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54"/>
  </p:notesMasterIdLst>
  <p:sldIdLst>
    <p:sldId id="256" r:id="rId2"/>
    <p:sldId id="274" r:id="rId3"/>
    <p:sldId id="318" r:id="rId4"/>
    <p:sldId id="319" r:id="rId5"/>
    <p:sldId id="320" r:id="rId6"/>
    <p:sldId id="321" r:id="rId7"/>
    <p:sldId id="272" r:id="rId8"/>
    <p:sldId id="327" r:id="rId9"/>
    <p:sldId id="357" r:id="rId10"/>
    <p:sldId id="331" r:id="rId11"/>
    <p:sldId id="332" r:id="rId12"/>
    <p:sldId id="268" r:id="rId13"/>
    <p:sldId id="277" r:id="rId14"/>
    <p:sldId id="279" r:id="rId15"/>
    <p:sldId id="280" r:id="rId16"/>
    <p:sldId id="281" r:id="rId17"/>
    <p:sldId id="282" r:id="rId18"/>
    <p:sldId id="283" r:id="rId19"/>
    <p:sldId id="285" r:id="rId20"/>
    <p:sldId id="284" r:id="rId21"/>
    <p:sldId id="289" r:id="rId22"/>
    <p:sldId id="287" r:id="rId23"/>
    <p:sldId id="288" r:id="rId24"/>
    <p:sldId id="290" r:id="rId25"/>
    <p:sldId id="291" r:id="rId26"/>
    <p:sldId id="293" r:id="rId27"/>
    <p:sldId id="322" r:id="rId28"/>
    <p:sldId id="330" r:id="rId29"/>
    <p:sldId id="294" r:id="rId30"/>
    <p:sldId id="334" r:id="rId31"/>
    <p:sldId id="338" r:id="rId32"/>
    <p:sldId id="339" r:id="rId33"/>
    <p:sldId id="340" r:id="rId34"/>
    <p:sldId id="341" r:id="rId35"/>
    <p:sldId id="342" r:id="rId36"/>
    <p:sldId id="352" r:id="rId37"/>
    <p:sldId id="353" r:id="rId38"/>
    <p:sldId id="351" r:id="rId39"/>
    <p:sldId id="355" r:id="rId40"/>
    <p:sldId id="356" r:id="rId41"/>
    <p:sldId id="296" r:id="rId42"/>
    <p:sldId id="301" r:id="rId43"/>
    <p:sldId id="297" r:id="rId44"/>
    <p:sldId id="299" r:id="rId45"/>
    <p:sldId id="300" r:id="rId46"/>
    <p:sldId id="302" r:id="rId47"/>
    <p:sldId id="303" r:id="rId48"/>
    <p:sldId id="304" r:id="rId49"/>
    <p:sldId id="305" r:id="rId50"/>
    <p:sldId id="306" r:id="rId51"/>
    <p:sldId id="317" r:id="rId52"/>
    <p:sldId id="308" r:id="rId5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j-lt"/>
        <a:ea typeface="+mj-ea"/>
        <a:cs typeface="+mj-cs"/>
        <a:sym typeface="Helvetica Neue Light"/>
      </a:defRPr>
    </a:lvl1pPr>
    <a:lvl2pPr marL="0" marR="0" indent="228600" algn="l"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j-lt"/>
        <a:ea typeface="+mj-ea"/>
        <a:cs typeface="+mj-cs"/>
        <a:sym typeface="Helvetica Neue Light"/>
      </a:defRPr>
    </a:lvl2pPr>
    <a:lvl3pPr marL="0" marR="0" indent="457200" algn="l"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j-lt"/>
        <a:ea typeface="+mj-ea"/>
        <a:cs typeface="+mj-cs"/>
        <a:sym typeface="Helvetica Neue Light"/>
      </a:defRPr>
    </a:lvl3pPr>
    <a:lvl4pPr marL="0" marR="0" indent="685800" algn="l"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j-lt"/>
        <a:ea typeface="+mj-ea"/>
        <a:cs typeface="+mj-cs"/>
        <a:sym typeface="Helvetica Neue Light"/>
      </a:defRPr>
    </a:lvl4pPr>
    <a:lvl5pPr marL="0" marR="0" indent="914400" algn="l"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j-lt"/>
        <a:ea typeface="+mj-ea"/>
        <a:cs typeface="+mj-cs"/>
        <a:sym typeface="Helvetica Neue Light"/>
      </a:defRPr>
    </a:lvl5pPr>
    <a:lvl6pPr marL="0" marR="0" indent="1143000" algn="l"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j-lt"/>
        <a:ea typeface="+mj-ea"/>
        <a:cs typeface="+mj-cs"/>
        <a:sym typeface="Helvetica Neue Light"/>
      </a:defRPr>
    </a:lvl6pPr>
    <a:lvl7pPr marL="0" marR="0" indent="1371600" algn="l"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j-lt"/>
        <a:ea typeface="+mj-ea"/>
        <a:cs typeface="+mj-cs"/>
        <a:sym typeface="Helvetica Neue Light"/>
      </a:defRPr>
    </a:lvl7pPr>
    <a:lvl8pPr marL="0" marR="0" indent="1600200" algn="l"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j-lt"/>
        <a:ea typeface="+mj-ea"/>
        <a:cs typeface="+mj-cs"/>
        <a:sym typeface="Helvetica Neue Light"/>
      </a:defRPr>
    </a:lvl8pPr>
    <a:lvl9pPr marL="0" marR="0" indent="1828800" algn="l"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j-lt"/>
        <a:ea typeface="+mj-ea"/>
        <a:cs typeface="+mj-cs"/>
        <a:sym typeface="Helvetica Neue Light"/>
      </a:defRPr>
    </a:lvl9pPr>
  </p:defaultTextStyle>
  <p:extLst>
    <p:ext uri="{521415D9-36F7-43E2-AB2F-B90AF26B5E84}">
      <p14:sectionLst xmlns:p14="http://schemas.microsoft.com/office/powerpoint/2010/main">
        <p14:section name="Standardabschnitt" id="{415BD36F-90EA-4A34-A7D2-6C843812335C}">
          <p14:sldIdLst>
            <p14:sldId id="256"/>
          </p14:sldIdLst>
        </p14:section>
        <p14:section name="motivation and basic idea" id="{1BB7335C-CF0D-4CD1-9F5C-0C8901A674D4}">
          <p14:sldIdLst>
            <p14:sldId id="274"/>
            <p14:sldId id="318"/>
            <p14:sldId id="319"/>
            <p14:sldId id="320"/>
            <p14:sldId id="321"/>
            <p14:sldId id="272"/>
          </p14:sldIdLst>
        </p14:section>
        <p14:section name="previous work" id="{FC86F11A-F29F-4B06-B14F-F8327032CD5B}">
          <p14:sldIdLst>
            <p14:sldId id="327"/>
            <p14:sldId id="357"/>
          </p14:sldIdLst>
        </p14:section>
        <p14:section name="training data" id="{11C5D2F2-83C2-4135-822E-CF1249C5238C}">
          <p14:sldIdLst>
            <p14:sldId id="331"/>
            <p14:sldId id="332"/>
            <p14:sldId id="268"/>
            <p14:sldId id="277"/>
            <p14:sldId id="279"/>
            <p14:sldId id="280"/>
            <p14:sldId id="281"/>
            <p14:sldId id="282"/>
            <p14:sldId id="283"/>
            <p14:sldId id="285"/>
            <p14:sldId id="284"/>
          </p14:sldIdLst>
        </p14:section>
        <p14:section name="Reduced basis" id="{8C7061F3-387E-4A2D-9442-E2550A9E6475}">
          <p14:sldIdLst>
            <p14:sldId id="289"/>
            <p14:sldId id="287"/>
            <p14:sldId id="288"/>
            <p14:sldId id="290"/>
            <p14:sldId id="291"/>
            <p14:sldId id="293"/>
            <p14:sldId id="322"/>
            <p14:sldId id="330"/>
          </p14:sldIdLst>
        </p14:section>
        <p14:section name="Path tracer integration" id="{516D5B4E-7A4F-4820-BF42-C691A12BEC18}">
          <p14:sldIdLst>
            <p14:sldId id="294"/>
            <p14:sldId id="334"/>
            <p14:sldId id="338"/>
            <p14:sldId id="339"/>
            <p14:sldId id="340"/>
            <p14:sldId id="341"/>
            <p14:sldId id="342"/>
            <p14:sldId id="352"/>
            <p14:sldId id="353"/>
            <p14:sldId id="351"/>
            <p14:sldId id="355"/>
            <p14:sldId id="356"/>
          </p14:sldIdLst>
        </p14:section>
        <p14:section name="caching" id="{F9C23DAF-CE63-4465-855A-F7536F0B9501}">
          <p14:sldIdLst/>
        </p14:section>
        <p14:section name="Results" id="{CF06C9DE-5189-45B2-AA9B-7DB68F23B52E}">
          <p14:sldIdLst>
            <p14:sldId id="296"/>
            <p14:sldId id="301"/>
            <p14:sldId id="297"/>
            <p14:sldId id="299"/>
            <p14:sldId id="300"/>
            <p14:sldId id="302"/>
            <p14:sldId id="303"/>
            <p14:sldId id="304"/>
            <p14:sldId id="305"/>
          </p14:sldIdLst>
        </p14:section>
        <p14:section name="Wrap up" id="{96E22877-8A47-41BB-B042-51F9C1838DEF}">
          <p14:sldIdLst>
            <p14:sldId id="306"/>
            <p14:sldId id="317"/>
            <p14:sldId id="308"/>
          </p14:sldIdLst>
        </p14:section>
        <p14:section name="Backup" id="{46127942-C586-426B-A5E4-7981AD17528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951E"/>
    <a:srgbClr val="FFFF75"/>
    <a:srgbClr val="FFFF9F"/>
    <a:srgbClr val="9795DB"/>
    <a:srgbClr val="592F74"/>
    <a:srgbClr val="B3B8D1"/>
    <a:srgbClr val="118CFB"/>
    <a:srgbClr val="83C2FD"/>
    <a:srgbClr val="565F8C"/>
    <a:srgbClr val="8890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5D5E72"/>
        </a:fontRef>
        <a:srgbClr val="5D5E72"/>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254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Ref idx="minor">
          <a:srgbClr val="5D5E72"/>
        </a:fontRef>
        <a:srgbClr val="5D5E72"/>
      </a:tcTxStyle>
      <a:tcStyle>
        <a:tcBdr>
          <a:left>
            <a:ln w="12700" cap="flat">
              <a:noFill/>
              <a:miter lim="400000"/>
            </a:ln>
          </a:left>
          <a:right>
            <a:ln w="12700" cap="flat">
              <a:noFill/>
              <a:miter lim="400000"/>
            </a:ln>
          </a:right>
          <a:top>
            <a:ln w="12700" cap="flat">
              <a:solidFill>
                <a:srgbClr val="3797C6"/>
              </a:solidFill>
              <a:prstDash val="solid"/>
              <a:miter lim="400000"/>
            </a:ln>
          </a:top>
          <a:bottom>
            <a:ln w="254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254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51389" autoAdjust="0"/>
  </p:normalViewPr>
  <p:slideViewPr>
    <p:cSldViewPr snapToGrid="0">
      <p:cViewPr varScale="1">
        <p:scale>
          <a:sx n="30" d="100"/>
          <a:sy n="30" d="100"/>
        </p:scale>
        <p:origin x="2622" y="72"/>
      </p:cViewPr>
      <p:guideLst/>
    </p:cSldViewPr>
  </p:slideViewPr>
  <p:notesTextViewPr>
    <p:cViewPr>
      <p:scale>
        <a:sx n="150" d="100"/>
        <a:sy n="150" d="100"/>
      </p:scale>
      <p:origin x="0" y="0"/>
    </p:cViewPr>
  </p:notesTextViewPr>
  <p:notesViewPr>
    <p:cSldViewPr snapToGrid="0">
      <p:cViewPr varScale="1">
        <p:scale>
          <a:sx n="88" d="100"/>
          <a:sy n="88" d="100"/>
        </p:scale>
        <p:origin x="382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xfrm>
            <a:off x="1143000" y="685800"/>
            <a:ext cx="4572000" cy="3429000"/>
          </a:xfrm>
          <a:prstGeom prst="rect">
            <a:avLst/>
          </a:prstGeom>
        </p:spPr>
        <p:txBody>
          <a:bodyPr/>
          <a:lstStyle/>
          <a:p>
            <a:endParaRPr/>
          </a:p>
        </p:txBody>
      </p:sp>
      <p:sp>
        <p:nvSpPr>
          <p:cNvPr id="248" name="Shape 248"/>
          <p:cNvSpPr>
            <a:spLocks noGrp="1"/>
          </p:cNvSpPr>
          <p:nvPr>
            <p:ph type="body" sz="quarter" idx="1"/>
          </p:nvPr>
        </p:nvSpPr>
        <p:spPr>
          <a:xfrm>
            <a:off x="914400" y="4343400"/>
            <a:ext cx="5029200" cy="4114800"/>
          </a:xfrm>
          <a:prstGeom prst="rect">
            <a:avLst/>
          </a:prstGeom>
        </p:spPr>
        <p:txBody>
          <a:bodyPr/>
          <a:lstStyle/>
          <a:p>
            <a:endParaRPr dirty="0"/>
          </a:p>
        </p:txBody>
      </p:sp>
    </p:spTree>
  </p:cSld>
  <p:clrMap bg1="lt1" tx1="dk1" bg2="lt2" tx2="dk2" accent1="accent1" accent2="accent2" accent3="accent3" accent4="accent4" accent5="accent5" accent6="accent6" hlink="hlink" folHlink="folHlink"/>
  <p:notesStyle>
    <a:lvl1pPr defTabSz="457200" latinLnBrk="0">
      <a:defRPr sz="1400">
        <a:latin typeface="Helvetica"/>
        <a:ea typeface="Helvetica"/>
        <a:cs typeface="Helvetica"/>
        <a:sym typeface="Helvetica"/>
      </a:defRPr>
    </a:lvl1pPr>
    <a:lvl2pPr indent="228600" defTabSz="457200" latinLnBrk="0">
      <a:defRPr sz="2400">
        <a:latin typeface="Helvetica"/>
        <a:ea typeface="Helvetica"/>
        <a:cs typeface="Helvetica"/>
        <a:sym typeface="Helvetica"/>
      </a:defRPr>
    </a:lvl2pPr>
    <a:lvl3pPr indent="457200" defTabSz="457200" latinLnBrk="0">
      <a:defRPr sz="2400">
        <a:latin typeface="Helvetica"/>
        <a:ea typeface="Helvetica"/>
        <a:cs typeface="Helvetica"/>
        <a:sym typeface="Helvetica"/>
      </a:defRPr>
    </a:lvl3pPr>
    <a:lvl4pPr indent="685800" defTabSz="457200" latinLnBrk="0">
      <a:defRPr sz="2400">
        <a:latin typeface="Helvetica"/>
        <a:ea typeface="Helvetica"/>
        <a:cs typeface="Helvetica"/>
        <a:sym typeface="Helvetica"/>
      </a:defRPr>
    </a:lvl4pPr>
    <a:lvl5pPr indent="914400" defTabSz="457200" latinLnBrk="0">
      <a:defRPr sz="2400">
        <a:latin typeface="Helvetica"/>
        <a:ea typeface="Helvetica"/>
        <a:cs typeface="Helvetica"/>
        <a:sym typeface="Helvetica"/>
      </a:defRPr>
    </a:lvl5pPr>
    <a:lvl6pPr indent="1143000" defTabSz="457200" latinLnBrk="0">
      <a:defRPr sz="2400">
        <a:latin typeface="Helvetica"/>
        <a:ea typeface="Helvetica"/>
        <a:cs typeface="Helvetica"/>
        <a:sym typeface="Helvetica"/>
      </a:defRPr>
    </a:lvl6pPr>
    <a:lvl7pPr indent="1371600" defTabSz="457200" latinLnBrk="0">
      <a:defRPr sz="2400">
        <a:latin typeface="Helvetica"/>
        <a:ea typeface="Helvetica"/>
        <a:cs typeface="Helvetica"/>
        <a:sym typeface="Helvetica"/>
      </a:defRPr>
    </a:lvl7pPr>
    <a:lvl8pPr indent="1600200" defTabSz="457200" latinLnBrk="0">
      <a:defRPr sz="2400">
        <a:latin typeface="Helvetica"/>
        <a:ea typeface="Helvetica"/>
        <a:cs typeface="Helvetica"/>
        <a:sym typeface="Helvetica"/>
      </a:defRPr>
    </a:lvl8pPr>
    <a:lvl9pPr indent="1828800" defTabSz="457200" latinLnBrk="0">
      <a:defRPr sz="2400">
        <a:latin typeface="Helvetica"/>
        <a:ea typeface="Helvetica"/>
        <a:cs typeface="Helvetica"/>
        <a:sym typeface="Helvetica"/>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xfrm>
            <a:off x="381000" y="685800"/>
            <a:ext cx="6096000" cy="3429000"/>
          </a:xfrm>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r>
              <a:rPr lang="en-US" dirty="0"/>
              <a:t>Welcome</a:t>
            </a:r>
            <a:r>
              <a:rPr lang="en-US" baseline="0" dirty="0"/>
              <a:t> everyone, my name is Adrian Blumer, and I am happy to present you the paper “…”. I’ve worked on this during an internship at Disney Research in Zurich together with a handful of amazing people, namely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baseline="0" dirty="0"/>
              <a:t>And now let’s dive further into our method.</a:t>
            </a:r>
          </a:p>
        </p:txBody>
      </p:sp>
    </p:spTree>
    <p:extLst>
      <p:ext uri="{BB962C8B-B14F-4D97-AF65-F5344CB8AC3E}">
        <p14:creationId xmlns:p14="http://schemas.microsoft.com/office/powerpoint/2010/main" val="4056317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986594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baseline="0" dirty="0"/>
              <a:t>First of all let’s quickly introduce the concept of light transport as a matrix operation.</a:t>
            </a:r>
          </a:p>
          <a:p>
            <a:endParaRPr lang="en-US" baseline="0" dirty="0"/>
          </a:p>
          <a:p>
            <a:r>
              <a:rPr lang="en-US" baseline="0" dirty="0"/>
              <a:t>Given a discretization of our asset, we can represent illumination on it using a long vector of radiometric quantities per discretization element. This could for example be an irradiance value for each vertex of the asset.</a:t>
            </a:r>
          </a:p>
          <a:p>
            <a:endParaRPr lang="en-US" baseline="0" dirty="0"/>
          </a:p>
          <a:p>
            <a:r>
              <a:rPr lang="en-US" baseline="0" dirty="0"/>
              <a:t>We can use this representation for both direct and indirect illumination on the asset. And what stands in between them is a square transport matrix where each individual entry represents how direct lighting on one vertex influences indirect lighting on one other vertex.</a:t>
            </a:r>
          </a:p>
          <a:p>
            <a:endParaRPr lang="en-US" baseline="0" dirty="0"/>
          </a:p>
          <a:p>
            <a:r>
              <a:rPr lang="en-US" baseline="0" dirty="0"/>
              <a:t>Now the problem with this, is that the size of this transport matrix becomes unwieldy very quickly as the number of discretization elements increases.</a:t>
            </a:r>
            <a:endParaRPr lang="de-CH" dirty="0"/>
          </a:p>
        </p:txBody>
      </p:sp>
    </p:spTree>
    <p:extLst>
      <p:ext uri="{BB962C8B-B14F-4D97-AF65-F5344CB8AC3E}">
        <p14:creationId xmlns:p14="http://schemas.microsoft.com/office/powerpoint/2010/main" val="938543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So what</a:t>
            </a:r>
            <a:r>
              <a:rPr lang="en-US" baseline="0" dirty="0"/>
              <a:t> we need to do is factorize the transport into multiple components. This is already very specific but in our case this includes a basis transform that </a:t>
            </a:r>
            <a:r>
              <a:rPr lang="en-US" baseline="0" dirty="0" err="1"/>
              <a:t>appies</a:t>
            </a:r>
            <a:r>
              <a:rPr lang="en-US" baseline="0" dirty="0"/>
              <a:t> </a:t>
            </a:r>
            <a:r>
              <a:rPr lang="en-US" baseline="0" dirty="0" err="1"/>
              <a:t>lossy</a:t>
            </a:r>
            <a:r>
              <a:rPr lang="en-US" baseline="0" dirty="0"/>
              <a:t> compression to the input signal. Then we apply transport in this reduced complexity space and into a different reduced basis space. Lastly we reconstruct indirect illumination from the reduced space.</a:t>
            </a:r>
          </a:p>
          <a:p>
            <a:endParaRPr lang="en-US" baseline="0" dirty="0"/>
          </a:p>
          <a:p>
            <a:r>
              <a:rPr lang="en-US" baseline="0" dirty="0"/>
              <a:t>Now we’ll look at how we construct these basis transforms.</a:t>
            </a:r>
            <a:endParaRPr lang="de-CH" dirty="0"/>
          </a:p>
        </p:txBody>
      </p:sp>
    </p:spTree>
    <p:extLst>
      <p:ext uri="{BB962C8B-B14F-4D97-AF65-F5344CB8AC3E}">
        <p14:creationId xmlns:p14="http://schemas.microsoft.com/office/powerpoint/2010/main" val="3824882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We want the</a:t>
            </a:r>
            <a:r>
              <a:rPr lang="en-US" baseline="0" dirty="0"/>
              <a:t> compression to be specifically tailored to both the asset and the lighting conditions we expect.</a:t>
            </a:r>
          </a:p>
          <a:p>
            <a:endParaRPr lang="en-US" baseline="0" dirty="0"/>
          </a:p>
          <a:p>
            <a:r>
              <a:rPr lang="en-US" baseline="0" dirty="0"/>
              <a:t>For this we light the our asset with different lighting scenarios. In this example with directional lights from different directions.</a:t>
            </a:r>
          </a:p>
          <a:p>
            <a:endParaRPr lang="en-US" baseline="0" dirty="0"/>
          </a:p>
          <a:p>
            <a:r>
              <a:rPr lang="en-US" baseline="0" dirty="0"/>
              <a:t>For each scenario we record the resulting direct illumination on the asset in rows of a matrix</a:t>
            </a:r>
          </a:p>
          <a:p>
            <a:endParaRPr lang="en-US" baseline="0" dirty="0"/>
          </a:p>
          <a:p>
            <a:r>
              <a:rPr lang="en-US" baseline="0" dirty="0"/>
              <a:t>Like this.</a:t>
            </a:r>
            <a:endParaRPr lang="de-CH" dirty="0"/>
          </a:p>
        </p:txBody>
      </p:sp>
    </p:spTree>
    <p:extLst>
      <p:ext uri="{BB962C8B-B14F-4D97-AF65-F5344CB8AC3E}">
        <p14:creationId xmlns:p14="http://schemas.microsoft.com/office/powerpoint/2010/main" val="1648263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And this.</a:t>
            </a:r>
            <a:endParaRPr lang="de-CH" dirty="0"/>
          </a:p>
        </p:txBody>
      </p:sp>
    </p:spTree>
    <p:extLst>
      <p:ext uri="{BB962C8B-B14F-4D97-AF65-F5344CB8AC3E}">
        <p14:creationId xmlns:p14="http://schemas.microsoft.com/office/powerpoint/2010/main" val="1295719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CH" dirty="0"/>
          </a:p>
        </p:txBody>
      </p:sp>
    </p:spTree>
    <p:extLst>
      <p:ext uri="{BB962C8B-B14F-4D97-AF65-F5344CB8AC3E}">
        <p14:creationId xmlns:p14="http://schemas.microsoft.com/office/powerpoint/2010/main" val="1701695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CH" dirty="0"/>
          </a:p>
        </p:txBody>
      </p:sp>
    </p:spTree>
    <p:extLst>
      <p:ext uri="{BB962C8B-B14F-4D97-AF65-F5344CB8AC3E}">
        <p14:creationId xmlns:p14="http://schemas.microsoft.com/office/powerpoint/2010/main" val="4089053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CH" dirty="0"/>
          </a:p>
        </p:txBody>
      </p:sp>
    </p:spTree>
    <p:extLst>
      <p:ext uri="{BB962C8B-B14F-4D97-AF65-F5344CB8AC3E}">
        <p14:creationId xmlns:p14="http://schemas.microsoft.com/office/powerpoint/2010/main" val="3372927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In</a:t>
            </a:r>
            <a:r>
              <a:rPr lang="en-US" baseline="0" dirty="0"/>
              <a:t> the end we have a relatively large matrix representing observations of plausible lighting on the asset.</a:t>
            </a:r>
            <a:endParaRPr lang="de-CH" dirty="0"/>
          </a:p>
        </p:txBody>
      </p:sp>
    </p:spTree>
    <p:extLst>
      <p:ext uri="{BB962C8B-B14F-4D97-AF65-F5344CB8AC3E}">
        <p14:creationId xmlns:p14="http://schemas.microsoft.com/office/powerpoint/2010/main" val="1188784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baseline="0" dirty="0"/>
              <a:t>Looking at the paper name, let me give you an overview of the paper.</a:t>
            </a:r>
          </a:p>
          <a:p>
            <a:pPr marL="0" marR="0" lvl="0" indent="0" defTabSz="457200" eaLnBrk="1" fontAlgn="auto" latinLnBrk="0" hangingPunct="1">
              <a:lnSpc>
                <a:spcPct val="100000"/>
              </a:lnSpc>
              <a:spcBef>
                <a:spcPts val="0"/>
              </a:spcBef>
              <a:spcAft>
                <a:spcPts val="0"/>
              </a:spcAft>
              <a:buClrTx/>
              <a:buSzTx/>
              <a:buFontTx/>
              <a:buNone/>
              <a:tabLst/>
              <a:defRPr/>
            </a:pPr>
            <a:r>
              <a:rPr lang="en-US" baseline="0" dirty="0"/>
              <a:t>-------------------------------</a:t>
            </a:r>
          </a:p>
          <a:p>
            <a:pPr marL="0" marR="0" lvl="0" indent="0" defTabSz="457200" eaLnBrk="1" fontAlgn="auto" latinLnBrk="0" hangingPunct="1">
              <a:lnSpc>
                <a:spcPct val="100000"/>
              </a:lnSpc>
              <a:spcBef>
                <a:spcPts val="0"/>
              </a:spcBef>
              <a:spcAft>
                <a:spcPts val="0"/>
              </a:spcAft>
              <a:buClrTx/>
              <a:buSzTx/>
              <a:buFontTx/>
              <a:buNone/>
              <a:tabLst/>
              <a:defRPr/>
            </a:pPr>
            <a:r>
              <a:rPr lang="en-US" baseline="0" dirty="0"/>
              <a:t>First of all let’s start with the – at first glance – rather cryptic name of the paper: Reduced Aggregate Scattering Operators (RASOs in short) for path tracing.</a:t>
            </a:r>
          </a:p>
        </p:txBody>
      </p:sp>
    </p:spTree>
    <p:extLst>
      <p:ext uri="{BB962C8B-B14F-4D97-AF65-F5344CB8AC3E}">
        <p14:creationId xmlns:p14="http://schemas.microsoft.com/office/powerpoint/2010/main" val="530985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Now we apply a</a:t>
            </a:r>
            <a:r>
              <a:rPr lang="en-US" baseline="0" dirty="0"/>
              <a:t> Singular Value </a:t>
            </a:r>
            <a:r>
              <a:rPr lang="en-US" baseline="0" dirty="0" err="1"/>
              <a:t>Decompositon</a:t>
            </a:r>
            <a:r>
              <a:rPr lang="en-US" baseline="0" dirty="0"/>
              <a:t> (SVD) on the matrix. What the SVD does is it extracts the most contributing signals in the learning set and orders them by contribution.</a:t>
            </a:r>
          </a:p>
          <a:p>
            <a:r>
              <a:rPr lang="en-US" baseline="0" dirty="0"/>
              <a:t>This allows us to truncate the matrix, removing the least contributing basis functions while introducing minimal error.</a:t>
            </a:r>
            <a:endParaRPr lang="de-CH" dirty="0"/>
          </a:p>
        </p:txBody>
      </p:sp>
    </p:spTree>
    <p:extLst>
      <p:ext uri="{BB962C8B-B14F-4D97-AF65-F5344CB8AC3E}">
        <p14:creationId xmlns:p14="http://schemas.microsoft.com/office/powerpoint/2010/main" val="2838773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We</a:t>
            </a:r>
            <a:r>
              <a:rPr lang="en-US" baseline="0" dirty="0"/>
              <a:t> can visualize these basis functions on the asset and in practice it looks like this. The most contributing term is an ambient occlusion like function over the surface of the tree.</a:t>
            </a:r>
            <a:endParaRPr lang="de-CH" dirty="0"/>
          </a:p>
        </p:txBody>
      </p:sp>
    </p:spTree>
    <p:extLst>
      <p:ext uri="{BB962C8B-B14F-4D97-AF65-F5344CB8AC3E}">
        <p14:creationId xmlns:p14="http://schemas.microsoft.com/office/powerpoint/2010/main" val="277552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The</a:t>
            </a:r>
            <a:r>
              <a:rPr lang="en-US" baseline="0" dirty="0"/>
              <a:t> next band might differentiate between lighting from the left and the right. Note that the two colors represent positive and negative signals respectively.</a:t>
            </a:r>
            <a:endParaRPr lang="de-CH" dirty="0"/>
          </a:p>
        </p:txBody>
      </p:sp>
    </p:spTree>
    <p:extLst>
      <p:ext uri="{BB962C8B-B14F-4D97-AF65-F5344CB8AC3E}">
        <p14:creationId xmlns:p14="http://schemas.microsoft.com/office/powerpoint/2010/main" val="597285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If we continue</a:t>
            </a:r>
            <a:r>
              <a:rPr lang="en-US" baseline="0" dirty="0"/>
              <a:t> down, we get different directionality and increasingly high frequency signals.</a:t>
            </a:r>
            <a:endParaRPr lang="de-CH" dirty="0"/>
          </a:p>
        </p:txBody>
      </p:sp>
    </p:spTree>
    <p:extLst>
      <p:ext uri="{BB962C8B-B14F-4D97-AF65-F5344CB8AC3E}">
        <p14:creationId xmlns:p14="http://schemas.microsoft.com/office/powerpoint/2010/main" val="2458330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Using</a:t>
            </a:r>
            <a:r>
              <a:rPr lang="en-US" baseline="0" dirty="0"/>
              <a:t> this we get nice basis functions, but they all have global support.</a:t>
            </a:r>
            <a:endParaRPr lang="de-CH" dirty="0"/>
          </a:p>
        </p:txBody>
      </p:sp>
    </p:spTree>
    <p:extLst>
      <p:ext uri="{BB962C8B-B14F-4D97-AF65-F5344CB8AC3E}">
        <p14:creationId xmlns:p14="http://schemas.microsoft.com/office/powerpoint/2010/main" val="33170754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This is where spatial </a:t>
            </a:r>
            <a:r>
              <a:rPr lang="en-US" baseline="0" dirty="0"/>
              <a:t>clustering comes into play. While the SVD favors signals with global support, this measure helps to support localized signals.</a:t>
            </a:r>
          </a:p>
          <a:p>
            <a:endParaRPr lang="en-US" baseline="0" dirty="0"/>
          </a:p>
          <a:p>
            <a:r>
              <a:rPr lang="en-US" baseline="0" dirty="0"/>
              <a:t>Consequently, each of the basis functions has only local support on a specific cluster, making the resulting matrix sparse, and thus more compact to store.</a:t>
            </a:r>
            <a:endParaRPr lang="de-CH" dirty="0"/>
          </a:p>
        </p:txBody>
      </p:sp>
    </p:spTree>
    <p:extLst>
      <p:ext uri="{BB962C8B-B14F-4D97-AF65-F5344CB8AC3E}">
        <p14:creationId xmlns:p14="http://schemas.microsoft.com/office/powerpoint/2010/main" val="41033892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Now let’s skip ahead a little bit.</a:t>
            </a:r>
          </a:p>
          <a:p>
            <a:endParaRPr lang="en-US" dirty="0"/>
          </a:p>
          <a:p>
            <a:r>
              <a:rPr lang="en-US" dirty="0"/>
              <a:t>The process</a:t>
            </a:r>
            <a:r>
              <a:rPr lang="en-US" baseline="0" dirty="0"/>
              <a:t> just described gives us the direct basis on the right</a:t>
            </a:r>
            <a:endParaRPr lang="en-US" dirty="0"/>
          </a:p>
          <a:p>
            <a:pPr marL="0" indent="0">
              <a:buFontTx/>
              <a:buNone/>
            </a:pPr>
            <a:r>
              <a:rPr lang="en-US" dirty="0"/>
              <a:t>We</a:t>
            </a:r>
            <a:r>
              <a:rPr lang="en-US" baseline="0" dirty="0"/>
              <a:t> r</a:t>
            </a:r>
            <a:r>
              <a:rPr lang="en-US" dirty="0"/>
              <a:t>epeat the same process recording indirect</a:t>
            </a:r>
            <a:r>
              <a:rPr lang="en-US" baseline="0" dirty="0"/>
              <a:t> lighting on the asset to get the indirect basis on the left.</a:t>
            </a:r>
          </a:p>
          <a:p>
            <a:pPr marL="0" indent="0">
              <a:buFontTx/>
              <a:buNone/>
            </a:pPr>
            <a:endParaRPr lang="en-US" baseline="0" dirty="0"/>
          </a:p>
          <a:p>
            <a:pPr marL="0" indent="0">
              <a:buFontTx/>
              <a:buNone/>
            </a:pPr>
            <a:r>
              <a:rPr lang="en-US" baseline="0" dirty="0"/>
              <a:t>Using path tracing we can evaluate and record the transport between the two basis spaces, which gives us the transport matrix in the center.</a:t>
            </a:r>
          </a:p>
          <a:p>
            <a:pPr marL="0" indent="0">
              <a:buFontTx/>
              <a:buNone/>
            </a:pPr>
            <a:endParaRPr lang="en-US" baseline="0" dirty="0"/>
          </a:p>
          <a:p>
            <a:r>
              <a:rPr lang="en-US" baseline="0" dirty="0"/>
              <a:t>Now given a full configuration of direct light on the asset, we can multiply it trough this, and get an approximation of the indirect lighting on the complete asset due to internal scattering.</a:t>
            </a:r>
          </a:p>
          <a:p>
            <a:endParaRPr lang="en-US" baseline="0" dirty="0"/>
          </a:p>
          <a:p>
            <a:r>
              <a:rPr lang="en-US" baseline="0" dirty="0"/>
              <a:t>This is what we describe as all-to-all transport in the paper.</a:t>
            </a:r>
          </a:p>
          <a:p>
            <a:pPr marL="0" indent="0">
              <a:buFontTx/>
              <a:buNone/>
            </a:pPr>
            <a:endParaRPr lang="en-US" baseline="0" dirty="0"/>
          </a:p>
        </p:txBody>
      </p:sp>
    </p:spTree>
    <p:extLst>
      <p:ext uri="{BB962C8B-B14F-4D97-AF65-F5344CB8AC3E}">
        <p14:creationId xmlns:p14="http://schemas.microsoft.com/office/powerpoint/2010/main" val="2644749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And as</a:t>
            </a:r>
            <a:r>
              <a:rPr lang="en-US" baseline="0" dirty="0"/>
              <a:t> a side note a</a:t>
            </a:r>
            <a:r>
              <a:rPr lang="en-US" dirty="0"/>
              <a:t> very useful side effect of this is that the intermediate results we have here, can be stored</a:t>
            </a:r>
            <a:r>
              <a:rPr lang="en-US" baseline="0" dirty="0"/>
              <a:t> extremely compactly. This will become useful later on.</a:t>
            </a:r>
          </a:p>
          <a:p>
            <a:endParaRPr lang="en-US" baseline="0" dirty="0"/>
          </a:p>
        </p:txBody>
      </p:sp>
    </p:spTree>
    <p:extLst>
      <p:ext uri="{BB962C8B-B14F-4D97-AF65-F5344CB8AC3E}">
        <p14:creationId xmlns:p14="http://schemas.microsoft.com/office/powerpoint/2010/main" val="1766769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baseline="0" dirty="0"/>
              <a:t>So how can this be used in a path tracer?</a:t>
            </a:r>
          </a:p>
        </p:txBody>
      </p:sp>
    </p:spTree>
    <p:extLst>
      <p:ext uri="{BB962C8B-B14F-4D97-AF65-F5344CB8AC3E}">
        <p14:creationId xmlns:p14="http://schemas.microsoft.com/office/powerpoint/2010/main" val="608952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hangingPunct="1"/>
            <a:r>
              <a:rPr lang="en-US" dirty="0"/>
              <a:t>For a proper path tracing integration</a:t>
            </a:r>
            <a:r>
              <a:rPr lang="en-US" baseline="0" dirty="0"/>
              <a:t> we need two things:</a:t>
            </a:r>
            <a:r>
              <a:rPr lang="en-US" dirty="0"/>
              <a:t> </a:t>
            </a:r>
          </a:p>
          <a:p>
            <a:pPr marL="0" marR="0" lvl="0" indent="0" defTabSz="457200" eaLnBrk="1" fontAlgn="auto" latinLnBrk="0" hangingPunct="1">
              <a:lnSpc>
                <a:spcPct val="100000"/>
              </a:lnSpc>
              <a:spcBef>
                <a:spcPts val="0"/>
              </a:spcBef>
              <a:spcAft>
                <a:spcPts val="0"/>
              </a:spcAft>
              <a:buClrTx/>
              <a:buSzTx/>
              <a:buFontTx/>
              <a:buNone/>
              <a:tabLst/>
              <a:defRPr/>
            </a:pPr>
            <a:r>
              <a:rPr lang="en-US" dirty="0"/>
              <a:t>- once we hit the asset,</a:t>
            </a:r>
            <a:r>
              <a:rPr lang="en-US" baseline="0" dirty="0"/>
              <a:t> </a:t>
            </a:r>
            <a:r>
              <a:rPr lang="en-US" dirty="0"/>
              <a:t>a proper way to</a:t>
            </a:r>
            <a:r>
              <a:rPr lang="en-US" baseline="0" dirty="0"/>
              <a:t> randomly </a:t>
            </a:r>
            <a:r>
              <a:rPr lang="en-US" dirty="0"/>
              <a:t>sample</a:t>
            </a:r>
            <a:r>
              <a:rPr lang="en-US" baseline="0" dirty="0"/>
              <a:t> a vertex on the asset to continue tracing from</a:t>
            </a:r>
            <a:endParaRPr lang="en-US" dirty="0"/>
          </a:p>
          <a:p>
            <a:pPr marL="285750" indent="-285750" hangingPunct="1">
              <a:buFontTx/>
              <a:buChar char="-"/>
            </a:pPr>
            <a:r>
              <a:rPr lang="en-US" dirty="0"/>
              <a:t>a</a:t>
            </a:r>
            <a:r>
              <a:rPr lang="en-US" baseline="0" dirty="0"/>
              <a:t> way to </a:t>
            </a:r>
            <a:r>
              <a:rPr lang="en-US" dirty="0"/>
              <a:t>compute the transport</a:t>
            </a:r>
          </a:p>
          <a:p>
            <a:pPr marL="285750" indent="-285750" hangingPunct="1">
              <a:buFontTx/>
              <a:buChar char="-"/>
            </a:pPr>
            <a:endParaRPr lang="en-US" baseline="0" dirty="0"/>
          </a:p>
          <a:p>
            <a:pPr marL="0" marR="0" lvl="0" indent="0" defTabSz="457200" eaLnBrk="1" fontAlgn="auto" latinLnBrk="0" hangingPunct="1">
              <a:lnSpc>
                <a:spcPct val="100000"/>
              </a:lnSpc>
              <a:spcBef>
                <a:spcPts val="0"/>
              </a:spcBef>
              <a:spcAft>
                <a:spcPts val="0"/>
              </a:spcAft>
              <a:buClrTx/>
              <a:buSzTx/>
              <a:buFontTx/>
              <a:buNone/>
              <a:tabLst/>
              <a:defRPr/>
            </a:pPr>
            <a:r>
              <a:rPr lang="en-US" dirty="0"/>
              <a:t>For now we’ll content ourselves with simply picking</a:t>
            </a:r>
            <a:r>
              <a:rPr lang="en-US" baseline="0" dirty="0"/>
              <a:t> a vertex uniformly at random for the sampling part.</a:t>
            </a:r>
          </a:p>
          <a:p>
            <a:pPr marL="0" indent="0" hangingPunct="1">
              <a:buFontTx/>
              <a:buNone/>
            </a:pPr>
            <a:endParaRPr lang="en-US" baseline="0" dirty="0"/>
          </a:p>
          <a:p>
            <a:pPr hangingPunct="1"/>
            <a:r>
              <a:rPr lang="en-US" baseline="0" dirty="0"/>
              <a:t>We can evaluate the incoming direct light at that vertex and transport it trough our matrices. </a:t>
            </a:r>
          </a:p>
          <a:p>
            <a:pPr hangingPunct="1"/>
            <a:r>
              <a:rPr lang="en-US" baseline="0" dirty="0"/>
              <a:t>Because this is only one-to-one transport, we only need to access a very limited and clearly defined subset of our matrices.</a:t>
            </a:r>
            <a:endParaRPr lang="en-US" dirty="0"/>
          </a:p>
          <a:p>
            <a:pPr hangingPunct="1"/>
            <a:endParaRPr lang="en-US" dirty="0"/>
          </a:p>
          <a:p>
            <a:pPr hangingPunct="1"/>
            <a:r>
              <a:rPr lang="en-US" dirty="0"/>
              <a:t>This</a:t>
            </a:r>
            <a:r>
              <a:rPr lang="en-US" baseline="0" dirty="0"/>
              <a:t> works, however transporting the contribution of every single ray cast through these matrices still proves to be a little costly in practice.</a:t>
            </a:r>
            <a:endParaRPr lang="en-US" dirty="0"/>
          </a:p>
          <a:p>
            <a:endParaRPr lang="en-US" sz="1000" baseline="0" dirty="0"/>
          </a:p>
        </p:txBody>
      </p:sp>
    </p:spTree>
    <p:extLst>
      <p:ext uri="{BB962C8B-B14F-4D97-AF65-F5344CB8AC3E}">
        <p14:creationId xmlns:p14="http://schemas.microsoft.com/office/powerpoint/2010/main" val="4043548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baseline="0" dirty="0"/>
              <a:t>We propose a technique to precompute scattering operators which represent the light transport within assets. Those assets could be clouds, trees or similar objects. </a:t>
            </a:r>
          </a:p>
        </p:txBody>
      </p:sp>
    </p:spTree>
    <p:extLst>
      <p:ext uri="{BB962C8B-B14F-4D97-AF65-F5344CB8AC3E}">
        <p14:creationId xmlns:p14="http://schemas.microsoft.com/office/powerpoint/2010/main" val="3776656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baseline="0" dirty="0"/>
              <a:t>This is why we introduce batches and caching</a:t>
            </a:r>
          </a:p>
          <a:p>
            <a:endParaRPr lang="en-US" baseline="0" dirty="0"/>
          </a:p>
          <a:p>
            <a:r>
              <a:rPr lang="en-US" baseline="0" dirty="0"/>
              <a:t>A batch in our case is casting one ray per image pixel. Within a batch whenever we sample incoming illumination we add it to an direct illumination cache here.</a:t>
            </a:r>
            <a:br>
              <a:rPr lang="en-US" baseline="0" dirty="0"/>
            </a:br>
            <a:endParaRPr lang="en-US" baseline="0" dirty="0"/>
          </a:p>
        </p:txBody>
      </p:sp>
    </p:spTree>
    <p:extLst>
      <p:ext uri="{BB962C8B-B14F-4D97-AF65-F5344CB8AC3E}">
        <p14:creationId xmlns:p14="http://schemas.microsoft.com/office/powerpoint/2010/main" val="2753661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baseline="0" dirty="0"/>
              <a:t>And here</a:t>
            </a:r>
          </a:p>
        </p:txBody>
      </p:sp>
    </p:spTree>
    <p:extLst>
      <p:ext uri="{BB962C8B-B14F-4D97-AF65-F5344CB8AC3E}">
        <p14:creationId xmlns:p14="http://schemas.microsoft.com/office/powerpoint/2010/main" val="37214970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baseline="0" dirty="0"/>
              <a:t>All these samples are summed up in the cache.</a:t>
            </a:r>
          </a:p>
        </p:txBody>
      </p:sp>
    </p:spTree>
    <p:extLst>
      <p:ext uri="{BB962C8B-B14F-4D97-AF65-F5344CB8AC3E}">
        <p14:creationId xmlns:p14="http://schemas.microsoft.com/office/powerpoint/2010/main" val="18846193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baseline="0" dirty="0"/>
              <a:t>Then between batches, we apply the transport at the end of a batch. </a:t>
            </a:r>
          </a:p>
        </p:txBody>
      </p:sp>
    </p:spTree>
    <p:extLst>
      <p:ext uri="{BB962C8B-B14F-4D97-AF65-F5344CB8AC3E}">
        <p14:creationId xmlns:p14="http://schemas.microsoft.com/office/powerpoint/2010/main" val="20048401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baseline="0" dirty="0"/>
              <a:t>Then when we are interested in the indirect illumination at a vertex, we simply look up the cache.</a:t>
            </a:r>
          </a:p>
          <a:p>
            <a:endParaRPr lang="en-US" baseline="0" dirty="0"/>
          </a:p>
          <a:p>
            <a:r>
              <a:rPr lang="en-US" baseline="0" dirty="0"/>
              <a:t>This approach allows us to amortize the transport computation over many samples.</a:t>
            </a:r>
          </a:p>
          <a:p>
            <a:r>
              <a:rPr lang="en-US" baseline="0" dirty="0"/>
              <a:t>There’s a more important benefit though.</a:t>
            </a:r>
          </a:p>
          <a:p>
            <a:endParaRPr lang="en-US" baseline="0" dirty="0"/>
          </a:p>
          <a:p>
            <a:r>
              <a:rPr lang="en-US" baseline="0" dirty="0"/>
              <a:t>In normal path tracing, each incoming sample would only contribute to a single image pixel in the image. Instead thanks to the intermediate caching, each incoming light sample contributes to all pixels in the image.</a:t>
            </a:r>
          </a:p>
          <a:p>
            <a:r>
              <a:rPr lang="en-US" baseline="0" dirty="0"/>
              <a:t>Significantly reducing noise.</a:t>
            </a:r>
          </a:p>
        </p:txBody>
      </p:sp>
    </p:spTree>
    <p:extLst>
      <p:ext uri="{BB962C8B-B14F-4D97-AF65-F5344CB8AC3E}">
        <p14:creationId xmlns:p14="http://schemas.microsoft.com/office/powerpoint/2010/main" val="9486573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hangingPunct="1"/>
            <a:r>
              <a:rPr lang="en-US" dirty="0"/>
              <a:t>Now let’s look at the sampling part. </a:t>
            </a:r>
          </a:p>
          <a:p>
            <a:pPr hangingPunct="1"/>
            <a:r>
              <a:rPr lang="en-US" dirty="0"/>
              <a:t>So</a:t>
            </a:r>
            <a:r>
              <a:rPr lang="en-US" baseline="0" dirty="0"/>
              <a:t> far we’re picking the vertices to sample incoming light uniformly at random. </a:t>
            </a:r>
          </a:p>
          <a:p>
            <a:pPr hangingPunct="1"/>
            <a:r>
              <a:rPr lang="en-US" baseline="0" dirty="0"/>
              <a:t>So if were interested in indirect light at the blue vertex, we’re just as likely to sample direct light at the red vertex as at the green one.</a:t>
            </a:r>
          </a:p>
          <a:p>
            <a:pPr hangingPunct="1"/>
            <a:endParaRPr lang="en-US" baseline="0" dirty="0"/>
          </a:p>
          <a:p>
            <a:pPr hangingPunct="1"/>
            <a:r>
              <a:rPr lang="en-US" baseline="0" dirty="0"/>
              <a:t>Now we would like to do importance sampling, that is we sample vertices relative to their contribution. An the green vertex is much more likely to contribute to the blue one than the red is due to their distance.</a:t>
            </a:r>
          </a:p>
          <a:p>
            <a:pPr hangingPunct="1"/>
            <a:endParaRPr lang="en-US" baseline="0" dirty="0"/>
          </a:p>
          <a:p>
            <a:pPr hangingPunct="1"/>
            <a:r>
              <a:rPr lang="en-US" baseline="0" dirty="0"/>
              <a:t>So how do we include this in our sampling process?</a:t>
            </a:r>
            <a:endParaRPr lang="en-US" dirty="0"/>
          </a:p>
        </p:txBody>
      </p:sp>
    </p:spTree>
    <p:extLst>
      <p:ext uri="{BB962C8B-B14F-4D97-AF65-F5344CB8AC3E}">
        <p14:creationId xmlns:p14="http://schemas.microsoft.com/office/powerpoint/2010/main" val="1466040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baseline="0" dirty="0"/>
              <a:t>Similar to our illumination caches, we introduce importance caches.</a:t>
            </a:r>
          </a:p>
        </p:txBody>
      </p:sp>
    </p:spTree>
    <p:extLst>
      <p:ext uri="{BB962C8B-B14F-4D97-AF65-F5344CB8AC3E}">
        <p14:creationId xmlns:p14="http://schemas.microsoft.com/office/powerpoint/2010/main" val="21938438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baseline="0" dirty="0"/>
              <a:t>Where every time a ray from the camera hits our asset we deposit “importance”, meaning that outgoing illumination at this point is important to the image pixels.</a:t>
            </a:r>
          </a:p>
        </p:txBody>
      </p:sp>
    </p:spTree>
    <p:extLst>
      <p:ext uri="{BB962C8B-B14F-4D97-AF65-F5344CB8AC3E}">
        <p14:creationId xmlns:p14="http://schemas.microsoft.com/office/powerpoint/2010/main" val="17138582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baseline="0" dirty="0"/>
              <a:t>And again between samples we transport the importance</a:t>
            </a:r>
          </a:p>
        </p:txBody>
      </p:sp>
    </p:spTree>
    <p:extLst>
      <p:ext uri="{BB962C8B-B14F-4D97-AF65-F5344CB8AC3E}">
        <p14:creationId xmlns:p14="http://schemas.microsoft.com/office/powerpoint/2010/main" val="37615287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baseline="0" dirty="0"/>
              <a:t>Then, whenever we want to sample a direct vertex, we first importance sample a cluster</a:t>
            </a:r>
          </a:p>
        </p:txBody>
      </p:sp>
    </p:spTree>
    <p:extLst>
      <p:ext uri="{BB962C8B-B14F-4D97-AF65-F5344CB8AC3E}">
        <p14:creationId xmlns:p14="http://schemas.microsoft.com/office/powerpoint/2010/main" val="2704833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sz="1400" baseline="0" dirty="0"/>
              <a:t>“Aggregate” emphasizes the fact that these operators capture the </a:t>
            </a:r>
            <a:r>
              <a:rPr lang="en-US" sz="1400" b="1" baseline="0" dirty="0"/>
              <a:t>complete</a:t>
            </a:r>
            <a:r>
              <a:rPr lang="en-US" sz="1400" baseline="0" dirty="0"/>
              <a:t> light transport through the respective asset. That includes multiple scattering events along a single light path </a:t>
            </a:r>
            <a:r>
              <a:rPr lang="en-US" sz="1400" baseline="0" dirty="0" err="1"/>
              <a:t>path</a:t>
            </a:r>
            <a:r>
              <a:rPr lang="en-US" sz="1400" baseline="0" dirty="0"/>
              <a:t> (for example a ray of light hitting a leaf in a tree, being reflected, hitting another leaf and so on). As well as the combination of all possible light paths through the asset between any two end points.</a:t>
            </a:r>
          </a:p>
        </p:txBody>
      </p:sp>
    </p:spTree>
    <p:extLst>
      <p:ext uri="{BB962C8B-B14F-4D97-AF65-F5344CB8AC3E}">
        <p14:creationId xmlns:p14="http://schemas.microsoft.com/office/powerpoint/2010/main" val="30910087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baseline="0" dirty="0"/>
              <a:t>and then within the cluster a vertex.</a:t>
            </a:r>
          </a:p>
          <a:p>
            <a:endParaRPr lang="en-US" baseline="0" dirty="0"/>
          </a:p>
          <a:p>
            <a:r>
              <a:rPr lang="en-US" baseline="0" dirty="0"/>
              <a:t>By doing this we can effectively importance sample both the transport through the matrices, as well as the contribution to the final image. </a:t>
            </a:r>
          </a:p>
          <a:p>
            <a:r>
              <a:rPr lang="en-US" baseline="0" dirty="0"/>
              <a:t>Again reducing variance.</a:t>
            </a:r>
          </a:p>
          <a:p>
            <a:endParaRPr lang="en-US" baseline="0" dirty="0"/>
          </a:p>
          <a:p>
            <a:r>
              <a:rPr lang="en-US" baseline="0" dirty="0"/>
              <a:t>For details on this sampling process I have to refer you to the paper, because now we continue…</a:t>
            </a:r>
          </a:p>
        </p:txBody>
      </p:sp>
    </p:spTree>
    <p:extLst>
      <p:ext uri="{BB962C8B-B14F-4D97-AF65-F5344CB8AC3E}">
        <p14:creationId xmlns:p14="http://schemas.microsoft.com/office/powerpoint/2010/main" val="5590256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baseline="0" dirty="0"/>
              <a:t>with the results.</a:t>
            </a:r>
          </a:p>
        </p:txBody>
      </p:sp>
    </p:spTree>
    <p:extLst>
      <p:ext uri="{BB962C8B-B14F-4D97-AF65-F5344CB8AC3E}">
        <p14:creationId xmlns:p14="http://schemas.microsoft.com/office/powerpoint/2010/main" val="27627369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baseline="0" dirty="0"/>
              <a:t>In the following we compare the render quality of our approach to plain path tracing.</a:t>
            </a:r>
          </a:p>
          <a:p>
            <a:endParaRPr lang="en-US" baseline="0" dirty="0"/>
          </a:p>
          <a:p>
            <a:r>
              <a:rPr lang="en-US" baseline="0" dirty="0"/>
              <a:t>You can see that we loose some high frequency detail due to the transport truncation. This can also lead to washed out regions.</a:t>
            </a:r>
          </a:p>
          <a:p>
            <a:endParaRPr lang="en-US" baseline="0" dirty="0"/>
          </a:p>
          <a:p>
            <a:r>
              <a:rPr lang="en-US" baseline="0" dirty="0"/>
              <a:t>In this example actual lighting corresponds to one we used in the training scenario. So we can actually be sure that any bias introduced is due to the compression.</a:t>
            </a:r>
          </a:p>
          <a:p>
            <a:endParaRPr lang="en-US" baseline="0" dirty="0"/>
          </a:p>
        </p:txBody>
      </p:sp>
    </p:spTree>
    <p:extLst>
      <p:ext uri="{BB962C8B-B14F-4D97-AF65-F5344CB8AC3E}">
        <p14:creationId xmlns:p14="http://schemas.microsoft.com/office/powerpoint/2010/main" val="30070179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baseline="0" dirty="0"/>
              <a:t>This example show a lighting scenario that was not used in the training. Still our method handles it well. </a:t>
            </a:r>
          </a:p>
        </p:txBody>
      </p:sp>
    </p:spTree>
    <p:extLst>
      <p:ext uri="{BB962C8B-B14F-4D97-AF65-F5344CB8AC3E}">
        <p14:creationId xmlns:p14="http://schemas.microsoft.com/office/powerpoint/2010/main" val="5203099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baseline="0" dirty="0"/>
              <a:t>Ambient lighting is very low frequency and thus a particularly easy scenario for our method to handle.</a:t>
            </a:r>
          </a:p>
        </p:txBody>
      </p:sp>
    </p:spTree>
    <p:extLst>
      <p:ext uri="{BB962C8B-B14F-4D97-AF65-F5344CB8AC3E}">
        <p14:creationId xmlns:p14="http://schemas.microsoft.com/office/powerpoint/2010/main" val="21033043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baseline="0" dirty="0"/>
              <a:t>Introducing an occlude is a more difficult scenario.</a:t>
            </a:r>
          </a:p>
          <a:p>
            <a:r>
              <a:rPr lang="en-US" baseline="0" dirty="0"/>
              <a:t>This creates a very high frequency signal which is more difficult for our method to handle, still especially the clustering helps a lot here.</a:t>
            </a:r>
          </a:p>
        </p:txBody>
      </p:sp>
    </p:spTree>
    <p:extLst>
      <p:ext uri="{BB962C8B-B14F-4D97-AF65-F5344CB8AC3E}">
        <p14:creationId xmlns:p14="http://schemas.microsoft.com/office/powerpoint/2010/main" val="2188540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baseline="0" dirty="0"/>
              <a:t>On the next two slides we compare a fully rendered scene including direct lighting using simple path tracing to path tracing with our RASOs. </a:t>
            </a:r>
          </a:p>
          <a:p>
            <a:endParaRPr lang="en-US" baseline="0" dirty="0"/>
          </a:p>
          <a:p>
            <a:r>
              <a:rPr lang="en-US" baseline="0" dirty="0"/>
              <a:t>This is the path tracing image using 37 samples per pixel.</a:t>
            </a:r>
          </a:p>
        </p:txBody>
      </p:sp>
    </p:spTree>
    <p:extLst>
      <p:ext uri="{BB962C8B-B14F-4D97-AF65-F5344CB8AC3E}">
        <p14:creationId xmlns:p14="http://schemas.microsoft.com/office/powerpoint/2010/main" val="14258552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baseline="0" dirty="0"/>
              <a:t>And this is our result using 32 samples per pixel. Note that due to the caching and sampling overhead we can compute a little fewer samples in the same time window.</a:t>
            </a:r>
          </a:p>
          <a:p>
            <a:r>
              <a:rPr lang="en-US" baseline="0" dirty="0"/>
              <a:t>Still thanks to sample reuse we can significantly reduce the resulting noise.</a:t>
            </a:r>
          </a:p>
        </p:txBody>
      </p:sp>
    </p:spTree>
    <p:extLst>
      <p:ext uri="{BB962C8B-B14F-4D97-AF65-F5344CB8AC3E}">
        <p14:creationId xmlns:p14="http://schemas.microsoft.com/office/powerpoint/2010/main" val="16603944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baseline="0" dirty="0"/>
              <a:t>Here we see two things:</a:t>
            </a:r>
          </a:p>
          <a:p>
            <a:r>
              <a:rPr lang="en-US" baseline="0" dirty="0"/>
              <a:t>@16spp the RASO implementation is perceptually temporally stable, while path tracing after 5 times as much time still shows strong high frequency flickering</a:t>
            </a:r>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r>
              <a:rPr lang="en-US" baseline="0" dirty="0"/>
              <a:t>----------------------------------</a:t>
            </a:r>
          </a:p>
          <a:p>
            <a:r>
              <a:rPr lang="en-US" baseline="0" dirty="0"/>
              <a:t>Another observation is that RASO @1spp produces already quality that might be sufficient for still frame preview shots</a:t>
            </a:r>
          </a:p>
          <a:p>
            <a:endParaRPr lang="en-US" baseline="0" dirty="0"/>
          </a:p>
          <a:p>
            <a:r>
              <a:rPr lang="en-US" baseline="0" dirty="0"/>
              <a:t>With our method, variance error quickly diminishes to where it is dominated by bias error, that is error induced by our approximations.</a:t>
            </a:r>
          </a:p>
        </p:txBody>
      </p:sp>
    </p:spTree>
    <p:extLst>
      <p:ext uri="{BB962C8B-B14F-4D97-AF65-F5344CB8AC3E}">
        <p14:creationId xmlns:p14="http://schemas.microsoft.com/office/powerpoint/2010/main" val="5743837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dirty="0"/>
              <a:t>Lastly a small example of how our technique</a:t>
            </a:r>
            <a:r>
              <a:rPr lang="en-US" baseline="0" dirty="0"/>
              <a:t> can be applied to participating media transport. </a:t>
            </a:r>
          </a:p>
          <a:p>
            <a:pPr marL="0" marR="0" lvl="0" indent="0" defTabSz="457200" eaLnBrk="1" fontAlgn="auto" latinLnBrk="0" hangingPunct="1">
              <a:lnSpc>
                <a:spcPct val="100000"/>
              </a:lnSpc>
              <a:spcBef>
                <a:spcPts val="0"/>
              </a:spcBef>
              <a:spcAft>
                <a:spcPts val="0"/>
              </a:spcAft>
              <a:buClrTx/>
              <a:buSzTx/>
              <a:buFontTx/>
              <a:buNone/>
              <a:tabLst/>
              <a:defRPr/>
            </a:pPr>
            <a:endParaRPr lang="en-US" baseline="0" dirty="0"/>
          </a:p>
          <a:p>
            <a:pPr marL="0" marR="0" lvl="0" indent="0" defTabSz="457200" eaLnBrk="1" fontAlgn="auto" latinLnBrk="0" hangingPunct="1">
              <a:lnSpc>
                <a:spcPct val="100000"/>
              </a:lnSpc>
              <a:spcBef>
                <a:spcPts val="0"/>
              </a:spcBef>
              <a:spcAft>
                <a:spcPts val="0"/>
              </a:spcAft>
              <a:buClrTx/>
              <a:buSzTx/>
              <a:buFontTx/>
              <a:buNone/>
              <a:tabLst/>
              <a:defRPr/>
            </a:pPr>
            <a:r>
              <a:rPr lang="en-US" baseline="0" dirty="0"/>
              <a:t>On the left we compare plain path tracing to path tracing with our transport operators. </a:t>
            </a:r>
          </a:p>
          <a:p>
            <a:pPr marL="0" marR="0" lvl="0" indent="0" defTabSz="457200" eaLnBrk="1" fontAlgn="auto" latinLnBrk="0" hangingPunct="1">
              <a:lnSpc>
                <a:spcPct val="100000"/>
              </a:lnSpc>
              <a:spcBef>
                <a:spcPts val="0"/>
              </a:spcBef>
              <a:spcAft>
                <a:spcPts val="0"/>
              </a:spcAft>
              <a:buClrTx/>
              <a:buSzTx/>
              <a:buFontTx/>
              <a:buNone/>
              <a:tabLst/>
              <a:defRPr/>
            </a:pPr>
            <a:r>
              <a:rPr lang="en-US" baseline="0" dirty="0"/>
              <a:t>The result is visually comparable and provides significant speedup.</a:t>
            </a:r>
          </a:p>
          <a:p>
            <a:pPr marL="0" marR="0" lvl="0" indent="0" defTabSz="457200" eaLnBrk="1" fontAlgn="auto" latinLnBrk="0" hangingPunct="1">
              <a:lnSpc>
                <a:spcPct val="100000"/>
              </a:lnSpc>
              <a:spcBef>
                <a:spcPts val="0"/>
              </a:spcBef>
              <a:spcAft>
                <a:spcPts val="0"/>
              </a:spcAft>
              <a:buClrTx/>
              <a:buSzTx/>
              <a:buFontTx/>
              <a:buNone/>
              <a:tabLst/>
              <a:defRPr/>
            </a:pPr>
            <a:endParaRPr lang="en-US" baseline="0" dirty="0"/>
          </a:p>
          <a:p>
            <a:pPr marL="0" marR="0" lvl="0" indent="0" defTabSz="457200" eaLnBrk="1" fontAlgn="auto" latinLnBrk="0" hangingPunct="1">
              <a:lnSpc>
                <a:spcPct val="100000"/>
              </a:lnSpc>
              <a:spcBef>
                <a:spcPts val="0"/>
              </a:spcBef>
              <a:spcAft>
                <a:spcPts val="0"/>
              </a:spcAft>
              <a:buClrTx/>
              <a:buSzTx/>
              <a:buFontTx/>
              <a:buNone/>
              <a:tabLst/>
              <a:defRPr/>
            </a:pPr>
            <a:r>
              <a:rPr lang="en-US" baseline="0" dirty="0"/>
              <a:t>On the right we compare our transport operators to the diffusion dipole.</a:t>
            </a:r>
          </a:p>
          <a:p>
            <a:pPr marL="0" marR="0" lvl="0" indent="0" defTabSz="457200" eaLnBrk="1" fontAlgn="auto" latinLnBrk="0" hangingPunct="1">
              <a:lnSpc>
                <a:spcPct val="100000"/>
              </a:lnSpc>
              <a:spcBef>
                <a:spcPts val="0"/>
              </a:spcBef>
              <a:spcAft>
                <a:spcPts val="0"/>
              </a:spcAft>
              <a:buClrTx/>
              <a:buSzTx/>
              <a:buFontTx/>
              <a:buNone/>
              <a:tabLst/>
              <a:defRPr/>
            </a:pPr>
            <a:r>
              <a:rPr lang="en-US" baseline="0" dirty="0"/>
              <a:t>After the same time we are not as noise free as the diffusion dipole.</a:t>
            </a:r>
          </a:p>
          <a:p>
            <a:pPr marL="0" marR="0" lvl="0" indent="0" defTabSz="457200" eaLnBrk="1" fontAlgn="auto" latinLnBrk="0" hangingPunct="1">
              <a:lnSpc>
                <a:spcPct val="100000"/>
              </a:lnSpc>
              <a:spcBef>
                <a:spcPts val="0"/>
              </a:spcBef>
              <a:spcAft>
                <a:spcPts val="0"/>
              </a:spcAft>
              <a:buClrTx/>
              <a:buSzTx/>
              <a:buFontTx/>
              <a:buNone/>
              <a:tabLst/>
              <a:defRPr/>
            </a:pPr>
            <a:r>
              <a:rPr lang="en-US" baseline="0" dirty="0"/>
              <a:t>The </a:t>
            </a:r>
            <a:r>
              <a:rPr lang="en-US" dirty="0"/>
              <a:t>dipole however</a:t>
            </a:r>
            <a:r>
              <a:rPr lang="en-US" baseline="0" dirty="0"/>
              <a:t> required </a:t>
            </a:r>
            <a:r>
              <a:rPr lang="en-US" dirty="0"/>
              <a:t>hand-tweaked parameters for a visually similar result and still show over darkening</a:t>
            </a:r>
            <a:r>
              <a:rPr lang="en-US" baseline="0" dirty="0"/>
              <a:t> in unlit areas.</a:t>
            </a:r>
            <a:endParaRPr lang="en-US" dirty="0"/>
          </a:p>
          <a:p>
            <a:pPr marL="0" marR="0" lvl="0" indent="0" defTabSz="457200" eaLnBrk="1" fontAlgn="auto" latinLnBrk="0" hangingPunct="1">
              <a:lnSpc>
                <a:spcPct val="100000"/>
              </a:lnSpc>
              <a:spcBef>
                <a:spcPts val="0"/>
              </a:spcBef>
              <a:spcAft>
                <a:spcPts val="0"/>
              </a:spcAft>
              <a:buClrTx/>
              <a:buSzTx/>
              <a:buFontTx/>
              <a:buNone/>
              <a:tabLst/>
              <a:defRPr/>
            </a:pPr>
            <a:endParaRPr lang="en-US" baseline="0" dirty="0"/>
          </a:p>
        </p:txBody>
      </p:sp>
    </p:spTree>
    <p:extLst>
      <p:ext uri="{BB962C8B-B14F-4D97-AF65-F5344CB8AC3E}">
        <p14:creationId xmlns:p14="http://schemas.microsoft.com/office/powerpoint/2010/main" val="261088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sz="1400" baseline="0" dirty="0"/>
              <a:t>At this point it might be useful to mention that we store these Scattering Operators in matrix form. Using matrix operations to represent light transport is nothing new. One of our contributions is to show how we can efficiently leverage and sample this structure from the framework of a path tracer.</a:t>
            </a:r>
          </a:p>
        </p:txBody>
      </p:sp>
    </p:spTree>
    <p:extLst>
      <p:ext uri="{BB962C8B-B14F-4D97-AF65-F5344CB8AC3E}">
        <p14:creationId xmlns:p14="http://schemas.microsoft.com/office/powerpoint/2010/main" val="16737039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0" i="0" u="none" strike="noStrike" cap="none" spc="0" normalizeH="0" baseline="0" dirty="0">
                <a:ln>
                  <a:noFill/>
                </a:ln>
                <a:solidFill>
                  <a:srgbClr val="000000"/>
                </a:solidFill>
                <a:effectLst/>
                <a:uFillTx/>
                <a:sym typeface="Helvetica Neue Light"/>
              </a:rPr>
              <a:t>Now to wrap things up: </a:t>
            </a: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000" b="0" i="0" u="none" strike="noStrike" cap="none" spc="0" normalizeH="0" baseline="0" dirty="0">
              <a:ln>
                <a:noFill/>
              </a:ln>
              <a:solidFill>
                <a:srgbClr val="000000"/>
              </a:solidFill>
              <a:effectLst/>
              <a:uFillTx/>
              <a:sym typeface="Helvetica Neue Light"/>
            </a:endParaRPr>
          </a:p>
          <a:p>
            <a:pPr marL="0" lvl="1" indent="0">
              <a:buNone/>
            </a:pPr>
            <a:r>
              <a:rPr lang="en-US" sz="1000" dirty="0"/>
              <a:t>We present a technique that</a:t>
            </a:r>
            <a:r>
              <a:rPr lang="en-US" sz="1000" baseline="0" dirty="0"/>
              <a:t> offers significant performance gains for the computation of asset internal light transport. </a:t>
            </a:r>
          </a:p>
          <a:p>
            <a:pPr marL="0" lvl="1" indent="0">
              <a:buNone/>
            </a:pPr>
            <a:r>
              <a:rPr lang="en-US" sz="1000" baseline="0" dirty="0"/>
              <a:t>Our method reduces variance at the cost of introducing noticeable but visually very unobtrusive bias.</a:t>
            </a:r>
          </a:p>
          <a:p>
            <a:pPr marL="0" lvl="1" indent="0">
              <a:buNone/>
            </a:pPr>
            <a:r>
              <a:rPr lang="en-US" sz="1000" baseline="0" dirty="0"/>
              <a:t>Important for animations, the bias error introduced is temporarily stable, in contrast to variance which will show it self as flicker in consecutive frames.</a:t>
            </a:r>
            <a:endParaRPr lang="en-US" sz="1000" dirty="0"/>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000" b="0" i="0" u="none" strike="noStrike" cap="none" spc="0" normalizeH="0" baseline="0" dirty="0">
              <a:ln>
                <a:noFill/>
              </a:ln>
              <a:solidFill>
                <a:srgbClr val="000000"/>
              </a:solidFill>
              <a:effectLst/>
              <a:uFillTx/>
              <a:sym typeface="Helvetica Neue Light"/>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US" sz="1000" b="0" i="0" u="none" strike="noStrike" cap="none" spc="0" normalizeH="0" baseline="0" dirty="0">
                <a:ln>
                  <a:noFill/>
                </a:ln>
                <a:solidFill>
                  <a:srgbClr val="000000"/>
                </a:solidFill>
                <a:effectLst/>
                <a:uFillTx/>
                <a:sym typeface="Helvetica Neue Light"/>
              </a:rPr>
              <a:t>Limitations of our technique include significant precomputation times combined with storage requirements in the hundreds of MB per asset.</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000" b="0" i="0" u="none" strike="noStrike" cap="none" spc="0" normalizeH="0" baseline="0" dirty="0">
                <a:ln>
                  <a:noFill/>
                </a:ln>
                <a:solidFill>
                  <a:srgbClr val="000000"/>
                </a:solidFill>
                <a:effectLst/>
                <a:uFillTx/>
                <a:sym typeface="Helvetica Neue Light"/>
              </a:rPr>
              <a:t>The precomputation times are at least partially due to our currently highly </a:t>
            </a:r>
            <a:r>
              <a:rPr kumimoji="0" lang="en-US" sz="1000" b="0" i="0" u="none" strike="noStrike" cap="none" spc="0" normalizeH="0" baseline="0" dirty="0" err="1">
                <a:ln>
                  <a:noFill/>
                </a:ln>
                <a:solidFill>
                  <a:srgbClr val="000000"/>
                </a:solidFill>
                <a:effectLst/>
                <a:uFillTx/>
                <a:sym typeface="Helvetica Neue Light"/>
              </a:rPr>
              <a:t>unoptimized</a:t>
            </a:r>
            <a:r>
              <a:rPr kumimoji="0" lang="en-US" sz="1000" b="0" i="0" u="none" strike="noStrike" cap="none" spc="0" normalizeH="0" baseline="0" dirty="0">
                <a:ln>
                  <a:noFill/>
                </a:ln>
                <a:solidFill>
                  <a:srgbClr val="000000"/>
                </a:solidFill>
                <a:effectLst/>
                <a:uFillTx/>
                <a:sym typeface="Helvetica Neue Light"/>
              </a:rPr>
              <a:t> implementation and could be significantly improved</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000" b="0" i="0" u="none" strike="noStrike" cap="none" spc="0" normalizeH="0" baseline="0" dirty="0">
                <a:ln>
                  <a:noFill/>
                </a:ln>
                <a:solidFill>
                  <a:srgbClr val="000000"/>
                </a:solidFill>
                <a:effectLst/>
                <a:uFillTx/>
                <a:sym typeface="Helvetica Neue Light"/>
              </a:rPr>
              <a:t>in a production scenario. As for the storage cost, we are confident </a:t>
            </a:r>
            <a:r>
              <a:rPr kumimoji="0" lang="en-US" sz="1000" b="0" i="0" u="none" strike="noStrike" cap="none" spc="0" normalizeH="0" baseline="0" dirty="0">
                <a:ln>
                  <a:noFill/>
                </a:ln>
                <a:solidFill>
                  <a:sysClr val="windowText" lastClr="000000"/>
                </a:solidFill>
                <a:effectLst/>
                <a:uFillTx/>
                <a:sym typeface="Helvetica"/>
              </a:rPr>
              <a:t>that a</a:t>
            </a:r>
            <a:r>
              <a:rPr lang="en-US" sz="1000" baseline="0" dirty="0"/>
              <a:t>s long as it is shared between many instances of the same asset this is still justifiable. </a:t>
            </a: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000" b="0" i="0" u="none" strike="noStrike" cap="none" spc="0" normalizeH="0" baseline="0" dirty="0">
              <a:ln>
                <a:noFill/>
              </a:ln>
              <a:solidFill>
                <a:srgbClr val="000000"/>
              </a:solidFill>
              <a:effectLst/>
              <a:uFillTx/>
              <a:sym typeface="Helvetica Neue Light"/>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US" sz="1000" b="0" i="0" u="none" strike="noStrike" cap="none" spc="0" normalizeH="0" baseline="0" dirty="0">
                <a:ln>
                  <a:noFill/>
                </a:ln>
                <a:solidFill>
                  <a:srgbClr val="000000"/>
                </a:solidFill>
                <a:effectLst/>
                <a:uFillTx/>
                <a:sym typeface="Helvetica Neue Light"/>
              </a:rPr>
              <a:t>Then there’s the bias introduced in our method. It can be categorized into error due to:</a:t>
            </a:r>
            <a:endParaRPr lang="en-US" sz="1000" dirty="0"/>
          </a:p>
          <a:p>
            <a:pPr marL="0" lvl="1" indent="0">
              <a:buNone/>
            </a:pPr>
            <a:r>
              <a:rPr lang="en-US" sz="1000" dirty="0"/>
              <a:t>	discretization</a:t>
            </a:r>
          </a:p>
          <a:p>
            <a:pPr marL="0" lvl="1" indent="0">
              <a:buNone/>
            </a:pPr>
            <a:r>
              <a:rPr lang="en-US" sz="1000" dirty="0"/>
              <a:t>	the limited learning set</a:t>
            </a:r>
          </a:p>
          <a:p>
            <a:pPr marL="0" lvl="1" indent="0">
              <a:buNone/>
            </a:pPr>
            <a:r>
              <a:rPr lang="en-US" sz="1000" dirty="0"/>
              <a:t>	basis truncation</a:t>
            </a:r>
          </a:p>
          <a:p>
            <a:pPr marL="0" lvl="1" indent="0">
              <a:buNone/>
            </a:pPr>
            <a:r>
              <a:rPr lang="en-US" sz="1000" dirty="0"/>
              <a:t>	stochastic training</a:t>
            </a:r>
            <a:br>
              <a:rPr lang="en-US" sz="1000" dirty="0"/>
            </a:br>
            <a:r>
              <a:rPr lang="en-US" sz="1000" dirty="0"/>
              <a:t>Still depending</a:t>
            </a:r>
            <a:r>
              <a:rPr lang="en-US" sz="1000" baseline="0" dirty="0"/>
              <a:t> on the application, these might be well acceptable considering the performance gains.</a:t>
            </a:r>
          </a:p>
          <a:p>
            <a:pPr marL="0" lvl="1" indent="0">
              <a:buNone/>
            </a:pPr>
            <a:endParaRPr lang="en-US" sz="1000" baseline="0" dirty="0"/>
          </a:p>
          <a:p>
            <a:pPr marL="0" lvl="1" indent="0">
              <a:buNone/>
            </a:pPr>
            <a:endParaRPr lang="en-US" sz="1000" dirty="0"/>
          </a:p>
          <a:p>
            <a:endParaRPr lang="en-US" sz="1000" baseline="0" dirty="0"/>
          </a:p>
        </p:txBody>
      </p:sp>
    </p:spTree>
    <p:extLst>
      <p:ext uri="{BB962C8B-B14F-4D97-AF65-F5344CB8AC3E}">
        <p14:creationId xmlns:p14="http://schemas.microsoft.com/office/powerpoint/2010/main" val="1613411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cap="none" spc="0" normalizeH="0" baseline="0" dirty="0">
                <a:ln>
                  <a:noFill/>
                </a:ln>
                <a:solidFill>
                  <a:srgbClr val="000000"/>
                </a:solidFill>
                <a:effectLst/>
                <a:uFillTx/>
                <a:sym typeface="Helvetica Neue Light"/>
              </a:rPr>
              <a:t>We also have a couple of routes for future work in mind:</a:t>
            </a: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cap="none" spc="0" normalizeH="0" baseline="0" dirty="0">
              <a:ln>
                <a:noFill/>
              </a:ln>
              <a:solidFill>
                <a:srgbClr val="000000"/>
              </a:solidFill>
              <a:effectLst/>
              <a:uFillTx/>
              <a:sym typeface="Helvetica Neue Light"/>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cap="none" spc="0" normalizeH="0" baseline="0" dirty="0">
                <a:ln>
                  <a:noFill/>
                </a:ln>
                <a:solidFill>
                  <a:srgbClr val="000000"/>
                </a:solidFill>
                <a:effectLst/>
                <a:uFillTx/>
                <a:sym typeface="Helvetica Neue Light"/>
              </a:rPr>
              <a:t>One is an extension to all-frequency transport. Currently we only consider un-directional radiometric quantities (irradiance and </a:t>
            </a:r>
            <a:r>
              <a:rPr kumimoji="0" lang="en-US" sz="1200" b="0" i="0" u="none" strike="noStrike" cap="none" spc="0" normalizeH="0" baseline="0" dirty="0" err="1">
                <a:ln>
                  <a:noFill/>
                </a:ln>
                <a:solidFill>
                  <a:srgbClr val="000000"/>
                </a:solidFill>
                <a:effectLst/>
                <a:uFillTx/>
                <a:sym typeface="Helvetica Neue Light"/>
              </a:rPr>
              <a:t>fluence</a:t>
            </a:r>
            <a:r>
              <a:rPr kumimoji="0" lang="en-US" sz="1200" b="0" i="0" u="none" strike="noStrike" cap="none" spc="0" normalizeH="0" baseline="0" dirty="0">
                <a:ln>
                  <a:noFill/>
                </a:ln>
                <a:solidFill>
                  <a:srgbClr val="000000"/>
                </a:solidFill>
                <a:effectLst/>
                <a:uFillTx/>
                <a:sym typeface="Helvetica Neue Light"/>
              </a:rPr>
              <a:t>) at the entry and exit points of the asset.  </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cap="none" spc="0" normalizeH="0" baseline="0" dirty="0">
                <a:ln>
                  <a:noFill/>
                </a:ln>
                <a:solidFill>
                  <a:srgbClr val="000000"/>
                </a:solidFill>
                <a:effectLst/>
                <a:uFillTx/>
                <a:sym typeface="Helvetica Neue Light"/>
              </a:rPr>
              <a:t>One could consider the use of spherical harmonics or similar to retain some of the directionality of the input and output signals. Then again this would probably further increase memory requirements.</a:t>
            </a: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cap="none" spc="0" normalizeH="0" baseline="0" dirty="0">
              <a:ln>
                <a:noFill/>
              </a:ln>
              <a:solidFill>
                <a:srgbClr val="000000"/>
              </a:solidFill>
              <a:effectLst/>
              <a:uFillTx/>
              <a:sym typeface="Helvetica Neue Light"/>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cap="none" spc="0" normalizeH="0" baseline="0" dirty="0">
                <a:ln>
                  <a:noFill/>
                </a:ln>
                <a:solidFill>
                  <a:srgbClr val="000000"/>
                </a:solidFill>
                <a:effectLst/>
                <a:uFillTx/>
                <a:sym typeface="Helvetica Neue Light"/>
              </a:rPr>
              <a:t>Clouds are a prime use-case for our RASOs as their appearance is highly dependent on the multiple-scattering within them. </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cap="none" spc="0" normalizeH="0" baseline="0" dirty="0">
                <a:ln>
                  <a:noFill/>
                </a:ln>
                <a:solidFill>
                  <a:srgbClr val="000000"/>
                </a:solidFill>
                <a:effectLst/>
                <a:uFillTx/>
                <a:sym typeface="Helvetica Neue Light"/>
              </a:rPr>
              <a:t>Some early investigation from our side however showed that we would need adaptive discretization of the cloud volume to properly handle fine cloud boundaries.</a:t>
            </a: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cap="none" spc="0" normalizeH="0" baseline="0" dirty="0">
              <a:ln>
                <a:noFill/>
              </a:ln>
              <a:solidFill>
                <a:srgbClr val="000000"/>
              </a:solidFill>
              <a:effectLst/>
              <a:uFillTx/>
              <a:sym typeface="Helvetica Neue Light"/>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cap="none" spc="0" normalizeH="0" baseline="0" dirty="0">
                <a:ln>
                  <a:noFill/>
                </a:ln>
                <a:solidFill>
                  <a:srgbClr val="000000"/>
                </a:solidFill>
                <a:effectLst/>
                <a:uFillTx/>
                <a:sym typeface="Helvetica Neue Light"/>
              </a:rPr>
              <a:t>Lastly, the bases generated through the SVD have many advantages but also one big disadvantage. The disadvantage being that the basis vectors have negative contributions which makes importance</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cap="none" spc="0" normalizeH="0" baseline="0" dirty="0">
                <a:ln>
                  <a:noFill/>
                </a:ln>
                <a:solidFill>
                  <a:srgbClr val="000000"/>
                </a:solidFill>
                <a:effectLst/>
                <a:uFillTx/>
                <a:sym typeface="Helvetica Neue Light"/>
              </a:rPr>
              <a:t>sampling significantly more difficult. In the future it would be interesting to explore non-negative matrix factorization techniques to work around this.</a:t>
            </a:r>
            <a:br>
              <a:rPr kumimoji="0" lang="en-US" sz="1200" b="0" i="0" u="none" strike="noStrike" cap="none" spc="0" normalizeH="0" baseline="0" dirty="0">
                <a:ln>
                  <a:noFill/>
                </a:ln>
                <a:solidFill>
                  <a:srgbClr val="000000"/>
                </a:solidFill>
                <a:effectLst/>
                <a:uFillTx/>
                <a:sym typeface="Helvetica Neue Light"/>
              </a:rPr>
            </a:br>
            <a:endParaRPr kumimoji="0" lang="en-US" sz="1200" b="0" i="0" u="none" strike="noStrike" cap="none" spc="0" normalizeH="0" baseline="0" dirty="0">
              <a:ln>
                <a:noFill/>
              </a:ln>
              <a:solidFill>
                <a:srgbClr val="000000"/>
              </a:solidFill>
              <a:effectLst/>
              <a:uFillTx/>
              <a:sym typeface="Helvetica Neue Light"/>
            </a:endParaRPr>
          </a:p>
          <a:p>
            <a:pPr marL="0" marR="0" lvl="0" indent="0" defTabSz="457200" eaLnBrk="1" fontAlgn="auto" latinLnBrk="0" hangingPunct="1">
              <a:lnSpc>
                <a:spcPct val="100000"/>
              </a:lnSpc>
              <a:spcBef>
                <a:spcPts val="0"/>
              </a:spcBef>
              <a:spcAft>
                <a:spcPts val="0"/>
              </a:spcAft>
              <a:buClrTx/>
              <a:buSzTx/>
              <a:buFontTx/>
              <a:buNone/>
              <a:tabLst/>
              <a:defRPr/>
            </a:pPr>
            <a:endParaRPr lang="en-US" sz="1200" dirty="0"/>
          </a:p>
          <a:p>
            <a:pPr marL="0" lvl="1" indent="0">
              <a:buNone/>
            </a:pPr>
            <a:endParaRPr lang="en-US" sz="1200" dirty="0"/>
          </a:p>
          <a:p>
            <a:endParaRPr lang="en-US" sz="1200" baseline="0" dirty="0"/>
          </a:p>
        </p:txBody>
      </p:sp>
    </p:spTree>
    <p:extLst>
      <p:ext uri="{BB962C8B-B14F-4D97-AF65-F5344CB8AC3E}">
        <p14:creationId xmlns:p14="http://schemas.microsoft.com/office/powerpoint/2010/main" val="2664300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2529867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baseline="0" dirty="0"/>
              <a:t>Lastly the light transport we try to capture is a very complex operation. In order to make the memory requirements for this task manageable, we apply </a:t>
            </a:r>
            <a:r>
              <a:rPr lang="en-US" baseline="0" dirty="0" err="1"/>
              <a:t>lossy</a:t>
            </a:r>
            <a:r>
              <a:rPr lang="en-US" baseline="0" dirty="0"/>
              <a:t> compression to it which is tailored both to the individual asset and the expected lighting scenarios.</a:t>
            </a:r>
          </a:p>
        </p:txBody>
      </p:sp>
    </p:spTree>
    <p:extLst>
      <p:ext uri="{BB962C8B-B14F-4D97-AF65-F5344CB8AC3E}">
        <p14:creationId xmlns:p14="http://schemas.microsoft.com/office/powerpoint/2010/main" val="2536065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baseline="0" dirty="0"/>
              <a:t>So when can this be used?</a:t>
            </a:r>
          </a:p>
          <a:p>
            <a:pPr marL="0" marR="0" lvl="0" indent="0" defTabSz="457200" eaLnBrk="1" fontAlgn="auto" latinLnBrk="0" hangingPunct="1">
              <a:lnSpc>
                <a:spcPct val="100000"/>
              </a:lnSpc>
              <a:spcBef>
                <a:spcPts val="0"/>
              </a:spcBef>
              <a:spcAft>
                <a:spcPts val="0"/>
              </a:spcAft>
              <a:buClrTx/>
              <a:buSzTx/>
              <a:buFontTx/>
              <a:buNone/>
              <a:tabLst/>
              <a:defRPr/>
            </a:pPr>
            <a:endParaRPr lang="en-US" baseline="0" dirty="0"/>
          </a:p>
          <a:p>
            <a:pPr marL="0" marR="0" lvl="0" indent="0" defTabSz="457200" eaLnBrk="1" fontAlgn="auto" latinLnBrk="0" hangingPunct="1">
              <a:lnSpc>
                <a:spcPct val="100000"/>
              </a:lnSpc>
              <a:spcBef>
                <a:spcPts val="0"/>
              </a:spcBef>
              <a:spcAft>
                <a:spcPts val="0"/>
              </a:spcAft>
              <a:buClrTx/>
              <a:buSzTx/>
              <a:buFontTx/>
              <a:buNone/>
              <a:tabLst/>
              <a:defRPr/>
            </a:pPr>
            <a:r>
              <a:rPr lang="en-US" baseline="0" dirty="0"/>
              <a:t>Generally speaking for self-contained assets where accurate light transport requires simulation of many, costly scattering events. So low absorption materials, objects with high geometric complexity, as well as participating media.</a:t>
            </a:r>
          </a:p>
          <a:p>
            <a:pPr marL="0" marR="0" lvl="0" indent="0" defTabSz="457200" eaLnBrk="1" fontAlgn="auto" latinLnBrk="0" hangingPunct="1">
              <a:lnSpc>
                <a:spcPct val="100000"/>
              </a:lnSpc>
              <a:spcBef>
                <a:spcPts val="0"/>
              </a:spcBef>
              <a:spcAft>
                <a:spcPts val="0"/>
              </a:spcAft>
              <a:buClrTx/>
              <a:buSzTx/>
              <a:buFontTx/>
              <a:buNone/>
              <a:tabLst/>
              <a:defRPr/>
            </a:pPr>
            <a:endParaRPr lang="en-US" baseline="0" dirty="0"/>
          </a:p>
          <a:p>
            <a:pPr marL="0" marR="0" lvl="0" indent="0" defTabSz="457200" eaLnBrk="1" fontAlgn="auto" latinLnBrk="0" hangingPunct="1">
              <a:lnSpc>
                <a:spcPct val="100000"/>
              </a:lnSpc>
              <a:spcBef>
                <a:spcPts val="0"/>
              </a:spcBef>
              <a:spcAft>
                <a:spcPts val="0"/>
              </a:spcAft>
              <a:buClrTx/>
              <a:buSzTx/>
              <a:buFontTx/>
              <a:buNone/>
              <a:tabLst/>
              <a:defRPr/>
            </a:pPr>
            <a:r>
              <a:rPr lang="en-US" baseline="0" dirty="0"/>
              <a:t>Ideally these assets are instantiated many times in the same scene and/or used repeatedly over time in multiple shots of an animation. The reason being that this helps to amortize the costly precomputation.</a:t>
            </a:r>
          </a:p>
          <a:p>
            <a:pPr marL="0" marR="0" lvl="0" indent="0" defTabSz="457200" eaLnBrk="1" fontAlgn="auto" latinLnBrk="0" hangingPunct="1">
              <a:lnSpc>
                <a:spcPct val="100000"/>
              </a:lnSpc>
              <a:spcBef>
                <a:spcPts val="0"/>
              </a:spcBef>
              <a:spcAft>
                <a:spcPts val="0"/>
              </a:spcAft>
              <a:buClrTx/>
              <a:buSzTx/>
              <a:buFontTx/>
              <a:buNone/>
              <a:tabLst/>
              <a:defRPr/>
            </a:pPr>
            <a:endParaRPr lang="en-US" baseline="0" dirty="0"/>
          </a:p>
        </p:txBody>
      </p:sp>
    </p:spTree>
    <p:extLst>
      <p:ext uri="{BB962C8B-B14F-4D97-AF65-F5344CB8AC3E}">
        <p14:creationId xmlns:p14="http://schemas.microsoft.com/office/powerpoint/2010/main" val="4112640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sz="1000" dirty="0"/>
              <a:t>Non</a:t>
            </a:r>
            <a:r>
              <a:rPr lang="en-US" sz="1000" baseline="0" dirty="0"/>
              <a:t> on to a small selection from the vast landscape of related work.</a:t>
            </a:r>
          </a:p>
          <a:p>
            <a:r>
              <a:rPr lang="en-US" sz="1000" strike="sngStrike" baseline="0" dirty="0"/>
              <a:t> </a:t>
            </a:r>
            <a:r>
              <a:rPr lang="en-US" sz="1000" strike="sngStrike" dirty="0"/>
              <a:t>I’ll give you</a:t>
            </a:r>
            <a:r>
              <a:rPr lang="en-US" sz="1000" strike="sngStrike" baseline="0" dirty="0"/>
              <a:t> small selection of especially relevant related work, even though the actual list is obviously much longer.</a:t>
            </a:r>
          </a:p>
          <a:p>
            <a:endParaRPr lang="en-US" sz="1000" baseline="0" dirty="0"/>
          </a:p>
          <a:p>
            <a:r>
              <a:rPr lang="en-US" sz="1000" baseline="0" dirty="0"/>
              <a:t>Sloan et al. introduced the idea of spatially clustering discretization elements to allow for better compression of transfer operators, a trick we’re also using in our approach. </a:t>
            </a:r>
          </a:p>
          <a:p>
            <a:endParaRPr lang="en-US" sz="1000" baseline="0" dirty="0"/>
          </a:p>
          <a:p>
            <a:r>
              <a:rPr lang="en-US" sz="1000" dirty="0"/>
              <a:t>Our</a:t>
            </a:r>
            <a:r>
              <a:rPr lang="en-US" sz="1000" baseline="0" dirty="0"/>
              <a:t> method builds a lot on the work by Loos et al. on “Modular radiance transfer”. </a:t>
            </a:r>
          </a:p>
          <a:p>
            <a:r>
              <a:rPr lang="en-US" sz="1000" baseline="0" dirty="0"/>
              <a:t>We reuse the modularity idea, that is to precompute light transport for individual building blocks of a scene.</a:t>
            </a:r>
          </a:p>
          <a:p>
            <a:r>
              <a:rPr lang="en-US" sz="1000" baseline="0" dirty="0"/>
              <a:t>We also use their approach of a data-driven reduced basis, instead of the more commonly used analytical bases such as spherical harmonics. </a:t>
            </a:r>
          </a:p>
          <a:p>
            <a:endParaRPr lang="en-US" sz="1000" baseline="0" dirty="0"/>
          </a:p>
          <a:p>
            <a:r>
              <a:rPr lang="en-US" sz="1000" baseline="0" dirty="0"/>
              <a:t>Then there is “</a:t>
            </a:r>
            <a:r>
              <a:rPr lang="en-US" sz="1000" dirty="0"/>
              <a:t>A Practical Model for Subsurface Light Transport” by</a:t>
            </a:r>
            <a:r>
              <a:rPr lang="en-US" sz="1000" baseline="0" dirty="0"/>
              <a:t> Henrik et al.  In this context our approach can be seen as a data-driven BSSRDF.</a:t>
            </a:r>
          </a:p>
          <a:p>
            <a:endParaRPr lang="en-US" sz="1000" dirty="0"/>
          </a:p>
          <a:p>
            <a:r>
              <a:rPr lang="en-US" sz="1000" dirty="0"/>
              <a:t>Lastly</a:t>
            </a:r>
            <a:r>
              <a:rPr lang="en-US" sz="1000" baseline="0" dirty="0"/>
              <a:t> o</a:t>
            </a:r>
            <a:r>
              <a:rPr lang="en-US" sz="1000" dirty="0"/>
              <a:t>ur technique can also be interpreted as approximating matrix vector products using Monte Carlo, </a:t>
            </a:r>
          </a:p>
          <a:p>
            <a:r>
              <a:rPr lang="en-US" sz="1000" dirty="0"/>
              <a:t>which is an active area of research outside of graphics. </a:t>
            </a:r>
            <a:r>
              <a:rPr lang="en-US" sz="1000" dirty="0" err="1"/>
              <a:t>Drineas</a:t>
            </a:r>
            <a:r>
              <a:rPr lang="en-US" sz="1000" dirty="0"/>
              <a:t> et al. give a good introduction to the topic.</a:t>
            </a:r>
            <a:br>
              <a:rPr lang="en-US" sz="1000" dirty="0"/>
            </a:br>
            <a:br>
              <a:rPr lang="en-US" sz="1000" dirty="0"/>
            </a:br>
            <a:r>
              <a:rPr lang="en-US" sz="1000" strike="sngStrike" dirty="0"/>
              <a:t>Of course there’s lots</a:t>
            </a:r>
            <a:r>
              <a:rPr lang="en-US" sz="1000" strike="sngStrike" baseline="0" dirty="0"/>
              <a:t> of other related areas such as ….</a:t>
            </a:r>
            <a:endParaRPr lang="en-US" sz="1000" strike="sngStrike" dirty="0"/>
          </a:p>
          <a:p>
            <a:endParaRPr lang="en-US" sz="1000" dirty="0"/>
          </a:p>
          <a:p>
            <a:endParaRPr lang="en-US" sz="1000" dirty="0"/>
          </a:p>
        </p:txBody>
      </p:sp>
    </p:spTree>
    <p:extLst>
      <p:ext uri="{BB962C8B-B14F-4D97-AF65-F5344CB8AC3E}">
        <p14:creationId xmlns:p14="http://schemas.microsoft.com/office/powerpoint/2010/main" val="3123351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sz="1000" dirty="0"/>
              <a:t>Non</a:t>
            </a:r>
            <a:r>
              <a:rPr lang="en-US" sz="1000" baseline="0" dirty="0"/>
              <a:t> on to a small selection from the vast landscape of related work.</a:t>
            </a:r>
          </a:p>
          <a:p>
            <a:r>
              <a:rPr lang="en-US" sz="1000" strike="sngStrike" baseline="0" dirty="0"/>
              <a:t> </a:t>
            </a:r>
            <a:r>
              <a:rPr lang="en-US" sz="1000" strike="sngStrike" dirty="0"/>
              <a:t>I’ll give you</a:t>
            </a:r>
            <a:r>
              <a:rPr lang="en-US" sz="1000" strike="sngStrike" baseline="0" dirty="0"/>
              <a:t> small selection of especially relevant related work, even though the actual list is obviously much longer.</a:t>
            </a:r>
          </a:p>
          <a:p>
            <a:endParaRPr lang="en-US" sz="1000" baseline="0" dirty="0"/>
          </a:p>
          <a:p>
            <a:r>
              <a:rPr lang="en-US" sz="1000" baseline="0" dirty="0"/>
              <a:t>Sloan et al. introduced the idea of spatially clustering discretization elements to allow for better compression of transfer operators, a trick we’re also using in our approach. </a:t>
            </a:r>
          </a:p>
          <a:p>
            <a:endParaRPr lang="en-US" sz="1000" baseline="0" dirty="0"/>
          </a:p>
          <a:p>
            <a:r>
              <a:rPr lang="en-US" sz="1000" dirty="0"/>
              <a:t>Our</a:t>
            </a:r>
            <a:r>
              <a:rPr lang="en-US" sz="1000" baseline="0" dirty="0"/>
              <a:t> method builds a lot on the work by Loos et al. on “Modular radiance transfer”. </a:t>
            </a:r>
          </a:p>
          <a:p>
            <a:r>
              <a:rPr lang="en-US" sz="1000" baseline="0" dirty="0"/>
              <a:t>We reuse the modularity idea, that is to precompute light transport for individual building blocks of a scene.</a:t>
            </a:r>
          </a:p>
          <a:p>
            <a:r>
              <a:rPr lang="en-US" sz="1000" baseline="0" dirty="0"/>
              <a:t>We also use their approach of a data-driven reduced basis, instead of the more commonly used analytical bases such as spherical harmonics. </a:t>
            </a:r>
          </a:p>
          <a:p>
            <a:endParaRPr lang="en-US" sz="1000" baseline="0" dirty="0"/>
          </a:p>
          <a:p>
            <a:r>
              <a:rPr lang="en-US" sz="1000" baseline="0" dirty="0"/>
              <a:t>Then there is “</a:t>
            </a:r>
            <a:r>
              <a:rPr lang="en-US" sz="1000" dirty="0"/>
              <a:t>A Practical Model for Subsurface Light Transport” by</a:t>
            </a:r>
            <a:r>
              <a:rPr lang="en-US" sz="1000" baseline="0" dirty="0"/>
              <a:t> Henrik et al.  In this context our approach can be seen as a data-driven BSSRDF.</a:t>
            </a:r>
          </a:p>
          <a:p>
            <a:endParaRPr lang="en-US" sz="1000" dirty="0"/>
          </a:p>
          <a:p>
            <a:r>
              <a:rPr lang="en-US" sz="1000" dirty="0"/>
              <a:t>Lastly</a:t>
            </a:r>
            <a:r>
              <a:rPr lang="en-US" sz="1000" baseline="0" dirty="0"/>
              <a:t> o</a:t>
            </a:r>
            <a:r>
              <a:rPr lang="en-US" sz="1000" dirty="0"/>
              <a:t>ur technique can also be interpreted as approximating matrix vector products using Monte Carlo, </a:t>
            </a:r>
          </a:p>
          <a:p>
            <a:r>
              <a:rPr lang="en-US" sz="1000" dirty="0"/>
              <a:t>which is an active area of research outside of graphics. </a:t>
            </a:r>
            <a:r>
              <a:rPr lang="en-US" sz="1000" dirty="0" err="1"/>
              <a:t>Drineas</a:t>
            </a:r>
            <a:r>
              <a:rPr lang="en-US" sz="1000" dirty="0"/>
              <a:t> et al. give a good introduction to the topic.</a:t>
            </a:r>
            <a:br>
              <a:rPr lang="en-US" sz="1000" dirty="0"/>
            </a:br>
            <a:br>
              <a:rPr lang="en-US" sz="1000" dirty="0"/>
            </a:br>
            <a:r>
              <a:rPr lang="en-US" sz="1000" strike="sngStrike" dirty="0"/>
              <a:t>Of course there’s lots</a:t>
            </a:r>
            <a:r>
              <a:rPr lang="en-US" sz="1000" strike="sngStrike" baseline="0" dirty="0"/>
              <a:t> of other related areas such as ….</a:t>
            </a:r>
            <a:endParaRPr lang="en-US" sz="1000" strike="sngStrike" dirty="0"/>
          </a:p>
          <a:p>
            <a:endParaRPr lang="en-US" sz="1000" dirty="0"/>
          </a:p>
          <a:p>
            <a:endParaRPr lang="en-US" sz="1000" dirty="0"/>
          </a:p>
        </p:txBody>
      </p:sp>
    </p:spTree>
    <p:extLst>
      <p:ext uri="{BB962C8B-B14F-4D97-AF65-F5344CB8AC3E}">
        <p14:creationId xmlns:p14="http://schemas.microsoft.com/office/powerpoint/2010/main" val="28743997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5" name="Shape 15"/>
          <p:cNvSpPr>
            <a:spLocks noGrp="1"/>
          </p:cNvSpPr>
          <p:nvPr>
            <p:ph type="title"/>
          </p:nvPr>
        </p:nvSpPr>
        <p:spPr>
          <a:xfrm>
            <a:off x="1774327" y="4561657"/>
            <a:ext cx="9833047" cy="4648201"/>
          </a:xfrm>
          <a:prstGeom prst="rect">
            <a:avLst/>
          </a:prstGeom>
        </p:spPr>
        <p:txBody>
          <a:bodyPr/>
          <a:lstStyle>
            <a:lvl1pPr algn="r">
              <a:defRPr sz="11900" b="1">
                <a:solidFill>
                  <a:srgbClr val="393328"/>
                </a:solidFill>
                <a:latin typeface="+mn-lt"/>
                <a:ea typeface="+mn-ea"/>
                <a:cs typeface="+mn-cs"/>
                <a:sym typeface="Helvetica Neue"/>
              </a:defRPr>
            </a:lvl1pPr>
          </a:lstStyle>
          <a:p>
            <a:r>
              <a:t>Title Text</a:t>
            </a:r>
          </a:p>
        </p:txBody>
      </p:sp>
      <p:sp>
        <p:nvSpPr>
          <p:cNvPr id="16" name="Shape 16"/>
          <p:cNvSpPr>
            <a:spLocks noGrp="1"/>
          </p:cNvSpPr>
          <p:nvPr>
            <p:ph type="body" sz="quarter" idx="1"/>
          </p:nvPr>
        </p:nvSpPr>
        <p:spPr>
          <a:xfrm>
            <a:off x="12435423" y="4547778"/>
            <a:ext cx="9833047" cy="4648201"/>
          </a:xfrm>
          <a:prstGeom prst="rect">
            <a:avLst/>
          </a:prstGeom>
        </p:spPr>
        <p:txBody>
          <a:bodyPr anchor="ctr">
            <a:normAutofit/>
          </a:bodyPr>
          <a:lstStyle>
            <a:lvl1pPr>
              <a:spcBef>
                <a:spcPts val="0"/>
              </a:spcBef>
              <a:buSzTx/>
              <a:buNone/>
              <a:defRPr sz="6000"/>
            </a:lvl1pPr>
            <a:lvl2pPr marL="0" indent="0">
              <a:spcBef>
                <a:spcPts val="1600"/>
              </a:spcBef>
              <a:buSzTx/>
              <a:buNone/>
              <a:defRPr sz="5000"/>
            </a:lvl2pPr>
            <a:lvl3pPr marL="0" indent="0">
              <a:spcBef>
                <a:spcPts val="0"/>
              </a:spcBef>
              <a:buSzTx/>
              <a:buNone/>
              <a:defRPr sz="5000"/>
            </a:lvl3pPr>
            <a:lvl4pPr marL="0" indent="0">
              <a:buSzTx/>
              <a:buNone/>
              <a:defRPr sz="5000"/>
            </a:lvl4pPr>
            <a:lvl5pPr marL="0" indent="0">
              <a:buSzTx/>
              <a:buNone/>
              <a:defRPr sz="50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 name="Shape 18"/>
          <p:cNvSpPr/>
          <p:nvPr/>
        </p:nvSpPr>
        <p:spPr>
          <a:xfrm>
            <a:off x="11927899" y="4263770"/>
            <a:ext cx="186998" cy="5188460"/>
          </a:xfrm>
          <a:prstGeom prst="rect">
            <a:avLst/>
          </a:prstGeom>
          <a:solidFill>
            <a:srgbClr val="C0F8D9"/>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lgn="ctr" defTabSz="584200">
              <a:defRPr sz="3200">
                <a:solidFill>
                  <a:srgbClr val="C0F8D9"/>
                </a:solidFill>
                <a:latin typeface="Helvetica Light"/>
                <a:ea typeface="Helvetica Light"/>
                <a:cs typeface="Helvetica Light"/>
                <a:sym typeface="Helvetica Light"/>
              </a:defRPr>
            </a:lvl1pPr>
          </a:lstStyle>
          <a:p>
            <a:r>
              <a:t>s</a:t>
            </a:r>
          </a:p>
        </p:txBody>
      </p:sp>
      <p:pic>
        <p:nvPicPr>
          <p:cNvPr id="19" name="DR graphic A - 1A-01.png"/>
          <p:cNvPicPr>
            <a:picLocks noChangeAspect="1"/>
          </p:cNvPicPr>
          <p:nvPr/>
        </p:nvPicPr>
        <p:blipFill>
          <a:blip r:embed="rId2">
            <a:extLst/>
          </a:blip>
          <a:srcRect t="63464"/>
          <a:stretch>
            <a:fillRect/>
          </a:stretch>
        </p:blipFill>
        <p:spPr>
          <a:xfrm>
            <a:off x="-1" y="-4862"/>
            <a:ext cx="24384001" cy="296962"/>
          </a:xfrm>
          <a:prstGeom prst="rect">
            <a:avLst/>
          </a:prstGeom>
          <a:ln w="12700">
            <a:miter lim="400000"/>
          </a:ln>
        </p:spPr>
      </p:pic>
      <p:pic>
        <p:nvPicPr>
          <p:cNvPr id="20" name="Slide_Template_Logo-silhouette_DarkBrown.pdf"/>
          <p:cNvPicPr>
            <a:picLocks noChangeAspect="1"/>
          </p:cNvPicPr>
          <p:nvPr/>
        </p:nvPicPr>
        <p:blipFill>
          <a:blip r:embed="rId3">
            <a:extLst/>
          </a:blip>
          <a:stretch>
            <a:fillRect/>
          </a:stretch>
        </p:blipFill>
        <p:spPr>
          <a:xfrm>
            <a:off x="305813" y="12291291"/>
            <a:ext cx="886223" cy="1146544"/>
          </a:xfrm>
          <a:prstGeom prst="rect">
            <a:avLst/>
          </a:prstGeom>
          <a:ln w="12700">
            <a:miter lim="400000"/>
          </a:ln>
        </p:spPr>
      </p:pic>
      <p:pic>
        <p:nvPicPr>
          <p:cNvPr id="21" name="Slide_Template_Logo-DarkBrown.pdf"/>
          <p:cNvPicPr>
            <a:picLocks noChangeAspect="1"/>
          </p:cNvPicPr>
          <p:nvPr/>
        </p:nvPicPr>
        <p:blipFill>
          <a:blip r:embed="rId4">
            <a:extLst/>
          </a:blip>
          <a:stretch>
            <a:fillRect/>
          </a:stretch>
        </p:blipFill>
        <p:spPr>
          <a:xfrm>
            <a:off x="21158302" y="13011596"/>
            <a:ext cx="2855167" cy="573435"/>
          </a:xfrm>
          <a:prstGeom prst="rect">
            <a:avLst/>
          </a:prstGeom>
          <a:ln w="12700">
            <a:miter lim="400000"/>
          </a:ln>
        </p:spPr>
      </p:pic>
      <p:sp>
        <p:nvSpPr>
          <p:cNvPr id="22" name="Shape 22"/>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221" name="DR graphic A - 1A-01.png"/>
          <p:cNvPicPr>
            <a:picLocks noChangeAspect="1"/>
          </p:cNvPicPr>
          <p:nvPr/>
        </p:nvPicPr>
        <p:blipFill>
          <a:blip r:embed="rId2">
            <a:extLst/>
          </a:blip>
          <a:srcRect t="63464"/>
          <a:stretch>
            <a:fillRect/>
          </a:stretch>
        </p:blipFill>
        <p:spPr>
          <a:xfrm>
            <a:off x="-1" y="-4862"/>
            <a:ext cx="24384001" cy="296962"/>
          </a:xfrm>
          <a:prstGeom prst="rect">
            <a:avLst/>
          </a:prstGeom>
          <a:ln w="12700">
            <a:miter lim="400000"/>
          </a:ln>
        </p:spPr>
      </p:pic>
      <p:pic>
        <p:nvPicPr>
          <p:cNvPr id="222" name="Slide_Template_Logo-silhouette_Blue.pdf"/>
          <p:cNvPicPr>
            <a:picLocks noChangeAspect="1"/>
          </p:cNvPicPr>
          <p:nvPr/>
        </p:nvPicPr>
        <p:blipFill>
          <a:blip r:embed="rId3">
            <a:extLst/>
          </a:blip>
          <a:stretch>
            <a:fillRect/>
          </a:stretch>
        </p:blipFill>
        <p:spPr>
          <a:xfrm>
            <a:off x="305813" y="12287560"/>
            <a:ext cx="886223" cy="1146544"/>
          </a:xfrm>
          <a:prstGeom prst="rect">
            <a:avLst/>
          </a:prstGeom>
          <a:ln w="12700">
            <a:miter lim="400000"/>
          </a:ln>
        </p:spPr>
      </p:pic>
      <p:pic>
        <p:nvPicPr>
          <p:cNvPr id="223" name="Slide_Template_Logo-DarkBrown.pdf"/>
          <p:cNvPicPr>
            <a:picLocks noChangeAspect="1"/>
          </p:cNvPicPr>
          <p:nvPr/>
        </p:nvPicPr>
        <p:blipFill>
          <a:blip r:embed="rId4">
            <a:extLst/>
          </a:blip>
          <a:stretch>
            <a:fillRect/>
          </a:stretch>
        </p:blipFill>
        <p:spPr>
          <a:xfrm>
            <a:off x="21158302" y="13011596"/>
            <a:ext cx="2855167" cy="573435"/>
          </a:xfrm>
          <a:prstGeom prst="rect">
            <a:avLst/>
          </a:prstGeom>
          <a:ln w="12700">
            <a:miter lim="400000"/>
          </a:ln>
        </p:spPr>
      </p:pic>
      <p:sp>
        <p:nvSpPr>
          <p:cNvPr id="224" name="Shape 224"/>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lank Black">
    <p:bg>
      <p:bgPr>
        <a:solidFill>
          <a:srgbClr val="000000"/>
        </a:solidFill>
        <a:effectLst/>
      </p:bgPr>
    </p:bg>
    <p:spTree>
      <p:nvGrpSpPr>
        <p:cNvPr id="1" name=""/>
        <p:cNvGrpSpPr/>
        <p:nvPr/>
      </p:nvGrpSpPr>
      <p:grpSpPr>
        <a:xfrm>
          <a:off x="0" y="0"/>
          <a:ext cx="0" cy="0"/>
          <a:chOff x="0" y="0"/>
          <a:chExt cx="0" cy="0"/>
        </a:xfrm>
      </p:grpSpPr>
      <p:pic>
        <p:nvPicPr>
          <p:cNvPr id="232" name="Slide_Template_Logo-TextWhite.pdf"/>
          <p:cNvPicPr>
            <a:picLocks noChangeAspect="1"/>
          </p:cNvPicPr>
          <p:nvPr/>
        </p:nvPicPr>
        <p:blipFill>
          <a:blip r:embed="rId2">
            <a:alphaModFix amt="64999"/>
            <a:extLst/>
          </a:blip>
          <a:stretch>
            <a:fillRect/>
          </a:stretch>
        </p:blipFill>
        <p:spPr>
          <a:xfrm>
            <a:off x="20986619" y="12995349"/>
            <a:ext cx="2855613" cy="586770"/>
          </a:xfrm>
          <a:prstGeom prst="rect">
            <a:avLst/>
          </a:prstGeom>
          <a:ln w="12700">
            <a:miter lim="400000"/>
          </a:ln>
        </p:spPr>
      </p:pic>
      <p:pic>
        <p:nvPicPr>
          <p:cNvPr id="233" name="Slide_Template_Logo-silhouette_White.pdf"/>
          <p:cNvPicPr>
            <a:picLocks noChangeAspect="1"/>
          </p:cNvPicPr>
          <p:nvPr/>
        </p:nvPicPr>
        <p:blipFill>
          <a:blip r:embed="rId3">
            <a:alphaModFix amt="64999"/>
            <a:extLst/>
          </a:blip>
          <a:stretch>
            <a:fillRect/>
          </a:stretch>
        </p:blipFill>
        <p:spPr>
          <a:xfrm>
            <a:off x="305813" y="12291291"/>
            <a:ext cx="886223" cy="1146544"/>
          </a:xfrm>
          <a:prstGeom prst="rect">
            <a:avLst/>
          </a:prstGeom>
          <a:ln w="12700">
            <a:miter lim="400000"/>
          </a:ln>
        </p:spPr>
      </p:pic>
      <p:sp>
        <p:nvSpPr>
          <p:cNvPr id="234" name="Shape 234"/>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Movie Black">
    <p:bg>
      <p:bgPr>
        <a:solidFill>
          <a:srgbClr val="000000"/>
        </a:solidFill>
        <a:effectLst/>
      </p:bgPr>
    </p:bg>
    <p:spTree>
      <p:nvGrpSpPr>
        <p:cNvPr id="1" name=""/>
        <p:cNvGrpSpPr/>
        <p:nvPr/>
      </p:nvGrpSpPr>
      <p:grpSpPr>
        <a:xfrm>
          <a:off x="0" y="0"/>
          <a:ext cx="0" cy="0"/>
          <a:chOff x="0" y="0"/>
          <a:chExt cx="0" cy="0"/>
        </a:xfrm>
      </p:grpSpPr>
      <p:sp>
        <p:nvSpPr>
          <p:cNvPr id="241" name="Shape 241"/>
          <p:cNvSpPr>
            <a:spLocks noGrp="1"/>
          </p:cNvSpPr>
          <p:nvPr>
            <p:ph type="sldNum" sz="quarter" idx="2"/>
          </p:nvPr>
        </p:nvSpPr>
        <p:spPr>
          <a:xfrm>
            <a:off x="11887707" y="13004800"/>
            <a:ext cx="608585" cy="622107"/>
          </a:xfrm>
          <a:prstGeom prst="rect">
            <a:avLst/>
          </a:prstGeom>
        </p:spPr>
        <p:txBody>
          <a:bodyPr/>
          <a:lstStyle>
            <a:lvl1pPr>
              <a:defRPr>
                <a:solidFill>
                  <a:srgbClr val="FFFFFF"/>
                </a:solidFill>
              </a:defRPr>
            </a:lvl1p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 Horizontal">
    <p:spTree>
      <p:nvGrpSpPr>
        <p:cNvPr id="1" name=""/>
        <p:cNvGrpSpPr/>
        <p:nvPr/>
      </p:nvGrpSpPr>
      <p:grpSpPr>
        <a:xfrm>
          <a:off x="0" y="0"/>
          <a:ext cx="0" cy="0"/>
          <a:chOff x="0" y="0"/>
          <a:chExt cx="0" cy="0"/>
        </a:xfrm>
      </p:grpSpPr>
      <p:sp>
        <p:nvSpPr>
          <p:cNvPr id="29" name="Shape 29"/>
          <p:cNvSpPr>
            <a:spLocks noGrp="1"/>
          </p:cNvSpPr>
          <p:nvPr>
            <p:ph type="pic" idx="13"/>
          </p:nvPr>
        </p:nvSpPr>
        <p:spPr>
          <a:xfrm>
            <a:off x="3125968" y="673100"/>
            <a:ext cx="18135601" cy="8737600"/>
          </a:xfrm>
          <a:prstGeom prst="rect">
            <a:avLst/>
          </a:prstGeom>
        </p:spPr>
        <p:txBody>
          <a:bodyPr lIns="91439" tIns="45719" rIns="91439" bIns="45719"/>
          <a:lstStyle/>
          <a:p>
            <a:endParaRPr/>
          </a:p>
        </p:txBody>
      </p:sp>
      <p:sp>
        <p:nvSpPr>
          <p:cNvPr id="30" name="Shape 30"/>
          <p:cNvSpPr>
            <a:spLocks noGrp="1"/>
          </p:cNvSpPr>
          <p:nvPr>
            <p:ph type="title"/>
          </p:nvPr>
        </p:nvSpPr>
        <p:spPr>
          <a:xfrm>
            <a:off x="635000" y="9410700"/>
            <a:ext cx="23114000" cy="1448693"/>
          </a:xfrm>
          <a:prstGeom prst="rect">
            <a:avLst/>
          </a:prstGeom>
        </p:spPr>
        <p:txBody>
          <a:bodyPr anchor="b"/>
          <a:lstStyle>
            <a:lvl1pPr>
              <a:defRPr b="1">
                <a:solidFill>
                  <a:srgbClr val="393328"/>
                </a:solidFill>
                <a:latin typeface="+mn-lt"/>
                <a:ea typeface="+mn-ea"/>
                <a:cs typeface="+mn-cs"/>
                <a:sym typeface="Helvetica Neue"/>
              </a:defRPr>
            </a:lvl1pPr>
          </a:lstStyle>
          <a:p>
            <a:r>
              <a:t>Title Text</a:t>
            </a:r>
          </a:p>
        </p:txBody>
      </p:sp>
      <p:sp>
        <p:nvSpPr>
          <p:cNvPr id="31" name="Shape 31"/>
          <p:cNvSpPr>
            <a:spLocks noGrp="1"/>
          </p:cNvSpPr>
          <p:nvPr>
            <p:ph type="body" sz="quarter" idx="1"/>
          </p:nvPr>
        </p:nvSpPr>
        <p:spPr>
          <a:xfrm>
            <a:off x="635000" y="10859392"/>
            <a:ext cx="23114000" cy="2856608"/>
          </a:xfrm>
          <a:prstGeom prst="rect">
            <a:avLst/>
          </a:prstGeom>
        </p:spPr>
        <p:txBody>
          <a:bodyPr>
            <a:normAutofit/>
          </a:bodyPr>
          <a:lstStyle>
            <a:lvl1pPr algn="ctr">
              <a:spcBef>
                <a:spcPts val="0"/>
              </a:spcBef>
              <a:buSzTx/>
              <a:buNone/>
              <a:defRPr sz="4000"/>
            </a:lvl1pPr>
            <a:lvl2pPr marL="0" indent="0" algn="ctr">
              <a:spcBef>
                <a:spcPts val="1600"/>
              </a:spcBef>
              <a:buSzTx/>
              <a:buNone/>
              <a:defRPr sz="3400"/>
            </a:lvl2pPr>
            <a:lvl3pPr marL="0" indent="0" algn="ctr">
              <a:spcBef>
                <a:spcPts val="0"/>
              </a:spcBef>
              <a:buSzTx/>
              <a:buNone/>
              <a:defRPr sz="3400"/>
            </a:lvl3pPr>
            <a:lvl4pPr marL="0" indent="0" algn="ctr">
              <a:buSzTx/>
              <a:buNone/>
              <a:defRPr sz="3400"/>
            </a:lvl4pPr>
            <a:lvl5pPr marL="0" indent="0" algn="ctr">
              <a:buSzTx/>
              <a:buNone/>
              <a:defRPr sz="3400"/>
            </a:lvl5pPr>
          </a:lstStyle>
          <a:p>
            <a:r>
              <a:t>Body Level One</a:t>
            </a:r>
          </a:p>
          <a:p>
            <a:pPr lvl="1"/>
            <a:r>
              <a:t>Body Level Two</a:t>
            </a:r>
          </a:p>
          <a:p>
            <a:pPr lvl="2"/>
            <a:r>
              <a:t>Body Level Three</a:t>
            </a:r>
          </a:p>
          <a:p>
            <a:pPr lvl="3"/>
            <a:r>
              <a:t>Body Level Four</a:t>
            </a:r>
          </a:p>
          <a:p>
            <a:pPr lvl="4"/>
            <a:r>
              <a:t>Body Level Five</a:t>
            </a:r>
          </a:p>
        </p:txBody>
      </p:sp>
      <p:pic>
        <p:nvPicPr>
          <p:cNvPr id="33" name="DR graphic A - 1A-01.png"/>
          <p:cNvPicPr>
            <a:picLocks noChangeAspect="1"/>
          </p:cNvPicPr>
          <p:nvPr/>
        </p:nvPicPr>
        <p:blipFill>
          <a:blip r:embed="rId2">
            <a:extLst/>
          </a:blip>
          <a:srcRect t="63464"/>
          <a:stretch>
            <a:fillRect/>
          </a:stretch>
        </p:blipFill>
        <p:spPr>
          <a:xfrm>
            <a:off x="-1" y="-4862"/>
            <a:ext cx="24384001" cy="296962"/>
          </a:xfrm>
          <a:prstGeom prst="rect">
            <a:avLst/>
          </a:prstGeom>
          <a:ln w="12700">
            <a:miter lim="400000"/>
          </a:ln>
        </p:spPr>
      </p:pic>
      <p:pic>
        <p:nvPicPr>
          <p:cNvPr id="34" name="Slide_Template_Logo-silhouette_DarkBrown.pdf"/>
          <p:cNvPicPr>
            <a:picLocks noChangeAspect="1"/>
          </p:cNvPicPr>
          <p:nvPr/>
        </p:nvPicPr>
        <p:blipFill>
          <a:blip r:embed="rId3">
            <a:extLst/>
          </a:blip>
          <a:stretch>
            <a:fillRect/>
          </a:stretch>
        </p:blipFill>
        <p:spPr>
          <a:xfrm>
            <a:off x="305813" y="12291291"/>
            <a:ext cx="886223" cy="1146544"/>
          </a:xfrm>
          <a:prstGeom prst="rect">
            <a:avLst/>
          </a:prstGeom>
          <a:ln w="12700">
            <a:miter lim="400000"/>
          </a:ln>
        </p:spPr>
      </p:pic>
      <p:pic>
        <p:nvPicPr>
          <p:cNvPr id="35" name="Slide_Template_Logo-DarkBrown.pdf"/>
          <p:cNvPicPr>
            <a:picLocks noChangeAspect="1"/>
          </p:cNvPicPr>
          <p:nvPr/>
        </p:nvPicPr>
        <p:blipFill>
          <a:blip r:embed="rId4">
            <a:extLst/>
          </a:blip>
          <a:stretch>
            <a:fillRect/>
          </a:stretch>
        </p:blipFill>
        <p:spPr>
          <a:xfrm>
            <a:off x="21158302" y="13011596"/>
            <a:ext cx="2855167" cy="573435"/>
          </a:xfrm>
          <a:prstGeom prst="rect">
            <a:avLst/>
          </a:prstGeom>
          <a:ln w="12700">
            <a:miter lim="400000"/>
          </a:ln>
        </p:spPr>
      </p:pic>
      <p:sp>
        <p:nvSpPr>
          <p:cNvPr id="36" name="Shape 36"/>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Vertical">
    <p:spTree>
      <p:nvGrpSpPr>
        <p:cNvPr id="1" name=""/>
        <p:cNvGrpSpPr/>
        <p:nvPr/>
      </p:nvGrpSpPr>
      <p:grpSpPr>
        <a:xfrm>
          <a:off x="0" y="0"/>
          <a:ext cx="0" cy="0"/>
          <a:chOff x="0" y="0"/>
          <a:chExt cx="0" cy="0"/>
        </a:xfrm>
      </p:grpSpPr>
      <p:sp>
        <p:nvSpPr>
          <p:cNvPr id="43" name="Shape 43"/>
          <p:cNvSpPr>
            <a:spLocks noGrp="1"/>
          </p:cNvSpPr>
          <p:nvPr>
            <p:ph type="pic" sz="half" idx="13"/>
          </p:nvPr>
        </p:nvSpPr>
        <p:spPr>
          <a:xfrm>
            <a:off x="13165980" y="1104900"/>
            <a:ext cx="9525001" cy="11506200"/>
          </a:xfrm>
          <a:prstGeom prst="rect">
            <a:avLst/>
          </a:prstGeom>
        </p:spPr>
        <p:txBody>
          <a:bodyPr lIns="91439" tIns="45719" rIns="91439" bIns="45719"/>
          <a:lstStyle/>
          <a:p>
            <a:endParaRPr/>
          </a:p>
        </p:txBody>
      </p:sp>
      <p:sp>
        <p:nvSpPr>
          <p:cNvPr id="44" name="Shape 44"/>
          <p:cNvSpPr>
            <a:spLocks noGrp="1"/>
          </p:cNvSpPr>
          <p:nvPr>
            <p:ph type="title"/>
          </p:nvPr>
        </p:nvSpPr>
        <p:spPr>
          <a:xfrm>
            <a:off x="1651000" y="1104900"/>
            <a:ext cx="10223500" cy="5613400"/>
          </a:xfrm>
          <a:prstGeom prst="rect">
            <a:avLst/>
          </a:prstGeom>
        </p:spPr>
        <p:txBody>
          <a:bodyPr anchor="b"/>
          <a:lstStyle>
            <a:lvl1pPr>
              <a:defRPr b="1">
                <a:solidFill>
                  <a:srgbClr val="393328"/>
                </a:solidFill>
                <a:latin typeface="+mn-lt"/>
                <a:ea typeface="+mn-ea"/>
                <a:cs typeface="+mn-cs"/>
                <a:sym typeface="Helvetica Neue"/>
              </a:defRPr>
            </a:lvl1pPr>
          </a:lstStyle>
          <a:p>
            <a:r>
              <a:t>Title Text</a:t>
            </a:r>
          </a:p>
        </p:txBody>
      </p:sp>
      <p:sp>
        <p:nvSpPr>
          <p:cNvPr id="45" name="Shape 45"/>
          <p:cNvSpPr>
            <a:spLocks noGrp="1"/>
          </p:cNvSpPr>
          <p:nvPr>
            <p:ph type="body" sz="quarter" idx="1"/>
          </p:nvPr>
        </p:nvSpPr>
        <p:spPr>
          <a:xfrm>
            <a:off x="1651000" y="6845300"/>
            <a:ext cx="10223500" cy="5765800"/>
          </a:xfrm>
          <a:prstGeom prst="rect">
            <a:avLst/>
          </a:prstGeom>
        </p:spPr>
        <p:txBody>
          <a:bodyPr>
            <a:normAutofit/>
          </a:bodyPr>
          <a:lstStyle>
            <a:lvl1pPr algn="ctr">
              <a:spcBef>
                <a:spcPts val="0"/>
              </a:spcBef>
              <a:buSzTx/>
              <a:buNone/>
              <a:defRPr sz="4000"/>
            </a:lvl1pPr>
            <a:lvl2pPr marL="0" indent="0" algn="ctr">
              <a:spcBef>
                <a:spcPts val="1600"/>
              </a:spcBef>
              <a:buSzTx/>
              <a:buNone/>
              <a:defRPr sz="3400"/>
            </a:lvl2pPr>
            <a:lvl3pPr marL="0" indent="0" algn="ctr">
              <a:spcBef>
                <a:spcPts val="0"/>
              </a:spcBef>
              <a:buSzTx/>
              <a:buNone/>
              <a:defRPr sz="3400"/>
            </a:lvl3pPr>
            <a:lvl4pPr marL="0" indent="0" algn="ctr">
              <a:buSzTx/>
              <a:buNone/>
              <a:defRPr sz="3400"/>
            </a:lvl4pPr>
            <a:lvl5pPr marL="0" indent="0" algn="ctr">
              <a:buSzTx/>
              <a:buNone/>
              <a:defRPr sz="3400"/>
            </a:lvl5pPr>
          </a:lstStyle>
          <a:p>
            <a:r>
              <a:t>Body Level One</a:t>
            </a:r>
          </a:p>
          <a:p>
            <a:pPr lvl="1"/>
            <a:r>
              <a:t>Body Level Two</a:t>
            </a:r>
          </a:p>
          <a:p>
            <a:pPr lvl="2"/>
            <a:r>
              <a:t>Body Level Three</a:t>
            </a:r>
          </a:p>
          <a:p>
            <a:pPr lvl="3"/>
            <a:r>
              <a:t>Body Level Four</a:t>
            </a:r>
          </a:p>
          <a:p>
            <a:pPr lvl="4"/>
            <a:r>
              <a:t>Body Level Five</a:t>
            </a:r>
          </a:p>
        </p:txBody>
      </p:sp>
      <p:pic>
        <p:nvPicPr>
          <p:cNvPr id="47" name="DR graphic A - 1A-01.png"/>
          <p:cNvPicPr>
            <a:picLocks noChangeAspect="1"/>
          </p:cNvPicPr>
          <p:nvPr/>
        </p:nvPicPr>
        <p:blipFill>
          <a:blip r:embed="rId2">
            <a:extLst/>
          </a:blip>
          <a:srcRect t="63464"/>
          <a:stretch>
            <a:fillRect/>
          </a:stretch>
        </p:blipFill>
        <p:spPr>
          <a:xfrm>
            <a:off x="-1" y="-4862"/>
            <a:ext cx="24384001" cy="296962"/>
          </a:xfrm>
          <a:prstGeom prst="rect">
            <a:avLst/>
          </a:prstGeom>
          <a:ln w="12700">
            <a:miter lim="400000"/>
          </a:ln>
        </p:spPr>
      </p:pic>
      <p:pic>
        <p:nvPicPr>
          <p:cNvPr id="48" name="Slide_Template_Logo-silhouette_DarkBrown.pdf"/>
          <p:cNvPicPr>
            <a:picLocks noChangeAspect="1"/>
          </p:cNvPicPr>
          <p:nvPr/>
        </p:nvPicPr>
        <p:blipFill>
          <a:blip r:embed="rId3">
            <a:extLst/>
          </a:blip>
          <a:stretch>
            <a:fillRect/>
          </a:stretch>
        </p:blipFill>
        <p:spPr>
          <a:xfrm>
            <a:off x="305813" y="12291291"/>
            <a:ext cx="886223" cy="1146544"/>
          </a:xfrm>
          <a:prstGeom prst="rect">
            <a:avLst/>
          </a:prstGeom>
          <a:ln w="12700">
            <a:miter lim="400000"/>
          </a:ln>
        </p:spPr>
      </p:pic>
      <p:pic>
        <p:nvPicPr>
          <p:cNvPr id="49" name="Slide_Template_Logo-DarkBrown.pdf"/>
          <p:cNvPicPr>
            <a:picLocks noChangeAspect="1"/>
          </p:cNvPicPr>
          <p:nvPr/>
        </p:nvPicPr>
        <p:blipFill>
          <a:blip r:embed="rId4">
            <a:extLst/>
          </a:blip>
          <a:stretch>
            <a:fillRect/>
          </a:stretch>
        </p:blipFill>
        <p:spPr>
          <a:xfrm>
            <a:off x="21158302" y="13011596"/>
            <a:ext cx="2855167" cy="573435"/>
          </a:xfrm>
          <a:prstGeom prst="rect">
            <a:avLst/>
          </a:prstGeom>
          <a:ln w="12700">
            <a:miter lim="400000"/>
          </a:ln>
        </p:spPr>
      </p:pic>
      <p:sp>
        <p:nvSpPr>
          <p:cNvPr id="50" name="Shape 50"/>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Shapes">
    <p:spTree>
      <p:nvGrpSpPr>
        <p:cNvPr id="1" name=""/>
        <p:cNvGrpSpPr/>
        <p:nvPr/>
      </p:nvGrpSpPr>
      <p:grpSpPr>
        <a:xfrm>
          <a:off x="0" y="0"/>
          <a:ext cx="0" cy="0"/>
          <a:chOff x="0" y="0"/>
          <a:chExt cx="0" cy="0"/>
        </a:xfrm>
      </p:grpSpPr>
      <p:sp>
        <p:nvSpPr>
          <p:cNvPr id="136" name="Shape 136"/>
          <p:cNvSpPr>
            <a:spLocks noGrp="1"/>
          </p:cNvSpPr>
          <p:nvPr>
            <p:ph type="body" sz="quarter" idx="13"/>
          </p:nvPr>
        </p:nvSpPr>
        <p:spPr>
          <a:xfrm>
            <a:off x="5865482" y="5511577"/>
            <a:ext cx="1625990" cy="1270001"/>
          </a:xfrm>
          <a:prstGeom prst="rightArrow">
            <a:avLst>
              <a:gd name="adj1" fmla="val 34801"/>
              <a:gd name="adj2" fmla="val 50045"/>
            </a:avLst>
          </a:prstGeom>
          <a:solidFill>
            <a:srgbClr val="96E4C1"/>
          </a:solidFill>
        </p:spPr>
        <p:txBody>
          <a:bodyPr anchor="ctr"/>
          <a:lstStyle/>
          <a:p>
            <a:pPr>
              <a:spcBef>
                <a:spcPts val="0"/>
              </a:spcBef>
              <a:buSzTx/>
              <a:buNone/>
              <a:defRPr sz="3500">
                <a:solidFill>
                  <a:srgbClr val="9AADE4"/>
                </a:solidFill>
                <a:latin typeface="+mj-lt"/>
                <a:ea typeface="+mj-ea"/>
                <a:cs typeface="+mj-cs"/>
                <a:sym typeface="Helvetica Neue Light"/>
              </a:defRPr>
            </a:pPr>
            <a:endParaRPr/>
          </a:p>
        </p:txBody>
      </p:sp>
      <p:sp>
        <p:nvSpPr>
          <p:cNvPr id="137" name="Shape 137"/>
          <p:cNvSpPr>
            <a:spLocks noGrp="1"/>
          </p:cNvSpPr>
          <p:nvPr>
            <p:ph type="body" sz="quarter" idx="14"/>
          </p:nvPr>
        </p:nvSpPr>
        <p:spPr>
          <a:xfrm>
            <a:off x="11645996" y="5511577"/>
            <a:ext cx="1270001" cy="1270001"/>
          </a:xfrm>
          <a:prstGeom prst="ellipse">
            <a:avLst/>
          </a:prstGeom>
          <a:solidFill>
            <a:srgbClr val="99B2F7"/>
          </a:solidFill>
        </p:spPr>
        <p:txBody>
          <a:bodyPr anchor="ctr"/>
          <a:lstStyle/>
          <a:p>
            <a:pPr>
              <a:spcBef>
                <a:spcPts val="0"/>
              </a:spcBef>
              <a:buSzTx/>
              <a:buNone/>
              <a:defRPr sz="3500">
                <a:solidFill>
                  <a:srgbClr val="8892BA"/>
                </a:solidFill>
                <a:latin typeface="+mj-lt"/>
                <a:ea typeface="+mj-ea"/>
                <a:cs typeface="+mj-cs"/>
                <a:sym typeface="Helvetica Neue Light"/>
              </a:defRPr>
            </a:pPr>
            <a:endParaRPr/>
          </a:p>
        </p:txBody>
      </p:sp>
      <p:sp>
        <p:nvSpPr>
          <p:cNvPr id="138" name="Shape 138"/>
          <p:cNvSpPr>
            <a:spLocks noGrp="1"/>
          </p:cNvSpPr>
          <p:nvPr>
            <p:ph type="body" sz="quarter" idx="15"/>
          </p:nvPr>
        </p:nvSpPr>
        <p:spPr>
          <a:xfrm>
            <a:off x="17248517" y="5511577"/>
            <a:ext cx="1270001" cy="1270001"/>
          </a:xfrm>
          <a:prstGeom prst="rect">
            <a:avLst/>
          </a:prstGeom>
          <a:solidFill>
            <a:srgbClr val="C8ADE3"/>
          </a:solidFill>
        </p:spPr>
        <p:txBody>
          <a:bodyPr anchor="ctr"/>
          <a:lstStyle/>
          <a:p>
            <a:pPr>
              <a:spcBef>
                <a:spcPts val="0"/>
              </a:spcBef>
              <a:buSzTx/>
              <a:buNone/>
              <a:defRPr sz="3500">
                <a:solidFill>
                  <a:srgbClr val="8892BA"/>
                </a:solidFill>
                <a:latin typeface="+mj-lt"/>
                <a:ea typeface="+mj-ea"/>
                <a:cs typeface="+mj-cs"/>
                <a:sym typeface="Helvetica Neue Light"/>
              </a:defRPr>
            </a:pPr>
            <a:endParaRPr/>
          </a:p>
        </p:txBody>
      </p:sp>
      <p:pic>
        <p:nvPicPr>
          <p:cNvPr id="140" name="DR graphic A - 1A-01.png"/>
          <p:cNvPicPr>
            <a:picLocks noChangeAspect="1"/>
          </p:cNvPicPr>
          <p:nvPr/>
        </p:nvPicPr>
        <p:blipFill>
          <a:blip r:embed="rId2">
            <a:extLst/>
          </a:blip>
          <a:srcRect t="63464"/>
          <a:stretch>
            <a:fillRect/>
          </a:stretch>
        </p:blipFill>
        <p:spPr>
          <a:xfrm>
            <a:off x="-1" y="-4862"/>
            <a:ext cx="24384001" cy="296962"/>
          </a:xfrm>
          <a:prstGeom prst="rect">
            <a:avLst/>
          </a:prstGeom>
          <a:ln w="12700">
            <a:miter lim="400000"/>
          </a:ln>
        </p:spPr>
      </p:pic>
      <p:pic>
        <p:nvPicPr>
          <p:cNvPr id="141" name="Slide_Template_Logo-silhouette_DarkBrown.pdf"/>
          <p:cNvPicPr>
            <a:picLocks noChangeAspect="1"/>
          </p:cNvPicPr>
          <p:nvPr/>
        </p:nvPicPr>
        <p:blipFill>
          <a:blip r:embed="rId3">
            <a:extLst/>
          </a:blip>
          <a:stretch>
            <a:fillRect/>
          </a:stretch>
        </p:blipFill>
        <p:spPr>
          <a:xfrm>
            <a:off x="305813" y="12291291"/>
            <a:ext cx="886223" cy="1146544"/>
          </a:xfrm>
          <a:prstGeom prst="rect">
            <a:avLst/>
          </a:prstGeom>
          <a:ln w="12700">
            <a:miter lim="400000"/>
          </a:ln>
        </p:spPr>
      </p:pic>
      <p:pic>
        <p:nvPicPr>
          <p:cNvPr id="142" name="Slide_Template_Logo-DarkBrown.pdf"/>
          <p:cNvPicPr>
            <a:picLocks noChangeAspect="1"/>
          </p:cNvPicPr>
          <p:nvPr/>
        </p:nvPicPr>
        <p:blipFill>
          <a:blip r:embed="rId4">
            <a:extLst/>
          </a:blip>
          <a:stretch>
            <a:fillRect/>
          </a:stretch>
        </p:blipFill>
        <p:spPr>
          <a:xfrm>
            <a:off x="21158302" y="13011596"/>
            <a:ext cx="2855167" cy="573435"/>
          </a:xfrm>
          <a:prstGeom prst="rect">
            <a:avLst/>
          </a:prstGeom>
          <a:ln w="12700">
            <a:miter lim="400000"/>
          </a:ln>
        </p:spPr>
      </p:pic>
      <p:sp>
        <p:nvSpPr>
          <p:cNvPr id="143" name="Shape 143"/>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mp; Blank">
    <p:spTree>
      <p:nvGrpSpPr>
        <p:cNvPr id="1" name=""/>
        <p:cNvGrpSpPr/>
        <p:nvPr/>
      </p:nvGrpSpPr>
      <p:grpSpPr>
        <a:xfrm>
          <a:off x="0" y="0"/>
          <a:ext cx="0" cy="0"/>
          <a:chOff x="0" y="0"/>
          <a:chExt cx="0" cy="0"/>
        </a:xfrm>
      </p:grpSpPr>
      <p:sp>
        <p:nvSpPr>
          <p:cNvPr id="150" name="Shape 150"/>
          <p:cNvSpPr>
            <a:spLocks noGrp="1"/>
          </p:cNvSpPr>
          <p:nvPr>
            <p:ph type="body" sz="quarter" idx="13"/>
          </p:nvPr>
        </p:nvSpPr>
        <p:spPr>
          <a:xfrm>
            <a:off x="460077" y="1397000"/>
            <a:ext cx="23463847" cy="587475"/>
          </a:xfrm>
          <a:prstGeom prst="rect">
            <a:avLst/>
          </a:prstGeom>
        </p:spPr>
        <p:txBody>
          <a:bodyPr/>
          <a:lstStyle>
            <a:lvl1pPr>
              <a:spcBef>
                <a:spcPts val="0"/>
              </a:spcBef>
              <a:buSzTx/>
              <a:buNone/>
              <a:defRPr sz="3000">
                <a:solidFill>
                  <a:srgbClr val="000000"/>
                </a:solidFill>
                <a:latin typeface="+mj-lt"/>
                <a:ea typeface="+mj-ea"/>
                <a:cs typeface="+mj-cs"/>
                <a:sym typeface="Helvetica Neue Light"/>
              </a:defRPr>
            </a:lvl1pPr>
          </a:lstStyle>
          <a:p>
            <a:r>
              <a:t>Optional subtitle</a:t>
            </a:r>
          </a:p>
        </p:txBody>
      </p:sp>
      <p:sp>
        <p:nvSpPr>
          <p:cNvPr id="151" name="Shape 151"/>
          <p:cNvSpPr>
            <a:spLocks noGrp="1"/>
          </p:cNvSpPr>
          <p:nvPr>
            <p:ph type="title"/>
          </p:nvPr>
        </p:nvSpPr>
        <p:spPr>
          <a:xfrm>
            <a:off x="406400" y="215900"/>
            <a:ext cx="23571200" cy="1244600"/>
          </a:xfrm>
          <a:prstGeom prst="rect">
            <a:avLst/>
          </a:prstGeom>
        </p:spPr>
        <p:txBody>
          <a:bodyPr anchor="b"/>
          <a:lstStyle>
            <a:lvl1pPr algn="l">
              <a:defRPr sz="7200">
                <a:solidFill>
                  <a:srgbClr val="393328"/>
                </a:solidFill>
                <a:latin typeface="+mj-lt"/>
                <a:ea typeface="+mj-ea"/>
                <a:cs typeface="+mj-cs"/>
                <a:sym typeface="Helvetica Neue Light"/>
              </a:defRPr>
            </a:lvl1pPr>
          </a:lstStyle>
          <a:p>
            <a:r>
              <a:t>Title Text</a:t>
            </a:r>
          </a:p>
        </p:txBody>
      </p:sp>
      <p:pic>
        <p:nvPicPr>
          <p:cNvPr id="153" name="DR graphic A - 1A-01.png"/>
          <p:cNvPicPr>
            <a:picLocks noChangeAspect="1"/>
          </p:cNvPicPr>
          <p:nvPr/>
        </p:nvPicPr>
        <p:blipFill>
          <a:blip r:embed="rId2">
            <a:extLst/>
          </a:blip>
          <a:srcRect t="63464"/>
          <a:stretch>
            <a:fillRect/>
          </a:stretch>
        </p:blipFill>
        <p:spPr>
          <a:xfrm>
            <a:off x="-1" y="-4862"/>
            <a:ext cx="24384001" cy="296962"/>
          </a:xfrm>
          <a:prstGeom prst="rect">
            <a:avLst/>
          </a:prstGeom>
          <a:ln w="12700">
            <a:miter lim="400000"/>
          </a:ln>
        </p:spPr>
      </p:pic>
      <p:pic>
        <p:nvPicPr>
          <p:cNvPr id="154" name="Slide_Template_Logo-silhouette_DarkBrown.pdf"/>
          <p:cNvPicPr>
            <a:picLocks noChangeAspect="1"/>
          </p:cNvPicPr>
          <p:nvPr/>
        </p:nvPicPr>
        <p:blipFill>
          <a:blip r:embed="rId3">
            <a:extLst/>
          </a:blip>
          <a:stretch>
            <a:fillRect/>
          </a:stretch>
        </p:blipFill>
        <p:spPr>
          <a:xfrm>
            <a:off x="305813" y="12291291"/>
            <a:ext cx="886223" cy="1146544"/>
          </a:xfrm>
          <a:prstGeom prst="rect">
            <a:avLst/>
          </a:prstGeom>
          <a:ln w="12700">
            <a:miter lim="400000"/>
          </a:ln>
        </p:spPr>
      </p:pic>
      <p:pic>
        <p:nvPicPr>
          <p:cNvPr id="155" name="Slide_Template_Logo-DarkBrown.pdf"/>
          <p:cNvPicPr>
            <a:picLocks noChangeAspect="1"/>
          </p:cNvPicPr>
          <p:nvPr/>
        </p:nvPicPr>
        <p:blipFill>
          <a:blip r:embed="rId4">
            <a:extLst/>
          </a:blip>
          <a:stretch>
            <a:fillRect/>
          </a:stretch>
        </p:blipFill>
        <p:spPr>
          <a:xfrm>
            <a:off x="21158302" y="13011596"/>
            <a:ext cx="2855167" cy="573435"/>
          </a:xfrm>
          <a:prstGeom prst="rect">
            <a:avLst/>
          </a:prstGeom>
          <a:ln w="12700">
            <a:miter lim="400000"/>
          </a:ln>
        </p:spPr>
      </p:pic>
      <p:sp>
        <p:nvSpPr>
          <p:cNvPr id="156" name="Shape 156"/>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Title &amp; Bullets">
    <p:spTree>
      <p:nvGrpSpPr>
        <p:cNvPr id="1" name=""/>
        <p:cNvGrpSpPr/>
        <p:nvPr/>
      </p:nvGrpSpPr>
      <p:grpSpPr>
        <a:xfrm>
          <a:off x="0" y="0"/>
          <a:ext cx="0" cy="0"/>
          <a:chOff x="0" y="0"/>
          <a:chExt cx="0" cy="0"/>
        </a:xfrm>
      </p:grpSpPr>
      <p:sp>
        <p:nvSpPr>
          <p:cNvPr id="165" name="Shape 165"/>
          <p:cNvSpPr>
            <a:spLocks noGrp="1"/>
          </p:cNvSpPr>
          <p:nvPr>
            <p:ph type="body" idx="1"/>
          </p:nvPr>
        </p:nvSpPr>
        <p:spPr>
          <a:xfrm>
            <a:off x="1264359" y="2115938"/>
            <a:ext cx="21855282" cy="10416669"/>
          </a:xfrm>
          <a:prstGeom prst="rect">
            <a:avLst/>
          </a:prstGeom>
        </p:spPr>
        <p:txBody>
          <a:bodyPr anchor="ctr"/>
          <a:lstStyle>
            <a:lvl1pPr>
              <a:buBlip>
                <a:blip r:embed="rId2"/>
              </a:buBlip>
              <a:defRPr>
                <a:latin typeface="+mj-lt"/>
                <a:ea typeface="+mj-ea"/>
                <a:cs typeface="+mj-cs"/>
                <a:sym typeface="Helvetica Neue Light"/>
              </a:defRPr>
            </a:lvl1pPr>
            <a:lvl2pPr>
              <a:buBlip>
                <a:blip r:embed="rId2"/>
              </a:buBlip>
              <a:defRPr>
                <a:latin typeface="Helvetica Neue Thin"/>
                <a:ea typeface="Helvetica Neue Thin"/>
                <a:cs typeface="Helvetica Neue Thin"/>
                <a:sym typeface="Helvetica Neue Thin"/>
              </a:defRPr>
            </a:lvl2pPr>
            <a:lvl3pPr>
              <a:buBlip>
                <a:blip r:embed="rId2"/>
              </a:buBlip>
              <a:defRPr>
                <a:latin typeface="Helvetica Neue Thin"/>
                <a:ea typeface="Helvetica Neue Thin"/>
                <a:cs typeface="Helvetica Neue Thin"/>
                <a:sym typeface="Helvetica Neue Thin"/>
              </a:defRPr>
            </a:lvl3pPr>
            <a:lvl4pPr>
              <a:buBlip>
                <a:blip r:embed="rId2"/>
              </a:buBlip>
              <a:defRPr>
                <a:latin typeface="Helvetica Neue Thin"/>
                <a:ea typeface="Helvetica Neue Thin"/>
                <a:cs typeface="Helvetica Neue Thin"/>
                <a:sym typeface="Helvetica Neue Thin"/>
              </a:defRPr>
            </a:lvl4pPr>
            <a:lvl5pPr>
              <a:buBlip>
                <a:blip r:embed="rId2"/>
              </a:buBlip>
              <a:defRPr>
                <a:latin typeface="Helvetica Neue Thin"/>
                <a:ea typeface="Helvetica Neue Thin"/>
                <a:cs typeface="Helvetica Neue Thin"/>
                <a:sym typeface="Helvetica Neue Thin"/>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167" name="DR graphic A - 1A-01.png"/>
          <p:cNvPicPr>
            <a:picLocks noChangeAspect="1"/>
          </p:cNvPicPr>
          <p:nvPr/>
        </p:nvPicPr>
        <p:blipFill>
          <a:blip r:embed="rId3">
            <a:extLst/>
          </a:blip>
          <a:srcRect t="63464"/>
          <a:stretch>
            <a:fillRect/>
          </a:stretch>
        </p:blipFill>
        <p:spPr>
          <a:xfrm>
            <a:off x="-1" y="-4862"/>
            <a:ext cx="24384001" cy="296962"/>
          </a:xfrm>
          <a:prstGeom prst="rect">
            <a:avLst/>
          </a:prstGeom>
          <a:ln w="12700">
            <a:miter lim="400000"/>
          </a:ln>
        </p:spPr>
      </p:pic>
      <p:pic>
        <p:nvPicPr>
          <p:cNvPr id="168" name="Slide_Template_Logo-silhouette_DarkBrown.pdf"/>
          <p:cNvPicPr>
            <a:picLocks noChangeAspect="1"/>
          </p:cNvPicPr>
          <p:nvPr/>
        </p:nvPicPr>
        <p:blipFill>
          <a:blip r:embed="rId4">
            <a:extLst/>
          </a:blip>
          <a:stretch>
            <a:fillRect/>
          </a:stretch>
        </p:blipFill>
        <p:spPr>
          <a:xfrm>
            <a:off x="305813" y="12291291"/>
            <a:ext cx="886223" cy="1146544"/>
          </a:xfrm>
          <a:prstGeom prst="rect">
            <a:avLst/>
          </a:prstGeom>
          <a:ln w="12700">
            <a:miter lim="400000"/>
          </a:ln>
        </p:spPr>
      </p:pic>
      <p:pic>
        <p:nvPicPr>
          <p:cNvPr id="169" name="Slide_Template_Logo-DarkBrown.pdf"/>
          <p:cNvPicPr>
            <a:picLocks noChangeAspect="1"/>
          </p:cNvPicPr>
          <p:nvPr/>
        </p:nvPicPr>
        <p:blipFill>
          <a:blip r:embed="rId5">
            <a:extLst/>
          </a:blip>
          <a:stretch>
            <a:fillRect/>
          </a:stretch>
        </p:blipFill>
        <p:spPr>
          <a:xfrm>
            <a:off x="21158302" y="13011596"/>
            <a:ext cx="2855167" cy="573435"/>
          </a:xfrm>
          <a:prstGeom prst="rect">
            <a:avLst/>
          </a:prstGeom>
          <a:ln w="12700">
            <a:miter lim="400000"/>
          </a:ln>
        </p:spPr>
      </p:pic>
      <p:sp>
        <p:nvSpPr>
          <p:cNvPr id="170" name="Shape 170"/>
          <p:cNvSpPr>
            <a:spLocks noGrp="1"/>
          </p:cNvSpPr>
          <p:nvPr>
            <p:ph type="sldNum" sz="quarter" idx="2"/>
          </p:nvPr>
        </p:nvSpPr>
        <p:spPr>
          <a:xfrm>
            <a:off x="11923013" y="13003256"/>
            <a:ext cx="537973" cy="547750"/>
          </a:xfrm>
          <a:prstGeom prst="rect">
            <a:avLst/>
          </a:prstGeom>
        </p:spPr>
        <p:txBody>
          <a:bodyPr/>
          <a:lstStyle>
            <a:lvl1pPr>
              <a:defRPr sz="3000">
                <a:solidFill>
                  <a:srgbClr val="5D5E72"/>
                </a:solidFill>
              </a:defRPr>
            </a:lvl1pPr>
          </a:lstStyle>
          <a:p>
            <a:fld id="{86CB4B4D-7CA3-9044-876B-883B54F8677D}" type="slidenum">
              <a:t>‹Nr.›</a:t>
            </a:fld>
            <a:endParaRPr dirty="0"/>
          </a:p>
        </p:txBody>
      </p:sp>
      <p:sp>
        <p:nvSpPr>
          <p:cNvPr id="11" name="Titel 1"/>
          <p:cNvSpPr txBox="1">
            <a:spLocks/>
          </p:cNvSpPr>
          <p:nvPr userDrawn="1"/>
        </p:nvSpPr>
        <p:spPr>
          <a:xfrm>
            <a:off x="0" y="878054"/>
            <a:ext cx="24384000" cy="12446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lnSpcReduction="10000"/>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endParaRPr lang="en-US" baseline="0"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77" name="Shape 177"/>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178" name="Shape 178"/>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85" name="Shape 185"/>
          <p:cNvSpPr>
            <a:spLocks noGrp="1"/>
          </p:cNvSpPr>
          <p:nvPr>
            <p:ph type="pic" sz="quarter" idx="13"/>
          </p:nvPr>
        </p:nvSpPr>
        <p:spPr>
          <a:xfrm>
            <a:off x="15760700" y="7048500"/>
            <a:ext cx="7404100" cy="5549900"/>
          </a:xfrm>
          <a:prstGeom prst="rect">
            <a:avLst/>
          </a:prstGeom>
        </p:spPr>
        <p:txBody>
          <a:bodyPr lIns="91439" tIns="45719" rIns="91439" bIns="45719"/>
          <a:lstStyle/>
          <a:p>
            <a:endParaRPr/>
          </a:p>
        </p:txBody>
      </p:sp>
      <p:sp>
        <p:nvSpPr>
          <p:cNvPr id="186" name="Shape 186"/>
          <p:cNvSpPr>
            <a:spLocks noGrp="1"/>
          </p:cNvSpPr>
          <p:nvPr>
            <p:ph type="pic" sz="quarter" idx="14"/>
          </p:nvPr>
        </p:nvSpPr>
        <p:spPr>
          <a:xfrm>
            <a:off x="15760700" y="1130300"/>
            <a:ext cx="7404100" cy="5549900"/>
          </a:xfrm>
          <a:prstGeom prst="rect">
            <a:avLst/>
          </a:prstGeom>
        </p:spPr>
        <p:txBody>
          <a:bodyPr lIns="91439" tIns="45719" rIns="91439" bIns="45719"/>
          <a:lstStyle/>
          <a:p>
            <a:endParaRPr/>
          </a:p>
        </p:txBody>
      </p:sp>
      <p:sp>
        <p:nvSpPr>
          <p:cNvPr id="187" name="Shape 187"/>
          <p:cNvSpPr>
            <a:spLocks noGrp="1"/>
          </p:cNvSpPr>
          <p:nvPr>
            <p:ph type="pic" idx="15"/>
          </p:nvPr>
        </p:nvSpPr>
        <p:spPr>
          <a:xfrm>
            <a:off x="1206500" y="1130300"/>
            <a:ext cx="14173200" cy="11468100"/>
          </a:xfrm>
          <a:prstGeom prst="rect">
            <a:avLst/>
          </a:prstGeom>
        </p:spPr>
        <p:txBody>
          <a:bodyPr lIns="91439" tIns="45719" rIns="91439" bIns="45719"/>
          <a:lstStyle/>
          <a:p>
            <a:endParaRPr/>
          </a:p>
        </p:txBody>
      </p:sp>
      <p:pic>
        <p:nvPicPr>
          <p:cNvPr id="189" name="Slide_Template_Logo-silhouette_DarkBrown.pdf"/>
          <p:cNvPicPr>
            <a:picLocks noChangeAspect="1"/>
          </p:cNvPicPr>
          <p:nvPr/>
        </p:nvPicPr>
        <p:blipFill>
          <a:blip r:embed="rId2">
            <a:extLst/>
          </a:blip>
          <a:stretch>
            <a:fillRect/>
          </a:stretch>
        </p:blipFill>
        <p:spPr>
          <a:xfrm>
            <a:off x="305813" y="12291291"/>
            <a:ext cx="886223" cy="1146544"/>
          </a:xfrm>
          <a:prstGeom prst="rect">
            <a:avLst/>
          </a:prstGeom>
          <a:ln w="12700">
            <a:miter lim="400000"/>
          </a:ln>
        </p:spPr>
      </p:pic>
      <p:pic>
        <p:nvPicPr>
          <p:cNvPr id="190" name="Slide_Template_Logo-DarkBrown.pdf"/>
          <p:cNvPicPr>
            <a:picLocks noChangeAspect="1"/>
          </p:cNvPicPr>
          <p:nvPr/>
        </p:nvPicPr>
        <p:blipFill>
          <a:blip r:embed="rId3">
            <a:extLst/>
          </a:blip>
          <a:stretch>
            <a:fillRect/>
          </a:stretch>
        </p:blipFill>
        <p:spPr>
          <a:xfrm>
            <a:off x="21158302" y="13011596"/>
            <a:ext cx="2855167" cy="573435"/>
          </a:xfrm>
          <a:prstGeom prst="rect">
            <a:avLst/>
          </a:prstGeom>
          <a:ln w="12700">
            <a:miter lim="400000"/>
          </a:ln>
        </p:spPr>
      </p:pic>
      <p:sp>
        <p:nvSpPr>
          <p:cNvPr id="191" name="Shape 191"/>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Movie Preferred">
    <p:bg>
      <p:bgPr>
        <a:solidFill>
          <a:srgbClr val="000000"/>
        </a:solidFill>
        <a:effectLst/>
      </p:bgPr>
    </p:bg>
    <p:spTree>
      <p:nvGrpSpPr>
        <p:cNvPr id="1" name=""/>
        <p:cNvGrpSpPr/>
        <p:nvPr/>
      </p:nvGrpSpPr>
      <p:grpSpPr>
        <a:xfrm>
          <a:off x="0" y="0"/>
          <a:ext cx="0" cy="0"/>
          <a:chOff x="0" y="0"/>
          <a:chExt cx="0" cy="0"/>
        </a:xfrm>
      </p:grpSpPr>
      <p:sp>
        <p:nvSpPr>
          <p:cNvPr id="198" name="Shape 198"/>
          <p:cNvSpPr>
            <a:spLocks noGrp="1"/>
          </p:cNvSpPr>
          <p:nvPr>
            <p:ph type="pic" idx="13"/>
          </p:nvPr>
        </p:nvSpPr>
        <p:spPr>
          <a:xfrm>
            <a:off x="0" y="0"/>
            <a:ext cx="24384000" cy="13716000"/>
          </a:xfrm>
          <a:prstGeom prst="rect">
            <a:avLst/>
          </a:prstGeom>
        </p:spPr>
        <p:txBody>
          <a:bodyPr lIns="91439" tIns="45719" rIns="91439" bIns="45719"/>
          <a:lstStyle/>
          <a:p>
            <a:endParaRPr/>
          </a:p>
        </p:txBody>
      </p:sp>
      <p:pic>
        <p:nvPicPr>
          <p:cNvPr id="200" name="Slide_Template_Logo-TextWhite.pdf"/>
          <p:cNvPicPr>
            <a:picLocks noChangeAspect="1"/>
          </p:cNvPicPr>
          <p:nvPr/>
        </p:nvPicPr>
        <p:blipFill>
          <a:blip r:embed="rId2">
            <a:alphaModFix amt="64999"/>
            <a:extLst/>
          </a:blip>
          <a:stretch>
            <a:fillRect/>
          </a:stretch>
        </p:blipFill>
        <p:spPr>
          <a:xfrm>
            <a:off x="21168819" y="12994718"/>
            <a:ext cx="2846882" cy="584976"/>
          </a:xfrm>
          <a:prstGeom prst="rect">
            <a:avLst/>
          </a:prstGeom>
          <a:ln w="12700">
            <a:miter lim="400000"/>
          </a:ln>
        </p:spPr>
      </p:pic>
      <p:pic>
        <p:nvPicPr>
          <p:cNvPr id="201" name="Slide_Template_Logo-silhouette_White.pdf"/>
          <p:cNvPicPr>
            <a:picLocks noChangeAspect="1"/>
          </p:cNvPicPr>
          <p:nvPr/>
        </p:nvPicPr>
        <p:blipFill>
          <a:blip r:embed="rId3">
            <a:alphaModFix amt="64999"/>
            <a:extLst/>
          </a:blip>
          <a:stretch>
            <a:fillRect/>
          </a:stretch>
        </p:blipFill>
        <p:spPr>
          <a:xfrm>
            <a:off x="305813" y="12291291"/>
            <a:ext cx="886223" cy="1146544"/>
          </a:xfrm>
          <a:prstGeom prst="rect">
            <a:avLst/>
          </a:prstGeom>
          <a:ln w="12700">
            <a:miter lim="400000"/>
          </a:ln>
        </p:spPr>
      </p:pic>
      <p:sp>
        <p:nvSpPr>
          <p:cNvPr id="202" name="Shape 202"/>
          <p:cNvSpPr>
            <a:spLocks noGrp="1"/>
          </p:cNvSpPr>
          <p:nvPr>
            <p:ph type="sldNum" sz="quarter" idx="2"/>
          </p:nvPr>
        </p:nvSpPr>
        <p:spPr>
          <a:xfrm>
            <a:off x="11887707" y="13002066"/>
            <a:ext cx="608585" cy="622107"/>
          </a:xfrm>
          <a:prstGeom prst="rect">
            <a:avLst/>
          </a:prstGeom>
        </p:spPr>
        <p:txBody>
          <a:bodyPr/>
          <a:lstStyle>
            <a:lvl1pPr>
              <a:defRPr>
                <a:solidFill>
                  <a:srgbClr val="FFFFFF"/>
                </a:solidFill>
              </a:defRPr>
            </a:lvl1p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1264358" y="2123035"/>
            <a:ext cx="21855284" cy="104140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buBlip>
                <a:blip r:embed="rId14"/>
              </a:buBlip>
            </a:lvl1pPr>
            <a:lvl2pPr marL="355600" indent="-355600">
              <a:spcBef>
                <a:spcPts val="1000"/>
              </a:spcBef>
              <a:buSzPct val="25000"/>
              <a:buBlip>
                <a:blip r:embed="rId14"/>
              </a:buBlip>
              <a:defRPr sz="4500">
                <a:latin typeface="+mj-lt"/>
                <a:ea typeface="+mj-ea"/>
                <a:cs typeface="+mj-cs"/>
                <a:sym typeface="Helvetica Neue Light"/>
              </a:defRPr>
            </a:lvl2pPr>
            <a:lvl3pPr marL="711200" indent="-711200">
              <a:spcBef>
                <a:spcPts val="1000"/>
              </a:spcBef>
              <a:buSzPct val="25000"/>
              <a:buBlip>
                <a:blip r:embed="rId14"/>
              </a:buBlip>
              <a:defRPr sz="4000">
                <a:latin typeface="+mj-lt"/>
                <a:ea typeface="+mj-ea"/>
                <a:cs typeface="+mj-cs"/>
                <a:sym typeface="Helvetica Neue Light"/>
              </a:defRPr>
            </a:lvl3pPr>
            <a:lvl4pPr marL="1066800" indent="-1066800">
              <a:spcBef>
                <a:spcPts val="0"/>
              </a:spcBef>
              <a:buSzPct val="25000"/>
              <a:buBlip>
                <a:blip r:embed="rId14"/>
              </a:buBlip>
              <a:defRPr sz="4000">
                <a:latin typeface="+mj-lt"/>
                <a:ea typeface="+mj-ea"/>
                <a:cs typeface="+mj-cs"/>
                <a:sym typeface="Helvetica Neue Light"/>
              </a:defRPr>
            </a:lvl4pPr>
            <a:lvl5pPr marL="1422400" indent="-1422400">
              <a:spcBef>
                <a:spcPts val="0"/>
              </a:spcBef>
              <a:buSzPct val="25000"/>
              <a:buBlip>
                <a:blip r:embed="rId14"/>
              </a:buBlip>
              <a:defRPr sz="4000">
                <a:latin typeface="+mj-lt"/>
                <a:ea typeface="+mj-ea"/>
                <a:cs typeface="+mj-cs"/>
                <a:sym typeface="Helvetica Neue Light"/>
              </a:defRPr>
            </a:lvl5pPr>
          </a:lstStyle>
          <a:p>
            <a:r>
              <a:t>Body Level One</a:t>
            </a:r>
          </a:p>
          <a:p>
            <a:pPr lvl="1"/>
            <a:r>
              <a:t>Body Level Two</a:t>
            </a:r>
          </a:p>
          <a:p>
            <a:pPr lvl="2"/>
            <a:r>
              <a:t>Body Level Three</a:t>
            </a:r>
          </a:p>
          <a:p>
            <a:pPr lvl="3"/>
            <a:r>
              <a:t>Body Level Four</a:t>
            </a:r>
          </a:p>
          <a:p>
            <a:pPr lvl="4"/>
            <a:r>
              <a:t>Body Level Five</a:t>
            </a:r>
          </a:p>
        </p:txBody>
      </p:sp>
      <p:pic>
        <p:nvPicPr>
          <p:cNvPr id="4" name="DR graphic A - 1A-01.png"/>
          <p:cNvPicPr>
            <a:picLocks noChangeAspect="1"/>
          </p:cNvPicPr>
          <p:nvPr/>
        </p:nvPicPr>
        <p:blipFill>
          <a:blip r:embed="rId15">
            <a:extLst/>
          </a:blip>
          <a:srcRect t="63464"/>
          <a:stretch>
            <a:fillRect/>
          </a:stretch>
        </p:blipFill>
        <p:spPr>
          <a:xfrm>
            <a:off x="-1" y="-4862"/>
            <a:ext cx="24384001" cy="296962"/>
          </a:xfrm>
          <a:prstGeom prst="rect">
            <a:avLst/>
          </a:prstGeom>
          <a:ln w="12700">
            <a:miter lim="400000"/>
          </a:ln>
        </p:spPr>
      </p:pic>
      <p:pic>
        <p:nvPicPr>
          <p:cNvPr id="5" name="Slide_Template_Logo-silhouette_DarkBrown.pdf"/>
          <p:cNvPicPr>
            <a:picLocks noChangeAspect="1"/>
          </p:cNvPicPr>
          <p:nvPr/>
        </p:nvPicPr>
        <p:blipFill>
          <a:blip r:embed="rId16">
            <a:extLst/>
          </a:blip>
          <a:stretch>
            <a:fillRect/>
          </a:stretch>
        </p:blipFill>
        <p:spPr>
          <a:xfrm>
            <a:off x="305813" y="12291291"/>
            <a:ext cx="886223" cy="1146544"/>
          </a:xfrm>
          <a:prstGeom prst="rect">
            <a:avLst/>
          </a:prstGeom>
          <a:ln w="12700">
            <a:miter lim="400000"/>
          </a:ln>
        </p:spPr>
      </p:pic>
      <p:pic>
        <p:nvPicPr>
          <p:cNvPr id="6" name="Slide_Template_Logo-DarkBrown.pdf"/>
          <p:cNvPicPr>
            <a:picLocks noChangeAspect="1"/>
          </p:cNvPicPr>
          <p:nvPr/>
        </p:nvPicPr>
        <p:blipFill>
          <a:blip r:embed="rId17">
            <a:extLst/>
          </a:blip>
          <a:stretch>
            <a:fillRect/>
          </a:stretch>
        </p:blipFill>
        <p:spPr>
          <a:xfrm>
            <a:off x="21158302" y="13011596"/>
            <a:ext cx="2855167" cy="573435"/>
          </a:xfrm>
          <a:prstGeom prst="rect">
            <a:avLst/>
          </a:prstGeom>
          <a:ln w="12700">
            <a:miter lim="400000"/>
          </a:ln>
        </p:spPr>
      </p:pic>
      <p:sp>
        <p:nvSpPr>
          <p:cNvPr id="7" name="Shape 7"/>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8" name="Shape 8"/>
          <p:cNvSpPr>
            <a:spLocks noGrp="1"/>
          </p:cNvSpPr>
          <p:nvPr>
            <p:ph type="sldNum" sz="quarter" idx="2"/>
          </p:nvPr>
        </p:nvSpPr>
        <p:spPr>
          <a:xfrm>
            <a:off x="11887707" y="13003256"/>
            <a:ext cx="608585" cy="622108"/>
          </a:xfrm>
          <a:prstGeom prst="rect">
            <a:avLst/>
          </a:prstGeom>
          <a:ln w="12700">
            <a:miter lim="400000"/>
          </a:ln>
        </p:spPr>
        <p:txBody>
          <a:bodyPr wrap="none" lIns="50800" tIns="50800" rIns="50800" bIns="50800">
            <a:spAutoFit/>
          </a:bodyPr>
          <a:lstStyle>
            <a:lvl1pPr algn="ct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7" r:id="rId4"/>
    <p:sldLayoutId id="2147483658" r:id="rId5"/>
    <p:sldLayoutId id="2147483659" r:id="rId6"/>
    <p:sldLayoutId id="2147483660" r:id="rId7"/>
    <p:sldLayoutId id="2147483661" r:id="rId8"/>
    <p:sldLayoutId id="2147483662" r:id="rId9"/>
    <p:sldLayoutId id="2147483664" r:id="rId10"/>
    <p:sldLayoutId id="2147483665" r:id="rId11"/>
    <p:sldLayoutId id="2147483666" r:id="rId12"/>
  </p:sldLayoutIdLst>
  <p:transition spd="med"/>
  <p:hf hdr="0" ftr="0" dt="0"/>
  <p:txStyles>
    <p:title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p:titleStyle>
    <p:bodyStyle>
      <a:lvl1pPr marL="0" marR="0" indent="0" algn="l" defTabSz="825500" latinLnBrk="0">
        <a:lnSpc>
          <a:spcPct val="100000"/>
        </a:lnSpc>
        <a:spcBef>
          <a:spcPts val="3000"/>
        </a:spcBef>
        <a:spcAft>
          <a:spcPts val="0"/>
        </a:spcAft>
        <a:buClrTx/>
        <a:buSzPct val="25000"/>
        <a:buFontTx/>
        <a:buBlip>
          <a:blip r:embed="rId14"/>
        </a:buBlip>
        <a:tabLst/>
        <a:defRPr sz="5000" b="0" i="0" u="none" strike="noStrike" cap="none" spc="0" baseline="0">
          <a:ln>
            <a:noFill/>
          </a:ln>
          <a:solidFill>
            <a:srgbClr val="393328"/>
          </a:solidFill>
          <a:uFillTx/>
          <a:latin typeface="+mn-lt"/>
          <a:ea typeface="+mn-ea"/>
          <a:cs typeface="+mn-cs"/>
          <a:sym typeface="Helvetica Neue"/>
        </a:defRPr>
      </a:lvl1pPr>
      <a:lvl2pPr marL="1476375" marR="0" indent="-714375" algn="l" defTabSz="825500" latinLnBrk="0">
        <a:lnSpc>
          <a:spcPct val="100000"/>
        </a:lnSpc>
        <a:spcBef>
          <a:spcPts val="3000"/>
        </a:spcBef>
        <a:spcAft>
          <a:spcPts val="0"/>
        </a:spcAft>
        <a:buClrTx/>
        <a:buSzPct val="171000"/>
        <a:buFontTx/>
        <a:buBlip>
          <a:blip r:embed="rId14"/>
        </a:buBlip>
        <a:tabLst/>
        <a:defRPr sz="5000" b="0" i="0" u="none" strike="noStrike" cap="none" spc="0" baseline="0">
          <a:ln>
            <a:noFill/>
          </a:ln>
          <a:solidFill>
            <a:srgbClr val="393328"/>
          </a:solidFill>
          <a:uFillTx/>
          <a:latin typeface="+mn-lt"/>
          <a:ea typeface="+mn-ea"/>
          <a:cs typeface="+mn-cs"/>
          <a:sym typeface="Helvetica Neue"/>
        </a:defRPr>
      </a:lvl2pPr>
      <a:lvl3pPr marL="1920875" marR="0" indent="-714375" algn="l" defTabSz="825500" latinLnBrk="0">
        <a:lnSpc>
          <a:spcPct val="100000"/>
        </a:lnSpc>
        <a:spcBef>
          <a:spcPts val="3000"/>
        </a:spcBef>
        <a:spcAft>
          <a:spcPts val="0"/>
        </a:spcAft>
        <a:buClrTx/>
        <a:buSzPct val="171000"/>
        <a:buFontTx/>
        <a:buBlip>
          <a:blip r:embed="rId14"/>
        </a:buBlip>
        <a:tabLst/>
        <a:defRPr sz="5000" b="0" i="0" u="none" strike="noStrike" cap="none" spc="0" baseline="0">
          <a:ln>
            <a:noFill/>
          </a:ln>
          <a:solidFill>
            <a:srgbClr val="393328"/>
          </a:solidFill>
          <a:uFillTx/>
          <a:latin typeface="+mn-lt"/>
          <a:ea typeface="+mn-ea"/>
          <a:cs typeface="+mn-cs"/>
          <a:sym typeface="Helvetica Neue"/>
        </a:defRPr>
      </a:lvl3pPr>
      <a:lvl4pPr marL="2365375" marR="0" indent="-714375" algn="l" defTabSz="825500" latinLnBrk="0">
        <a:lnSpc>
          <a:spcPct val="100000"/>
        </a:lnSpc>
        <a:spcBef>
          <a:spcPts val="3000"/>
        </a:spcBef>
        <a:spcAft>
          <a:spcPts val="0"/>
        </a:spcAft>
        <a:buClrTx/>
        <a:buSzPct val="171000"/>
        <a:buFontTx/>
        <a:buBlip>
          <a:blip r:embed="rId14"/>
        </a:buBlip>
        <a:tabLst/>
        <a:defRPr sz="5000" b="0" i="0" u="none" strike="noStrike" cap="none" spc="0" baseline="0">
          <a:ln>
            <a:noFill/>
          </a:ln>
          <a:solidFill>
            <a:srgbClr val="393328"/>
          </a:solidFill>
          <a:uFillTx/>
          <a:latin typeface="+mn-lt"/>
          <a:ea typeface="+mn-ea"/>
          <a:cs typeface="+mn-cs"/>
          <a:sym typeface="Helvetica Neue"/>
        </a:defRPr>
      </a:lvl4pPr>
      <a:lvl5pPr marL="2809875" marR="0" indent="-714375" algn="l" defTabSz="825500" latinLnBrk="0">
        <a:lnSpc>
          <a:spcPct val="100000"/>
        </a:lnSpc>
        <a:spcBef>
          <a:spcPts val="3000"/>
        </a:spcBef>
        <a:spcAft>
          <a:spcPts val="0"/>
        </a:spcAft>
        <a:buClrTx/>
        <a:buSzPct val="171000"/>
        <a:buFontTx/>
        <a:buBlip>
          <a:blip r:embed="rId14"/>
        </a:buBlip>
        <a:tabLst/>
        <a:defRPr sz="5000" b="0" i="0" u="none" strike="noStrike" cap="none" spc="0" baseline="0">
          <a:ln>
            <a:noFill/>
          </a:ln>
          <a:solidFill>
            <a:srgbClr val="393328"/>
          </a:solidFill>
          <a:uFillTx/>
          <a:latin typeface="+mn-lt"/>
          <a:ea typeface="+mn-ea"/>
          <a:cs typeface="+mn-cs"/>
          <a:sym typeface="Helvetica Neue"/>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p:bodyStyle>
    <p:otherStyle>
      <a:lvl1pPr marL="0" marR="0" indent="0" algn="ctr" defTabSz="825500" latinLnBrk="0">
        <a:lnSpc>
          <a:spcPct val="100000"/>
        </a:lnSpc>
        <a:spcBef>
          <a:spcPts val="0"/>
        </a:spcBef>
        <a:spcAft>
          <a:spcPts val="0"/>
        </a:spcAft>
        <a:buClrTx/>
        <a:buSzTx/>
        <a:buFontTx/>
        <a:buNone/>
        <a:tabLst/>
        <a:defRPr sz="35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35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35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35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35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35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35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35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35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21.png"/><Relationship Id="rId7" Type="http://schemas.openxmlformats.org/officeDocument/2006/relationships/image" Target="../media/image19.png"/><Relationship Id="rId12"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26.png"/><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9.jpeg"/><Relationship Id="rId7"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4.jpeg"/><Relationship Id="rId10" Type="http://schemas.openxmlformats.org/officeDocument/2006/relationships/image" Target="../media/image40.png"/><Relationship Id="rId4" Type="http://schemas.openxmlformats.org/officeDocument/2006/relationships/image" Target="../media/image32.jpeg"/><Relationship Id="rId9"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9.jpeg"/><Relationship Id="rId7"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4.jpeg"/><Relationship Id="rId10" Type="http://schemas.openxmlformats.org/officeDocument/2006/relationships/image" Target="../media/image40.png"/><Relationship Id="rId4" Type="http://schemas.openxmlformats.org/officeDocument/2006/relationships/image" Target="../media/image32.jpeg"/><Relationship Id="rId9"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51.jp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19.pn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19.pn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4.png"/><Relationship Id="rId1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5.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53.png"/><Relationship Id="rId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image" Target="../media/image24.png"/><Relationship Id="rId9" Type="http://schemas.openxmlformats.org/officeDocument/2006/relationships/image" Target="../media/image21.png"/><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5.png"/><Relationship Id="rId3" Type="http://schemas.openxmlformats.org/officeDocument/2006/relationships/image" Target="../media/image23.png"/><Relationship Id="rId7" Type="http://schemas.openxmlformats.org/officeDocument/2006/relationships/image" Target="../media/image21.png"/><Relationship Id="rId12"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26.png"/><Relationship Id="rId5" Type="http://schemas.openxmlformats.org/officeDocument/2006/relationships/image" Target="../media/image27.png"/><Relationship Id="rId10"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54.png"/><Relationship Id="rId14"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5.png"/><Relationship Id="rId3" Type="http://schemas.openxmlformats.org/officeDocument/2006/relationships/image" Target="../media/image23.png"/><Relationship Id="rId7" Type="http://schemas.openxmlformats.org/officeDocument/2006/relationships/image" Target="../media/image21.png"/><Relationship Id="rId12"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26.png"/><Relationship Id="rId5" Type="http://schemas.openxmlformats.org/officeDocument/2006/relationships/image" Target="../media/image27.png"/><Relationship Id="rId10"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54.png"/><Relationship Id="rId14" Type="http://schemas.openxmlformats.org/officeDocument/2006/relationships/image" Target="../media/image52.png"/></Relationships>
</file>

<file path=ppt/slides/_rels/slide3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5.png"/><Relationship Id="rId3" Type="http://schemas.openxmlformats.org/officeDocument/2006/relationships/image" Target="../media/image23.png"/><Relationship Id="rId7" Type="http://schemas.openxmlformats.org/officeDocument/2006/relationships/image" Target="../media/image21.png"/><Relationship Id="rId12"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26.png"/><Relationship Id="rId5" Type="http://schemas.openxmlformats.org/officeDocument/2006/relationships/image" Target="../media/image27.png"/><Relationship Id="rId10"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54.png"/><Relationship Id="rId14"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5.png"/><Relationship Id="rId3" Type="http://schemas.openxmlformats.org/officeDocument/2006/relationships/image" Target="../media/image23.png"/><Relationship Id="rId7" Type="http://schemas.openxmlformats.org/officeDocument/2006/relationships/image" Target="../media/image21.png"/><Relationship Id="rId12"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26.png"/><Relationship Id="rId5" Type="http://schemas.openxmlformats.org/officeDocument/2006/relationships/image" Target="../media/image27.png"/><Relationship Id="rId10"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54.png"/><Relationship Id="rId14" Type="http://schemas.openxmlformats.org/officeDocument/2006/relationships/image" Target="../media/image52.png"/></Relationships>
</file>

<file path=ppt/slides/_rels/slide3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5.png"/><Relationship Id="rId3" Type="http://schemas.openxmlformats.org/officeDocument/2006/relationships/image" Target="../media/image23.png"/><Relationship Id="rId7" Type="http://schemas.openxmlformats.org/officeDocument/2006/relationships/image" Target="../media/image21.png"/><Relationship Id="rId12"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26.png"/><Relationship Id="rId5" Type="http://schemas.openxmlformats.org/officeDocument/2006/relationships/image" Target="../media/image27.png"/><Relationship Id="rId10"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54.png"/><Relationship Id="rId14" Type="http://schemas.openxmlformats.org/officeDocument/2006/relationships/image" Target="../media/image52.png"/></Relationships>
</file>

<file path=ppt/slides/_rels/slide3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5.png"/><Relationship Id="rId3" Type="http://schemas.openxmlformats.org/officeDocument/2006/relationships/image" Target="../media/image23.png"/><Relationship Id="rId7" Type="http://schemas.openxmlformats.org/officeDocument/2006/relationships/image" Target="../media/image21.png"/><Relationship Id="rId12"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26.png"/><Relationship Id="rId5" Type="http://schemas.openxmlformats.org/officeDocument/2006/relationships/image" Target="../media/image27.png"/><Relationship Id="rId10"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54.png"/><Relationship Id="rId14" Type="http://schemas.openxmlformats.org/officeDocument/2006/relationships/image" Target="../media/image19.png"/></Relationships>
</file>

<file path=ppt/slides/_rels/slide3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5.png"/><Relationship Id="rId3" Type="http://schemas.openxmlformats.org/officeDocument/2006/relationships/image" Target="../media/image23.png"/><Relationship Id="rId7" Type="http://schemas.openxmlformats.org/officeDocument/2006/relationships/image" Target="../media/image21.png"/><Relationship Id="rId12"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26.png"/><Relationship Id="rId5" Type="http://schemas.openxmlformats.org/officeDocument/2006/relationships/image" Target="../media/image27.png"/><Relationship Id="rId10"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54.png"/><Relationship Id="rId14" Type="http://schemas.openxmlformats.org/officeDocument/2006/relationships/image" Target="../media/image52.png"/></Relationships>
</file>

<file path=ppt/slides/_rels/slide3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5.png"/><Relationship Id="rId3" Type="http://schemas.openxmlformats.org/officeDocument/2006/relationships/image" Target="../media/image23.png"/><Relationship Id="rId7" Type="http://schemas.openxmlformats.org/officeDocument/2006/relationships/image" Target="../media/image21.png"/><Relationship Id="rId12"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26.png"/><Relationship Id="rId5" Type="http://schemas.openxmlformats.org/officeDocument/2006/relationships/image" Target="../media/image27.png"/><Relationship Id="rId10"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54.png"/><Relationship Id="rId14" Type="http://schemas.openxmlformats.org/officeDocument/2006/relationships/image" Target="../media/image52.png"/></Relationships>
</file>

<file path=ppt/slides/_rels/slide3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5.png"/><Relationship Id="rId3" Type="http://schemas.openxmlformats.org/officeDocument/2006/relationships/image" Target="../media/image23.png"/><Relationship Id="rId7" Type="http://schemas.openxmlformats.org/officeDocument/2006/relationships/image" Target="../media/image21.png"/><Relationship Id="rId12"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26.png"/><Relationship Id="rId5" Type="http://schemas.openxmlformats.org/officeDocument/2006/relationships/image" Target="../media/image27.png"/><Relationship Id="rId10"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54.png"/><Relationship Id="rId14" Type="http://schemas.openxmlformats.org/officeDocument/2006/relationships/image" Target="../media/image52.png"/></Relationships>
</file>

<file path=ppt/slides/_rels/slide3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5.png"/><Relationship Id="rId3" Type="http://schemas.openxmlformats.org/officeDocument/2006/relationships/image" Target="../media/image23.png"/><Relationship Id="rId7" Type="http://schemas.openxmlformats.org/officeDocument/2006/relationships/image" Target="../media/image21.png"/><Relationship Id="rId12"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26.png"/><Relationship Id="rId5" Type="http://schemas.openxmlformats.org/officeDocument/2006/relationships/image" Target="../media/image27.png"/><Relationship Id="rId10"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54.png"/><Relationship Id="rId1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5.png"/><Relationship Id="rId3" Type="http://schemas.openxmlformats.org/officeDocument/2006/relationships/image" Target="../media/image23.png"/><Relationship Id="rId7" Type="http://schemas.openxmlformats.org/officeDocument/2006/relationships/image" Target="../media/image21.png"/><Relationship Id="rId12"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26.png"/><Relationship Id="rId5" Type="http://schemas.openxmlformats.org/officeDocument/2006/relationships/image" Target="../media/image27.png"/><Relationship Id="rId10"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54.png"/><Relationship Id="rId14" Type="http://schemas.openxmlformats.org/officeDocument/2006/relationships/image" Target="../media/image5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61.jpeg"/></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image" Target="../media/image63.jpe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72.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9.xml"/><Relationship Id="rId4" Type="http://schemas.openxmlformats.org/officeDocument/2006/relationships/image" Target="../media/image74.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p:cNvSpPr>
          <p:nvPr>
            <p:ph type="title"/>
          </p:nvPr>
        </p:nvSpPr>
        <p:spPr>
          <a:xfrm>
            <a:off x="551793" y="4561657"/>
            <a:ext cx="11055581" cy="4648201"/>
          </a:xfrm>
          <a:prstGeom prst="rect">
            <a:avLst/>
          </a:prstGeom>
        </p:spPr>
        <p:txBody>
          <a:bodyPr>
            <a:normAutofit fontScale="90000"/>
          </a:bodyPr>
          <a:lstStyle/>
          <a:p>
            <a:pPr defTabSz="677163">
              <a:defRPr sz="9288"/>
            </a:pPr>
            <a:r>
              <a:rPr lang="en-US" dirty="0"/>
              <a:t>Reduced Aggregate Scattering Operators </a:t>
            </a:r>
            <a:br>
              <a:rPr lang="en-US" dirty="0"/>
            </a:br>
            <a:r>
              <a:rPr lang="en-US" sz="7200" dirty="0"/>
              <a:t>for Path Tracing</a:t>
            </a:r>
            <a:r>
              <a:rPr lang="en-US" dirty="0"/>
              <a:t> </a:t>
            </a:r>
            <a:endParaRPr b="0" dirty="0">
              <a:latin typeface="+mj-lt"/>
              <a:ea typeface="+mj-ea"/>
              <a:cs typeface="+mj-cs"/>
              <a:sym typeface="Helvetica Neue Light"/>
            </a:endParaRPr>
          </a:p>
        </p:txBody>
      </p:sp>
      <p:sp>
        <p:nvSpPr>
          <p:cNvPr id="251" name="Shape 251"/>
          <p:cNvSpPr>
            <a:spLocks noGrp="1"/>
          </p:cNvSpPr>
          <p:nvPr>
            <p:ph type="body" sz="quarter" idx="1"/>
          </p:nvPr>
        </p:nvSpPr>
        <p:spPr>
          <a:prstGeom prst="rect">
            <a:avLst/>
          </a:prstGeom>
        </p:spPr>
        <p:txBody>
          <a:bodyPr>
            <a:normAutofit/>
          </a:bodyPr>
          <a:lstStyle/>
          <a:p>
            <a:pPr defTabSz="808990">
              <a:defRPr sz="5880"/>
            </a:pPr>
            <a:r>
              <a:rPr lang="de-CH" b="1" dirty="0"/>
              <a:t>Adrian Blumer</a:t>
            </a:r>
            <a:endParaRPr b="1" dirty="0"/>
          </a:p>
          <a:p>
            <a:pPr defTabSz="808990">
              <a:defRPr sz="5880"/>
            </a:pPr>
            <a:r>
              <a:rPr lang="de-CH" dirty="0"/>
              <a:t>Jan </a:t>
            </a:r>
            <a:r>
              <a:rPr lang="de-CH" dirty="0" err="1"/>
              <a:t>Novák</a:t>
            </a:r>
            <a:endParaRPr dirty="0"/>
          </a:p>
          <a:p>
            <a:pPr defTabSz="808990">
              <a:defRPr sz="5880"/>
            </a:pPr>
            <a:r>
              <a:rPr lang="de-CH" dirty="0"/>
              <a:t>Ralf Habel</a:t>
            </a:r>
            <a:endParaRPr dirty="0"/>
          </a:p>
          <a:p>
            <a:pPr defTabSz="808990">
              <a:defRPr sz="5880"/>
            </a:pPr>
            <a:r>
              <a:rPr lang="de-CH" dirty="0"/>
              <a:t>Derek </a:t>
            </a:r>
            <a:r>
              <a:rPr lang="de-CH" dirty="0" err="1"/>
              <a:t>Nowrouzezahrai</a:t>
            </a:r>
            <a:endParaRPr dirty="0"/>
          </a:p>
          <a:p>
            <a:pPr defTabSz="808990">
              <a:defRPr sz="5880"/>
            </a:pPr>
            <a:r>
              <a:rPr lang="de-CH" dirty="0"/>
              <a:t>Wojciech </a:t>
            </a:r>
            <a:r>
              <a:rPr lang="de-CH" dirty="0" err="1"/>
              <a:t>Jarosz</a:t>
            </a:r>
            <a:endParaRPr dirty="0"/>
          </a:p>
        </p:txBody>
      </p:sp>
      <p:sp>
        <p:nvSpPr>
          <p:cNvPr id="253" name="Shape 253"/>
          <p:cNvSpPr/>
          <p:nvPr/>
        </p:nvSpPr>
        <p:spPr>
          <a:xfrm>
            <a:off x="11927899" y="4263770"/>
            <a:ext cx="186998" cy="5188460"/>
          </a:xfrm>
          <a:prstGeom prst="rect">
            <a:avLst/>
          </a:prstGeom>
          <a:solidFill>
            <a:srgbClr val="C0F8D9"/>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lgn="ctr" defTabSz="584200">
              <a:defRPr sz="3200">
                <a:solidFill>
                  <a:srgbClr val="C0F8D9"/>
                </a:solidFill>
                <a:latin typeface="Helvetica Light"/>
                <a:ea typeface="Helvetica Light"/>
                <a:cs typeface="Helvetica Light"/>
                <a:sym typeface="Helvetica Light"/>
              </a:defRPr>
            </a:lvl1pPr>
          </a:lstStyle>
          <a:p>
            <a:r>
              <a:t>s</a:t>
            </a:r>
          </a:p>
        </p:txBody>
      </p:sp>
      <p:pic>
        <p:nvPicPr>
          <p:cNvPr id="254" name="DR graphic A - 1A-01.png"/>
          <p:cNvPicPr>
            <a:picLocks noChangeAspect="1"/>
          </p:cNvPicPr>
          <p:nvPr/>
        </p:nvPicPr>
        <p:blipFill>
          <a:blip r:embed="rId3">
            <a:extLst/>
          </a:blip>
          <a:srcRect t="63464"/>
          <a:stretch>
            <a:fillRect/>
          </a:stretch>
        </p:blipFill>
        <p:spPr>
          <a:xfrm>
            <a:off x="-1" y="-4862"/>
            <a:ext cx="24384001" cy="29696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0" y="3522940"/>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solidFill>
                  <a:srgbClr val="565F8C"/>
                </a:solidFill>
              </a:rPr>
              <a:t>Precomputation</a:t>
            </a:r>
            <a:endParaRPr lang="de-CH" dirty="0">
              <a:solidFill>
                <a:srgbClr val="565F8C"/>
              </a:solidFill>
            </a:endParaRPr>
          </a:p>
        </p:txBody>
      </p:sp>
      <p:sp>
        <p:nvSpPr>
          <p:cNvPr id="6" name="Titel 1"/>
          <p:cNvSpPr txBox="1">
            <a:spLocks/>
          </p:cNvSpPr>
          <p:nvPr/>
        </p:nvSpPr>
        <p:spPr>
          <a:xfrm>
            <a:off x="0" y="755596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solidFill>
                  <a:srgbClr val="565F8C"/>
                </a:solidFill>
              </a:rPr>
              <a:t>Path tracer integration</a:t>
            </a:r>
            <a:endParaRPr lang="de-CH" dirty="0">
              <a:solidFill>
                <a:srgbClr val="565F8C"/>
              </a:solidFill>
            </a:endParaRPr>
          </a:p>
        </p:txBody>
      </p:sp>
    </p:spTree>
    <p:extLst>
      <p:ext uri="{BB962C8B-B14F-4D97-AF65-F5344CB8AC3E}">
        <p14:creationId xmlns:p14="http://schemas.microsoft.com/office/powerpoint/2010/main" val="210419539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0" y="3522940"/>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solidFill>
                  <a:srgbClr val="565F8C"/>
                </a:solidFill>
              </a:rPr>
              <a:t>Precomputation</a:t>
            </a:r>
            <a:endParaRPr lang="de-CH" dirty="0">
              <a:solidFill>
                <a:srgbClr val="565F8C"/>
              </a:solidFill>
            </a:endParaRPr>
          </a:p>
        </p:txBody>
      </p:sp>
      <p:sp>
        <p:nvSpPr>
          <p:cNvPr id="6" name="Titel 1"/>
          <p:cNvSpPr txBox="1">
            <a:spLocks/>
          </p:cNvSpPr>
          <p:nvPr/>
        </p:nvSpPr>
        <p:spPr>
          <a:xfrm>
            <a:off x="0" y="755596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solidFill>
                  <a:srgbClr val="B3B8D1"/>
                </a:solidFill>
              </a:rPr>
              <a:t>Path tracer integration</a:t>
            </a:r>
            <a:endParaRPr lang="de-CH" dirty="0">
              <a:solidFill>
                <a:srgbClr val="B3B8D1"/>
              </a:solidFill>
            </a:endParaRPr>
          </a:p>
        </p:txBody>
      </p:sp>
    </p:spTree>
    <p:extLst>
      <p:ext uri="{BB962C8B-B14F-4D97-AF65-F5344CB8AC3E}">
        <p14:creationId xmlns:p14="http://schemas.microsoft.com/office/powerpoint/2010/main" val="34573575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Method</a:t>
            </a:r>
            <a:endParaRPr lang="de-CH" dirty="0"/>
          </a:p>
        </p:txBody>
      </p:sp>
      <p:sp>
        <p:nvSpPr>
          <p:cNvPr id="8"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Light transport as a matrix operation</a:t>
            </a:r>
            <a:endParaRPr lang="de-CH" sz="4400" dirty="0"/>
          </a:p>
        </p:txBody>
      </p:sp>
      <p:pic>
        <p:nvPicPr>
          <p:cNvPr id="9" name="tree_bases_direct_light.png"/>
          <p:cNvPicPr>
            <a:picLocks noChangeAspect="1"/>
          </p:cNvPicPr>
          <p:nvPr/>
        </p:nvPicPr>
        <p:blipFill>
          <a:blip r:embed="rId3">
            <a:extLst/>
          </a:blip>
          <a:stretch>
            <a:fillRect/>
          </a:stretch>
        </p:blipFill>
        <p:spPr>
          <a:xfrm>
            <a:off x="18868511" y="1660433"/>
            <a:ext cx="3676498" cy="5514748"/>
          </a:xfrm>
          <a:prstGeom prst="rect">
            <a:avLst/>
          </a:prstGeom>
          <a:ln w="12700">
            <a:miter lim="400000"/>
          </a:ln>
        </p:spPr>
      </p:pic>
      <p:pic>
        <p:nvPicPr>
          <p:cNvPr id="10" name="droppedImage.pdf"/>
          <p:cNvPicPr>
            <a:picLocks noChangeAspect="1"/>
          </p:cNvPicPr>
          <p:nvPr/>
        </p:nvPicPr>
        <p:blipFill>
          <a:blip r:embed="rId4">
            <a:extLst/>
          </a:blip>
          <a:stretch>
            <a:fillRect/>
          </a:stretch>
        </p:blipFill>
        <p:spPr>
          <a:xfrm>
            <a:off x="22900809" y="3178142"/>
            <a:ext cx="854930" cy="854928"/>
          </a:xfrm>
          <a:prstGeom prst="rect">
            <a:avLst/>
          </a:prstGeom>
          <a:ln w="12700">
            <a:miter lim="400000"/>
          </a:ln>
        </p:spPr>
      </p:pic>
      <p:pic>
        <p:nvPicPr>
          <p:cNvPr id="11" name="tree_bases_indirect_light.png"/>
          <p:cNvPicPr>
            <a:picLocks noChangeAspect="1"/>
          </p:cNvPicPr>
          <p:nvPr/>
        </p:nvPicPr>
        <p:blipFill>
          <a:blip r:embed="rId5">
            <a:extLst/>
          </a:blip>
          <a:stretch>
            <a:fillRect/>
          </a:stretch>
        </p:blipFill>
        <p:spPr>
          <a:xfrm>
            <a:off x="2012663" y="1660433"/>
            <a:ext cx="3676498" cy="5514748"/>
          </a:xfrm>
          <a:prstGeom prst="rect">
            <a:avLst/>
          </a:prstGeom>
          <a:ln w="12700">
            <a:miter lim="400000"/>
          </a:ln>
        </p:spPr>
      </p:pic>
      <p:pic>
        <p:nvPicPr>
          <p:cNvPr id="12" name="droppedImage.pdf"/>
          <p:cNvPicPr>
            <a:picLocks noChangeAspect="1"/>
          </p:cNvPicPr>
          <p:nvPr/>
        </p:nvPicPr>
        <p:blipFill>
          <a:blip r:embed="rId4">
            <a:extLst/>
          </a:blip>
          <a:stretch>
            <a:fillRect/>
          </a:stretch>
        </p:blipFill>
        <p:spPr>
          <a:xfrm>
            <a:off x="6213251" y="3178141"/>
            <a:ext cx="854930" cy="854928"/>
          </a:xfrm>
          <a:prstGeom prst="rect">
            <a:avLst/>
          </a:prstGeom>
          <a:ln w="12700">
            <a:miter lim="400000"/>
          </a:ln>
        </p:spPr>
      </p:pic>
      <p:pic>
        <p:nvPicPr>
          <p:cNvPr id="14" name="droppedImage.pdf"/>
          <p:cNvPicPr>
            <a:picLocks noChangeAspect="1"/>
          </p:cNvPicPr>
          <p:nvPr/>
        </p:nvPicPr>
        <p:blipFill>
          <a:blip r:embed="rId6">
            <a:extLst/>
          </a:blip>
          <a:stretch>
            <a:fillRect/>
          </a:stretch>
        </p:blipFill>
        <p:spPr>
          <a:xfrm>
            <a:off x="9838473" y="8258718"/>
            <a:ext cx="4707054" cy="4535888"/>
          </a:xfrm>
          <a:prstGeom prst="rect">
            <a:avLst/>
          </a:prstGeom>
          <a:ln w="12700">
            <a:miter lim="400000"/>
          </a:ln>
        </p:spPr>
      </p:pic>
      <p:grpSp>
        <p:nvGrpSpPr>
          <p:cNvPr id="16" name="Group 487"/>
          <p:cNvGrpSpPr/>
          <p:nvPr/>
        </p:nvGrpSpPr>
        <p:grpSpPr>
          <a:xfrm>
            <a:off x="20414410" y="7849270"/>
            <a:ext cx="584702" cy="4999184"/>
            <a:chOff x="0" y="0"/>
            <a:chExt cx="508000" cy="4343400"/>
          </a:xfrm>
        </p:grpSpPr>
        <p:pic>
          <p:nvPicPr>
            <p:cNvPr id="17" name="droppedImage.pdf"/>
            <p:cNvPicPr>
              <a:picLocks noChangeAspect="1"/>
            </p:cNvPicPr>
            <p:nvPr/>
          </p:nvPicPr>
          <p:blipFill>
            <a:blip r:embed="rId7">
              <a:extLst/>
            </a:blip>
            <a:stretch>
              <a:fillRect/>
            </a:stretch>
          </p:blipFill>
          <p:spPr>
            <a:xfrm>
              <a:off x="148245" y="419100"/>
              <a:ext cx="220055" cy="3924301"/>
            </a:xfrm>
            <a:prstGeom prst="rect">
              <a:avLst/>
            </a:prstGeom>
            <a:ln w="12700" cap="flat">
              <a:noFill/>
              <a:miter lim="400000"/>
            </a:ln>
            <a:effectLst/>
          </p:spPr>
        </p:pic>
        <p:pic>
          <p:nvPicPr>
            <p:cNvPr id="18" name="droppedImage.pdf"/>
            <p:cNvPicPr>
              <a:picLocks noChangeAspect="1"/>
            </p:cNvPicPr>
            <p:nvPr/>
          </p:nvPicPr>
          <p:blipFill>
            <a:blip r:embed="rId8">
              <a:extLst/>
            </a:blip>
            <a:stretch>
              <a:fillRect/>
            </a:stretch>
          </p:blipFill>
          <p:spPr>
            <a:xfrm>
              <a:off x="0" y="0"/>
              <a:ext cx="508000" cy="309218"/>
            </a:xfrm>
            <a:prstGeom prst="rect">
              <a:avLst/>
            </a:prstGeom>
            <a:ln w="12700" cap="flat">
              <a:noFill/>
              <a:miter lim="400000"/>
            </a:ln>
            <a:effectLst/>
          </p:spPr>
        </p:pic>
      </p:grpSp>
      <p:sp>
        <p:nvSpPr>
          <p:cNvPr id="19" name="Rechteck 18"/>
          <p:cNvSpPr/>
          <p:nvPr/>
        </p:nvSpPr>
        <p:spPr>
          <a:xfrm>
            <a:off x="18075526" y="7617517"/>
            <a:ext cx="1418253" cy="641201"/>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lang="de-CH"/>
          </a:p>
        </p:txBody>
      </p:sp>
      <p:grpSp>
        <p:nvGrpSpPr>
          <p:cNvPr id="20" name="Group 487"/>
          <p:cNvGrpSpPr/>
          <p:nvPr/>
        </p:nvGrpSpPr>
        <p:grpSpPr>
          <a:xfrm>
            <a:off x="3558561" y="7849271"/>
            <a:ext cx="584702" cy="4999184"/>
            <a:chOff x="0" y="0"/>
            <a:chExt cx="508000" cy="4343400"/>
          </a:xfrm>
        </p:grpSpPr>
        <p:pic>
          <p:nvPicPr>
            <p:cNvPr id="21" name="droppedImage.pdf"/>
            <p:cNvPicPr>
              <a:picLocks noChangeAspect="1"/>
            </p:cNvPicPr>
            <p:nvPr/>
          </p:nvPicPr>
          <p:blipFill>
            <a:blip r:embed="rId7">
              <a:extLst/>
            </a:blip>
            <a:stretch>
              <a:fillRect/>
            </a:stretch>
          </p:blipFill>
          <p:spPr>
            <a:xfrm>
              <a:off x="148245" y="419100"/>
              <a:ext cx="220055" cy="3924301"/>
            </a:xfrm>
            <a:prstGeom prst="rect">
              <a:avLst/>
            </a:prstGeom>
            <a:ln w="12700" cap="flat">
              <a:noFill/>
              <a:miter lim="400000"/>
            </a:ln>
            <a:effectLst/>
          </p:spPr>
        </p:pic>
        <p:pic>
          <p:nvPicPr>
            <p:cNvPr id="22" name="droppedImage.pdf"/>
            <p:cNvPicPr>
              <a:picLocks noChangeAspect="1"/>
            </p:cNvPicPr>
            <p:nvPr/>
          </p:nvPicPr>
          <p:blipFill>
            <a:blip r:embed="rId8">
              <a:extLst/>
            </a:blip>
            <a:stretch>
              <a:fillRect/>
            </a:stretch>
          </p:blipFill>
          <p:spPr>
            <a:xfrm>
              <a:off x="0" y="0"/>
              <a:ext cx="508000" cy="309218"/>
            </a:xfrm>
            <a:prstGeom prst="rect">
              <a:avLst/>
            </a:prstGeom>
            <a:ln w="12700" cap="flat">
              <a:noFill/>
              <a:miter lim="400000"/>
            </a:ln>
            <a:effectLst/>
          </p:spPr>
        </p:pic>
      </p:grpSp>
      <p:sp>
        <p:nvSpPr>
          <p:cNvPr id="23" name="Rechteck 22"/>
          <p:cNvSpPr/>
          <p:nvPr/>
        </p:nvSpPr>
        <p:spPr>
          <a:xfrm>
            <a:off x="4759081" y="7795727"/>
            <a:ext cx="1418253" cy="409448"/>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de-CH"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5" name="Titel 1"/>
          <p:cNvSpPr txBox="1">
            <a:spLocks/>
          </p:cNvSpPr>
          <p:nvPr/>
        </p:nvSpPr>
        <p:spPr>
          <a:xfrm>
            <a:off x="9838472" y="7364328"/>
            <a:ext cx="4707055"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000" dirty="0"/>
              <a:t>transport matrix</a:t>
            </a:r>
            <a:endParaRPr lang="de-CH" sz="4000" dirty="0"/>
          </a:p>
        </p:txBody>
      </p:sp>
      <p:sp>
        <p:nvSpPr>
          <p:cNvPr id="30" name="Titel 1"/>
          <p:cNvSpPr txBox="1">
            <a:spLocks/>
          </p:cNvSpPr>
          <p:nvPr/>
        </p:nvSpPr>
        <p:spPr>
          <a:xfrm>
            <a:off x="18353232" y="7402075"/>
            <a:ext cx="4707055" cy="894390"/>
          </a:xfrm>
          <a:prstGeom prst="rect">
            <a:avLst/>
          </a:prstGeom>
          <a:solidFill>
            <a:schemeClr val="bg1"/>
          </a:solidFill>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000" dirty="0"/>
              <a:t>direct</a:t>
            </a:r>
            <a:endParaRPr lang="de-CH" sz="4000" dirty="0"/>
          </a:p>
        </p:txBody>
      </p:sp>
      <p:sp>
        <p:nvSpPr>
          <p:cNvPr id="31" name="Titel 1"/>
          <p:cNvSpPr txBox="1">
            <a:spLocks/>
          </p:cNvSpPr>
          <p:nvPr/>
        </p:nvSpPr>
        <p:spPr>
          <a:xfrm>
            <a:off x="1506196" y="7359762"/>
            <a:ext cx="4707055" cy="903522"/>
          </a:xfrm>
          <a:prstGeom prst="rect">
            <a:avLst/>
          </a:prstGeom>
          <a:solidFill>
            <a:schemeClr val="bg1"/>
          </a:solidFill>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000" dirty="0"/>
              <a:t>indirect</a:t>
            </a:r>
            <a:endParaRPr lang="de-CH" sz="4000" dirty="0"/>
          </a:p>
        </p:txBody>
      </p:sp>
      <p:sp>
        <p:nvSpPr>
          <p:cNvPr id="2" name="Foliennummernplatzhalter 1"/>
          <p:cNvSpPr>
            <a:spLocks noGrp="1"/>
          </p:cNvSpPr>
          <p:nvPr>
            <p:ph type="sldNum" sz="quarter" idx="2"/>
          </p:nvPr>
        </p:nvSpPr>
        <p:spPr/>
        <p:txBody>
          <a:bodyPr/>
          <a:lstStyle/>
          <a:p>
            <a:fld id="{86CB4B4D-7CA3-9044-876B-883B54F8677D}" type="slidenum">
              <a:rPr lang="en-US" smtClean="0"/>
              <a:t>12</a:t>
            </a:fld>
            <a:endParaRPr lang="en-US" dirty="0"/>
          </a:p>
        </p:txBody>
      </p:sp>
      <p:sp>
        <p:nvSpPr>
          <p:cNvPr id="26" name="Titel 1"/>
          <p:cNvSpPr txBox="1">
            <a:spLocks/>
          </p:cNvSpPr>
          <p:nvPr/>
        </p:nvSpPr>
        <p:spPr>
          <a:xfrm>
            <a:off x="2194948" y="1480208"/>
            <a:ext cx="4707055" cy="903522"/>
          </a:xfrm>
          <a:prstGeom prst="rect">
            <a:avLst/>
          </a:prstGeom>
          <a:solidFill>
            <a:schemeClr val="bg1"/>
          </a:solidFill>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000" dirty="0">
                <a:solidFill>
                  <a:srgbClr val="FB951E"/>
                </a:solidFill>
              </a:rPr>
              <a:t>indirect illumination</a:t>
            </a:r>
            <a:endParaRPr lang="de-CH" sz="4000" dirty="0">
              <a:solidFill>
                <a:srgbClr val="FB951E"/>
              </a:solidFill>
            </a:endParaRPr>
          </a:p>
        </p:txBody>
      </p:sp>
      <p:sp>
        <p:nvSpPr>
          <p:cNvPr id="27" name="Titel 1"/>
          <p:cNvSpPr txBox="1">
            <a:spLocks/>
          </p:cNvSpPr>
          <p:nvPr/>
        </p:nvSpPr>
        <p:spPr>
          <a:xfrm>
            <a:off x="19493779" y="1521482"/>
            <a:ext cx="4707055" cy="903522"/>
          </a:xfrm>
          <a:prstGeom prst="rect">
            <a:avLst/>
          </a:prstGeom>
          <a:solidFill>
            <a:schemeClr val="bg1"/>
          </a:solidFill>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000" dirty="0">
                <a:solidFill>
                  <a:srgbClr val="FB951E"/>
                </a:solidFill>
              </a:rPr>
              <a:t>direct illumination</a:t>
            </a:r>
            <a:endParaRPr lang="de-CH" sz="4000" dirty="0">
              <a:solidFill>
                <a:srgbClr val="FB951E"/>
              </a:solidFill>
            </a:endParaRPr>
          </a:p>
        </p:txBody>
      </p:sp>
      <p:sp>
        <p:nvSpPr>
          <p:cNvPr id="3" name="Pfeil: nach unten 2"/>
          <p:cNvSpPr/>
          <p:nvPr/>
        </p:nvSpPr>
        <p:spPr>
          <a:xfrm rot="1997504">
            <a:off x="21716678" y="2234735"/>
            <a:ext cx="261257" cy="794411"/>
          </a:xfrm>
          <a:prstGeom prst="downArrow">
            <a:avLst/>
          </a:prstGeom>
          <a:solidFill>
            <a:srgbClr val="FB951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9" name="Pfeil: nach unten 28"/>
          <p:cNvSpPr/>
          <p:nvPr/>
        </p:nvSpPr>
        <p:spPr>
          <a:xfrm rot="1997504">
            <a:off x="4767758" y="2104106"/>
            <a:ext cx="261257" cy="794411"/>
          </a:xfrm>
          <a:prstGeom prst="downArrow">
            <a:avLst/>
          </a:prstGeom>
          <a:solidFill>
            <a:srgbClr val="FB951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3" name="Textfeld 32"/>
          <p:cNvSpPr txBox="1"/>
          <p:nvPr/>
        </p:nvSpPr>
        <p:spPr>
          <a:xfrm>
            <a:off x="17263353" y="9812491"/>
            <a:ext cx="118535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US" sz="8000" dirty="0">
                <a:cs typeface="Arial" panose="020B0604020202020204" pitchFamily="34" charset="0"/>
              </a:rPr>
              <a:t>×</a:t>
            </a:r>
            <a:endParaRPr kumimoji="0" lang="en-US" sz="8000" i="0" u="none" strike="noStrike" cap="none" spc="0" normalizeH="0" baseline="0" dirty="0">
              <a:ln>
                <a:noFill/>
              </a:ln>
              <a:solidFill>
                <a:srgbClr val="000000"/>
              </a:solidFill>
              <a:effectLst/>
              <a:uFillTx/>
              <a:cs typeface="Arial" panose="020B0604020202020204" pitchFamily="34" charset="0"/>
              <a:sym typeface="Helvetica Neue Light"/>
            </a:endParaRPr>
          </a:p>
        </p:txBody>
      </p:sp>
      <p:sp>
        <p:nvSpPr>
          <p:cNvPr id="34" name="Textfeld 33"/>
          <p:cNvSpPr txBox="1"/>
          <p:nvPr/>
        </p:nvSpPr>
        <p:spPr>
          <a:xfrm>
            <a:off x="6317797" y="9812491"/>
            <a:ext cx="1185349"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8000" b="0" i="0" u="none" strike="noStrike" cap="none" spc="0" normalizeH="0" baseline="0" dirty="0">
                <a:ln>
                  <a:noFill/>
                </a:ln>
                <a:solidFill>
                  <a:srgbClr val="000000"/>
                </a:solidFill>
                <a:effectLst/>
                <a:uFillTx/>
                <a:latin typeface="+mj-lt"/>
                <a:ea typeface="+mj-ea"/>
                <a:cs typeface="+mj-cs"/>
                <a:sym typeface="Helvetica Neue Light"/>
              </a:rPr>
              <a:t>=</a:t>
            </a:r>
          </a:p>
        </p:txBody>
      </p:sp>
    </p:spTree>
    <p:extLst>
      <p:ext uri="{BB962C8B-B14F-4D97-AF65-F5344CB8AC3E}">
        <p14:creationId xmlns:p14="http://schemas.microsoft.com/office/powerpoint/2010/main" val="216781952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487"/>
          <p:cNvGrpSpPr/>
          <p:nvPr/>
        </p:nvGrpSpPr>
        <p:grpSpPr>
          <a:xfrm>
            <a:off x="3558561" y="7849271"/>
            <a:ext cx="584702" cy="4999184"/>
            <a:chOff x="0" y="0"/>
            <a:chExt cx="508000" cy="4343400"/>
          </a:xfrm>
        </p:grpSpPr>
        <p:pic>
          <p:nvPicPr>
            <p:cNvPr id="21" name="droppedImage.pdf"/>
            <p:cNvPicPr>
              <a:picLocks noChangeAspect="1"/>
            </p:cNvPicPr>
            <p:nvPr/>
          </p:nvPicPr>
          <p:blipFill>
            <a:blip r:embed="rId3">
              <a:extLst/>
            </a:blip>
            <a:stretch>
              <a:fillRect/>
            </a:stretch>
          </p:blipFill>
          <p:spPr>
            <a:xfrm>
              <a:off x="148245" y="419100"/>
              <a:ext cx="220055" cy="3924301"/>
            </a:xfrm>
            <a:prstGeom prst="rect">
              <a:avLst/>
            </a:prstGeom>
            <a:ln w="12700" cap="flat">
              <a:noFill/>
              <a:miter lim="400000"/>
            </a:ln>
            <a:effectLst/>
          </p:spPr>
        </p:pic>
        <p:pic>
          <p:nvPicPr>
            <p:cNvPr id="22" name="droppedImage.pdf"/>
            <p:cNvPicPr>
              <a:picLocks noChangeAspect="1"/>
            </p:cNvPicPr>
            <p:nvPr/>
          </p:nvPicPr>
          <p:blipFill>
            <a:blip r:embed="rId4">
              <a:extLst/>
            </a:blip>
            <a:stretch>
              <a:fillRect/>
            </a:stretch>
          </p:blipFill>
          <p:spPr>
            <a:xfrm>
              <a:off x="0" y="0"/>
              <a:ext cx="508000" cy="309218"/>
            </a:xfrm>
            <a:prstGeom prst="rect">
              <a:avLst/>
            </a:prstGeom>
            <a:ln w="12700" cap="flat">
              <a:noFill/>
              <a:miter lim="400000"/>
            </a:ln>
            <a:effectLst/>
          </p:spPr>
        </p:pic>
      </p:grpSp>
      <p:sp>
        <p:nvSpPr>
          <p:cNvPr id="43" name="Titel 1"/>
          <p:cNvSpPr txBox="1">
            <a:spLocks/>
          </p:cNvSpPr>
          <p:nvPr/>
        </p:nvSpPr>
        <p:spPr>
          <a:xfrm>
            <a:off x="1506196" y="7359762"/>
            <a:ext cx="4707055" cy="903522"/>
          </a:xfrm>
          <a:prstGeom prst="rect">
            <a:avLst/>
          </a:prstGeom>
          <a:solidFill>
            <a:schemeClr val="bg1"/>
          </a:solidFill>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000" dirty="0"/>
              <a:t>indirect</a:t>
            </a:r>
            <a:endParaRPr lang="de-CH" sz="4000" dirty="0"/>
          </a:p>
        </p:txBody>
      </p:sp>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Method</a:t>
            </a:r>
            <a:endParaRPr lang="de-CH" dirty="0"/>
          </a:p>
        </p:txBody>
      </p:sp>
      <p:sp>
        <p:nvSpPr>
          <p:cNvPr id="8"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Light transport as a matrix operation</a:t>
            </a:r>
            <a:endParaRPr lang="de-CH" sz="4400" dirty="0"/>
          </a:p>
        </p:txBody>
      </p:sp>
      <p:pic>
        <p:nvPicPr>
          <p:cNvPr id="9" name="tree_bases_direct_light.png"/>
          <p:cNvPicPr>
            <a:picLocks noChangeAspect="1"/>
          </p:cNvPicPr>
          <p:nvPr/>
        </p:nvPicPr>
        <p:blipFill>
          <a:blip r:embed="rId5">
            <a:extLst/>
          </a:blip>
          <a:stretch>
            <a:fillRect/>
          </a:stretch>
        </p:blipFill>
        <p:spPr>
          <a:xfrm>
            <a:off x="18868511" y="1660433"/>
            <a:ext cx="3676498" cy="5514748"/>
          </a:xfrm>
          <a:prstGeom prst="rect">
            <a:avLst/>
          </a:prstGeom>
          <a:ln w="12700">
            <a:miter lim="400000"/>
          </a:ln>
        </p:spPr>
      </p:pic>
      <p:pic>
        <p:nvPicPr>
          <p:cNvPr id="10" name="droppedImage.pdf"/>
          <p:cNvPicPr>
            <a:picLocks noChangeAspect="1"/>
          </p:cNvPicPr>
          <p:nvPr/>
        </p:nvPicPr>
        <p:blipFill>
          <a:blip r:embed="rId6">
            <a:extLst/>
          </a:blip>
          <a:stretch>
            <a:fillRect/>
          </a:stretch>
        </p:blipFill>
        <p:spPr>
          <a:xfrm>
            <a:off x="22900809" y="3178142"/>
            <a:ext cx="854930" cy="854928"/>
          </a:xfrm>
          <a:prstGeom prst="rect">
            <a:avLst/>
          </a:prstGeom>
          <a:ln w="12700">
            <a:miter lim="400000"/>
          </a:ln>
        </p:spPr>
      </p:pic>
      <p:pic>
        <p:nvPicPr>
          <p:cNvPr id="11" name="tree_bases_indirect_light.png"/>
          <p:cNvPicPr>
            <a:picLocks noChangeAspect="1"/>
          </p:cNvPicPr>
          <p:nvPr/>
        </p:nvPicPr>
        <p:blipFill>
          <a:blip r:embed="rId7">
            <a:extLst/>
          </a:blip>
          <a:stretch>
            <a:fillRect/>
          </a:stretch>
        </p:blipFill>
        <p:spPr>
          <a:xfrm>
            <a:off x="2012663" y="1660433"/>
            <a:ext cx="3676498" cy="5514748"/>
          </a:xfrm>
          <a:prstGeom prst="rect">
            <a:avLst/>
          </a:prstGeom>
          <a:ln w="12700">
            <a:miter lim="400000"/>
          </a:ln>
        </p:spPr>
      </p:pic>
      <p:pic>
        <p:nvPicPr>
          <p:cNvPr id="12" name="droppedImage.pdf"/>
          <p:cNvPicPr>
            <a:picLocks noChangeAspect="1"/>
          </p:cNvPicPr>
          <p:nvPr/>
        </p:nvPicPr>
        <p:blipFill>
          <a:blip r:embed="rId6">
            <a:extLst/>
          </a:blip>
          <a:stretch>
            <a:fillRect/>
          </a:stretch>
        </p:blipFill>
        <p:spPr>
          <a:xfrm>
            <a:off x="6213251" y="3178141"/>
            <a:ext cx="854930" cy="854928"/>
          </a:xfrm>
          <a:prstGeom prst="rect">
            <a:avLst/>
          </a:prstGeom>
          <a:ln w="12700">
            <a:miter lim="400000"/>
          </a:ln>
        </p:spPr>
      </p:pic>
      <p:grpSp>
        <p:nvGrpSpPr>
          <p:cNvPr id="16" name="Group 487"/>
          <p:cNvGrpSpPr/>
          <p:nvPr/>
        </p:nvGrpSpPr>
        <p:grpSpPr>
          <a:xfrm>
            <a:off x="20414410" y="7849270"/>
            <a:ext cx="584702" cy="4999184"/>
            <a:chOff x="0" y="0"/>
            <a:chExt cx="508000" cy="4343400"/>
          </a:xfrm>
        </p:grpSpPr>
        <p:pic>
          <p:nvPicPr>
            <p:cNvPr id="17" name="droppedImage.pdf"/>
            <p:cNvPicPr>
              <a:picLocks noChangeAspect="1"/>
            </p:cNvPicPr>
            <p:nvPr/>
          </p:nvPicPr>
          <p:blipFill>
            <a:blip r:embed="rId3">
              <a:extLst/>
            </a:blip>
            <a:stretch>
              <a:fillRect/>
            </a:stretch>
          </p:blipFill>
          <p:spPr>
            <a:xfrm>
              <a:off x="148245" y="419100"/>
              <a:ext cx="220055" cy="3924301"/>
            </a:xfrm>
            <a:prstGeom prst="rect">
              <a:avLst/>
            </a:prstGeom>
            <a:ln w="12700" cap="flat">
              <a:noFill/>
              <a:miter lim="400000"/>
            </a:ln>
            <a:effectLst/>
          </p:spPr>
        </p:pic>
        <p:pic>
          <p:nvPicPr>
            <p:cNvPr id="18" name="droppedImage.pdf"/>
            <p:cNvPicPr>
              <a:picLocks noChangeAspect="1"/>
            </p:cNvPicPr>
            <p:nvPr/>
          </p:nvPicPr>
          <p:blipFill>
            <a:blip r:embed="rId4">
              <a:extLst/>
            </a:blip>
            <a:stretch>
              <a:fillRect/>
            </a:stretch>
          </p:blipFill>
          <p:spPr>
            <a:xfrm>
              <a:off x="0" y="0"/>
              <a:ext cx="508000" cy="309218"/>
            </a:xfrm>
            <a:prstGeom prst="rect">
              <a:avLst/>
            </a:prstGeom>
            <a:ln w="12700" cap="flat">
              <a:noFill/>
              <a:miter lim="400000"/>
            </a:ln>
            <a:effectLst/>
          </p:spPr>
        </p:pic>
      </p:grpSp>
      <p:sp>
        <p:nvSpPr>
          <p:cNvPr id="19" name="Rechteck 18"/>
          <p:cNvSpPr/>
          <p:nvPr/>
        </p:nvSpPr>
        <p:spPr>
          <a:xfrm>
            <a:off x="18075526" y="7617517"/>
            <a:ext cx="1418253" cy="641201"/>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lang="de-CH"/>
          </a:p>
        </p:txBody>
      </p:sp>
      <p:sp>
        <p:nvSpPr>
          <p:cNvPr id="23" name="Rechteck 22"/>
          <p:cNvSpPr/>
          <p:nvPr/>
        </p:nvSpPr>
        <p:spPr>
          <a:xfrm>
            <a:off x="4759081" y="7795727"/>
            <a:ext cx="1418253" cy="409448"/>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de-CH" sz="3500" b="0" i="0" u="none" strike="noStrike" cap="none" spc="0" normalizeH="0" baseline="0">
              <a:ln>
                <a:noFill/>
              </a:ln>
              <a:solidFill>
                <a:srgbClr val="000000"/>
              </a:solidFill>
              <a:effectLst/>
              <a:uFillTx/>
              <a:latin typeface="+mj-lt"/>
              <a:ea typeface="+mj-ea"/>
              <a:cs typeface="+mj-cs"/>
              <a:sym typeface="Helvetica Neue Light"/>
            </a:endParaRPr>
          </a:p>
        </p:txBody>
      </p:sp>
      <p:grpSp>
        <p:nvGrpSpPr>
          <p:cNvPr id="28" name="Group 644"/>
          <p:cNvGrpSpPr/>
          <p:nvPr/>
        </p:nvGrpSpPr>
        <p:grpSpPr>
          <a:xfrm>
            <a:off x="13362179" y="7748853"/>
            <a:ext cx="4507890" cy="2833372"/>
            <a:chOff x="0" y="0"/>
            <a:chExt cx="3919903" cy="2463800"/>
          </a:xfrm>
        </p:grpSpPr>
        <p:pic>
          <p:nvPicPr>
            <p:cNvPr id="29" name="droppedImage.pdf"/>
            <p:cNvPicPr>
              <a:picLocks noChangeAspect="1"/>
            </p:cNvPicPr>
            <p:nvPr/>
          </p:nvPicPr>
          <p:blipFill>
            <a:blip r:embed="rId8">
              <a:extLst/>
            </a:blip>
            <a:stretch>
              <a:fillRect/>
            </a:stretch>
          </p:blipFill>
          <p:spPr>
            <a:xfrm>
              <a:off x="0" y="558800"/>
              <a:ext cx="3919904" cy="1905001"/>
            </a:xfrm>
            <a:prstGeom prst="rect">
              <a:avLst/>
            </a:prstGeom>
            <a:ln w="12700" cap="flat">
              <a:noFill/>
              <a:miter lim="400000"/>
            </a:ln>
            <a:effectLst/>
          </p:spPr>
        </p:pic>
        <p:pic>
          <p:nvPicPr>
            <p:cNvPr id="30" name="droppedImage.pdf"/>
            <p:cNvPicPr>
              <a:picLocks noChangeAspect="1"/>
            </p:cNvPicPr>
            <p:nvPr/>
          </p:nvPicPr>
          <p:blipFill>
            <a:blip r:embed="rId9">
              <a:extLst/>
            </a:blip>
            <a:stretch>
              <a:fillRect/>
            </a:stretch>
          </p:blipFill>
          <p:spPr>
            <a:xfrm>
              <a:off x="1739900" y="0"/>
              <a:ext cx="635000" cy="470371"/>
            </a:xfrm>
            <a:prstGeom prst="rect">
              <a:avLst/>
            </a:prstGeom>
            <a:ln w="12700" cap="flat">
              <a:noFill/>
              <a:miter lim="400000"/>
            </a:ln>
            <a:effectLst/>
          </p:spPr>
        </p:pic>
      </p:grpSp>
      <p:grpSp>
        <p:nvGrpSpPr>
          <p:cNvPr id="31" name="Group 647"/>
          <p:cNvGrpSpPr/>
          <p:nvPr/>
        </p:nvGrpSpPr>
        <p:grpSpPr>
          <a:xfrm>
            <a:off x="6523625" y="7736154"/>
            <a:ext cx="2190751" cy="5165115"/>
            <a:chOff x="0" y="0"/>
            <a:chExt cx="1905000" cy="4491403"/>
          </a:xfrm>
        </p:grpSpPr>
        <p:pic>
          <p:nvPicPr>
            <p:cNvPr id="32" name="droppedImage.pdf"/>
            <p:cNvPicPr>
              <a:picLocks noChangeAspect="1"/>
            </p:cNvPicPr>
            <p:nvPr/>
          </p:nvPicPr>
          <p:blipFill>
            <a:blip r:embed="rId10">
              <a:extLst/>
            </a:blip>
            <a:stretch>
              <a:fillRect/>
            </a:stretch>
          </p:blipFill>
          <p:spPr>
            <a:xfrm>
              <a:off x="0" y="571500"/>
              <a:ext cx="1905001" cy="3919904"/>
            </a:xfrm>
            <a:prstGeom prst="rect">
              <a:avLst/>
            </a:prstGeom>
            <a:ln w="12700" cap="flat">
              <a:noFill/>
              <a:miter lim="400000"/>
            </a:ln>
            <a:effectLst/>
          </p:spPr>
        </p:pic>
        <p:pic>
          <p:nvPicPr>
            <p:cNvPr id="33" name="droppedImage.pdf"/>
            <p:cNvPicPr>
              <a:picLocks noChangeAspect="1"/>
            </p:cNvPicPr>
            <p:nvPr/>
          </p:nvPicPr>
          <p:blipFill>
            <a:blip r:embed="rId11">
              <a:extLst/>
            </a:blip>
            <a:stretch>
              <a:fillRect/>
            </a:stretch>
          </p:blipFill>
          <p:spPr>
            <a:xfrm>
              <a:off x="762000" y="0"/>
              <a:ext cx="602974" cy="533401"/>
            </a:xfrm>
            <a:prstGeom prst="rect">
              <a:avLst/>
            </a:prstGeom>
            <a:ln w="12700" cap="flat">
              <a:noFill/>
              <a:miter lim="400000"/>
            </a:ln>
            <a:effectLst/>
          </p:spPr>
        </p:pic>
      </p:grpSp>
      <p:grpSp>
        <p:nvGrpSpPr>
          <p:cNvPr id="34" name="Group 650"/>
          <p:cNvGrpSpPr/>
          <p:nvPr/>
        </p:nvGrpSpPr>
        <p:grpSpPr>
          <a:xfrm>
            <a:off x="9849206" y="7748854"/>
            <a:ext cx="2190752" cy="2833372"/>
            <a:chOff x="32454" y="0"/>
            <a:chExt cx="1905001" cy="2463801"/>
          </a:xfrm>
        </p:grpSpPr>
        <p:pic>
          <p:nvPicPr>
            <p:cNvPr id="35" name="droppedImage.pdf"/>
            <p:cNvPicPr>
              <a:picLocks noChangeAspect="1"/>
            </p:cNvPicPr>
            <p:nvPr/>
          </p:nvPicPr>
          <p:blipFill>
            <a:blip r:embed="rId12">
              <a:extLst/>
            </a:blip>
            <a:stretch>
              <a:fillRect/>
            </a:stretch>
          </p:blipFill>
          <p:spPr>
            <a:xfrm>
              <a:off x="32454" y="558800"/>
              <a:ext cx="1905001" cy="1905001"/>
            </a:xfrm>
            <a:prstGeom prst="rect">
              <a:avLst/>
            </a:prstGeom>
            <a:ln w="12700" cap="flat">
              <a:noFill/>
              <a:miter lim="400000"/>
            </a:ln>
            <a:effectLst/>
          </p:spPr>
        </p:pic>
        <p:pic>
          <p:nvPicPr>
            <p:cNvPr id="36" name="droppedImage.pdf"/>
            <p:cNvPicPr>
              <a:picLocks noChangeAspect="1"/>
            </p:cNvPicPr>
            <p:nvPr/>
          </p:nvPicPr>
          <p:blipFill>
            <a:blip r:embed="rId13">
              <a:extLst/>
            </a:blip>
            <a:stretch>
              <a:fillRect/>
            </a:stretch>
          </p:blipFill>
          <p:spPr>
            <a:xfrm>
              <a:off x="838200" y="0"/>
              <a:ext cx="381000" cy="381000"/>
            </a:xfrm>
            <a:prstGeom prst="rect">
              <a:avLst/>
            </a:prstGeom>
            <a:ln w="12700" cap="flat">
              <a:noFill/>
              <a:miter lim="400000"/>
            </a:ln>
            <a:effectLst/>
          </p:spPr>
        </p:pic>
      </p:grpSp>
      <p:sp>
        <p:nvSpPr>
          <p:cNvPr id="25" name="Titel 1"/>
          <p:cNvSpPr txBox="1">
            <a:spLocks/>
          </p:cNvSpPr>
          <p:nvPr/>
        </p:nvSpPr>
        <p:spPr>
          <a:xfrm>
            <a:off x="5475362" y="7364328"/>
            <a:ext cx="4075268" cy="985237"/>
          </a:xfrm>
          <a:prstGeom prst="rect">
            <a:avLst/>
          </a:prstGeom>
          <a:solidFill>
            <a:schemeClr val="bg1"/>
          </a:solidFill>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000" dirty="0"/>
              <a:t>basis transform</a:t>
            </a:r>
            <a:endParaRPr lang="de-CH" sz="4000" dirty="0"/>
          </a:p>
        </p:txBody>
      </p:sp>
      <p:sp>
        <p:nvSpPr>
          <p:cNvPr id="41" name="Titel 1"/>
          <p:cNvSpPr txBox="1">
            <a:spLocks/>
          </p:cNvSpPr>
          <p:nvPr/>
        </p:nvSpPr>
        <p:spPr>
          <a:xfrm>
            <a:off x="9830545" y="7364328"/>
            <a:ext cx="2190752" cy="985237"/>
          </a:xfrm>
          <a:prstGeom prst="rect">
            <a:avLst/>
          </a:prstGeom>
          <a:solidFill>
            <a:schemeClr val="bg1"/>
          </a:solidFill>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000" dirty="0"/>
              <a:t>transport </a:t>
            </a:r>
            <a:endParaRPr lang="de-CH" sz="4000" dirty="0"/>
          </a:p>
        </p:txBody>
      </p:sp>
      <p:sp>
        <p:nvSpPr>
          <p:cNvPr id="42" name="Titel 1"/>
          <p:cNvSpPr txBox="1">
            <a:spLocks/>
          </p:cNvSpPr>
          <p:nvPr/>
        </p:nvSpPr>
        <p:spPr>
          <a:xfrm>
            <a:off x="13362179" y="7406236"/>
            <a:ext cx="4469875" cy="985237"/>
          </a:xfrm>
          <a:prstGeom prst="rect">
            <a:avLst/>
          </a:prstGeom>
          <a:solidFill>
            <a:schemeClr val="bg1"/>
          </a:solidFill>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000" dirty="0"/>
              <a:t>basis transform</a:t>
            </a:r>
            <a:endParaRPr lang="de-CH" sz="4000" dirty="0"/>
          </a:p>
        </p:txBody>
      </p:sp>
      <p:sp>
        <p:nvSpPr>
          <p:cNvPr id="45" name="Titel 1"/>
          <p:cNvSpPr txBox="1">
            <a:spLocks/>
          </p:cNvSpPr>
          <p:nvPr/>
        </p:nvSpPr>
        <p:spPr>
          <a:xfrm>
            <a:off x="18353232" y="7402075"/>
            <a:ext cx="4707055" cy="894390"/>
          </a:xfrm>
          <a:prstGeom prst="rect">
            <a:avLst/>
          </a:prstGeom>
          <a:solidFill>
            <a:schemeClr val="bg1"/>
          </a:solidFill>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000" dirty="0"/>
              <a:t>direct</a:t>
            </a:r>
            <a:endParaRPr lang="de-CH" sz="4000" dirty="0"/>
          </a:p>
        </p:txBody>
      </p:sp>
      <p:sp>
        <p:nvSpPr>
          <p:cNvPr id="2" name="Foliennummernplatzhalter 1"/>
          <p:cNvSpPr>
            <a:spLocks noGrp="1"/>
          </p:cNvSpPr>
          <p:nvPr>
            <p:ph type="sldNum" sz="quarter" idx="2"/>
          </p:nvPr>
        </p:nvSpPr>
        <p:spPr/>
        <p:txBody>
          <a:bodyPr/>
          <a:lstStyle/>
          <a:p>
            <a:fld id="{86CB4B4D-7CA3-9044-876B-883B54F8677D}" type="slidenum">
              <a:rPr lang="en-US" smtClean="0"/>
              <a:t>13</a:t>
            </a:fld>
            <a:endParaRPr lang="en-US" dirty="0"/>
          </a:p>
        </p:txBody>
      </p:sp>
      <p:sp>
        <p:nvSpPr>
          <p:cNvPr id="40" name="Titel 1"/>
          <p:cNvSpPr txBox="1">
            <a:spLocks/>
          </p:cNvSpPr>
          <p:nvPr/>
        </p:nvSpPr>
        <p:spPr>
          <a:xfrm>
            <a:off x="2194948" y="1480208"/>
            <a:ext cx="4707055" cy="903522"/>
          </a:xfrm>
          <a:prstGeom prst="rect">
            <a:avLst/>
          </a:prstGeom>
          <a:solidFill>
            <a:schemeClr val="bg1"/>
          </a:solidFill>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000" dirty="0">
                <a:solidFill>
                  <a:srgbClr val="FB951E"/>
                </a:solidFill>
              </a:rPr>
              <a:t>indirect illumination</a:t>
            </a:r>
            <a:endParaRPr lang="de-CH" sz="4000" dirty="0">
              <a:solidFill>
                <a:srgbClr val="FB951E"/>
              </a:solidFill>
            </a:endParaRPr>
          </a:p>
        </p:txBody>
      </p:sp>
      <p:sp>
        <p:nvSpPr>
          <p:cNvPr id="44" name="Titel 1"/>
          <p:cNvSpPr txBox="1">
            <a:spLocks/>
          </p:cNvSpPr>
          <p:nvPr/>
        </p:nvSpPr>
        <p:spPr>
          <a:xfrm>
            <a:off x="19493779" y="1521482"/>
            <a:ext cx="4707055" cy="903522"/>
          </a:xfrm>
          <a:prstGeom prst="rect">
            <a:avLst/>
          </a:prstGeom>
          <a:solidFill>
            <a:schemeClr val="bg1"/>
          </a:solidFill>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000" dirty="0">
                <a:solidFill>
                  <a:srgbClr val="FB951E"/>
                </a:solidFill>
              </a:rPr>
              <a:t>direct illumination</a:t>
            </a:r>
            <a:endParaRPr lang="de-CH" sz="4000" dirty="0">
              <a:solidFill>
                <a:srgbClr val="FB951E"/>
              </a:solidFill>
            </a:endParaRPr>
          </a:p>
        </p:txBody>
      </p:sp>
      <p:sp>
        <p:nvSpPr>
          <p:cNvPr id="46" name="Pfeil: nach unten 45"/>
          <p:cNvSpPr/>
          <p:nvPr/>
        </p:nvSpPr>
        <p:spPr>
          <a:xfrm rot="1997504">
            <a:off x="21716678" y="2234735"/>
            <a:ext cx="261257" cy="794411"/>
          </a:xfrm>
          <a:prstGeom prst="downArrow">
            <a:avLst/>
          </a:prstGeom>
          <a:solidFill>
            <a:srgbClr val="FB951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7" name="Pfeil: nach unten 46"/>
          <p:cNvSpPr/>
          <p:nvPr/>
        </p:nvSpPr>
        <p:spPr>
          <a:xfrm rot="1997504">
            <a:off x="4767758" y="2104106"/>
            <a:ext cx="261257" cy="794411"/>
          </a:xfrm>
          <a:prstGeom prst="downArrow">
            <a:avLst/>
          </a:prstGeom>
          <a:solidFill>
            <a:srgbClr val="FB951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9" name="Textfeld 48"/>
          <p:cNvSpPr txBox="1"/>
          <p:nvPr/>
        </p:nvSpPr>
        <p:spPr>
          <a:xfrm>
            <a:off x="4675322" y="8593304"/>
            <a:ext cx="107759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8000" b="0" i="0" u="none" strike="noStrike" cap="none" spc="0" normalizeH="0" baseline="0" dirty="0">
                <a:ln>
                  <a:noFill/>
                </a:ln>
                <a:solidFill>
                  <a:srgbClr val="000000"/>
                </a:solidFill>
                <a:effectLst/>
                <a:uFillTx/>
                <a:latin typeface="+mj-lt"/>
                <a:ea typeface="+mj-ea"/>
                <a:cs typeface="+mj-cs"/>
                <a:sym typeface="Helvetica Neue Light"/>
              </a:rPr>
              <a:t>=</a:t>
            </a:r>
          </a:p>
        </p:txBody>
      </p:sp>
      <p:sp>
        <p:nvSpPr>
          <p:cNvPr id="51" name="Textfeld 50"/>
          <p:cNvSpPr txBox="1"/>
          <p:nvPr/>
        </p:nvSpPr>
        <p:spPr>
          <a:xfrm>
            <a:off x="8645195" y="8593304"/>
            <a:ext cx="118535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US" sz="8000" dirty="0">
                <a:cs typeface="Arial" panose="020B0604020202020204" pitchFamily="34" charset="0"/>
              </a:rPr>
              <a:t>×</a:t>
            </a:r>
            <a:endParaRPr kumimoji="0" lang="en-US" sz="8000" i="0" u="none" strike="noStrike" cap="none" spc="0" normalizeH="0" baseline="0" dirty="0">
              <a:ln>
                <a:noFill/>
              </a:ln>
              <a:solidFill>
                <a:srgbClr val="000000"/>
              </a:solidFill>
              <a:effectLst/>
              <a:uFillTx/>
              <a:cs typeface="Arial" panose="020B0604020202020204" pitchFamily="34" charset="0"/>
              <a:sym typeface="Helvetica Neue Light"/>
            </a:endParaRPr>
          </a:p>
        </p:txBody>
      </p:sp>
      <p:sp>
        <p:nvSpPr>
          <p:cNvPr id="53" name="Textfeld 52"/>
          <p:cNvSpPr txBox="1"/>
          <p:nvPr/>
        </p:nvSpPr>
        <p:spPr>
          <a:xfrm>
            <a:off x="12083258" y="8593304"/>
            <a:ext cx="118535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US" sz="8000" dirty="0">
                <a:cs typeface="Arial" panose="020B0604020202020204" pitchFamily="34" charset="0"/>
              </a:rPr>
              <a:t>×</a:t>
            </a:r>
            <a:endParaRPr kumimoji="0" lang="en-US" sz="8000" i="0" u="none" strike="noStrike" cap="none" spc="0" normalizeH="0" baseline="0" dirty="0">
              <a:ln>
                <a:noFill/>
              </a:ln>
              <a:solidFill>
                <a:srgbClr val="000000"/>
              </a:solidFill>
              <a:effectLst/>
              <a:uFillTx/>
              <a:cs typeface="Arial" panose="020B0604020202020204" pitchFamily="34" charset="0"/>
              <a:sym typeface="Helvetica Neue Light"/>
            </a:endParaRPr>
          </a:p>
        </p:txBody>
      </p:sp>
      <p:sp>
        <p:nvSpPr>
          <p:cNvPr id="55" name="Textfeld 54"/>
          <p:cNvSpPr txBox="1"/>
          <p:nvPr/>
        </p:nvSpPr>
        <p:spPr>
          <a:xfrm>
            <a:off x="18484056" y="8593307"/>
            <a:ext cx="118535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US" sz="8000" dirty="0">
                <a:cs typeface="Arial" panose="020B0604020202020204" pitchFamily="34" charset="0"/>
              </a:rPr>
              <a:t>×</a:t>
            </a:r>
            <a:endParaRPr kumimoji="0" lang="en-US" sz="8000" i="0" u="none" strike="noStrike" cap="none" spc="0" normalizeH="0" baseline="0" dirty="0">
              <a:ln>
                <a:noFill/>
              </a:ln>
              <a:solidFill>
                <a:srgbClr val="000000"/>
              </a:solidFill>
              <a:effectLst/>
              <a:uFillTx/>
              <a:cs typeface="Arial" panose="020B0604020202020204" pitchFamily="34" charset="0"/>
              <a:sym typeface="Helvetica Neue Light"/>
            </a:endParaRPr>
          </a:p>
        </p:txBody>
      </p:sp>
    </p:spTree>
    <p:extLst>
      <p:ext uri="{BB962C8B-B14F-4D97-AF65-F5344CB8AC3E}">
        <p14:creationId xmlns:p14="http://schemas.microsoft.com/office/powerpoint/2010/main" val="34864788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Method</a:t>
            </a:r>
            <a:endParaRPr lang="de-CH" dirty="0"/>
          </a:p>
        </p:txBody>
      </p:sp>
      <p:sp>
        <p:nvSpPr>
          <p:cNvPr id="8"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Learning reduced bases</a:t>
            </a:r>
            <a:endParaRPr lang="de-CH" sz="4400" dirty="0"/>
          </a:p>
        </p:txBody>
      </p:sp>
      <p:pic>
        <p:nvPicPr>
          <p:cNvPr id="51" name="0_rgb.jpg"/>
          <p:cNvPicPr>
            <a:picLocks noChangeAspect="1"/>
          </p:cNvPicPr>
          <p:nvPr/>
        </p:nvPicPr>
        <p:blipFill>
          <a:blip r:embed="rId3">
            <a:extLst/>
          </a:blip>
          <a:srcRect l="2946" t="532" r="2144" b="809"/>
          <a:stretch>
            <a:fillRect/>
          </a:stretch>
        </p:blipFill>
        <p:spPr>
          <a:xfrm>
            <a:off x="3714166" y="3207383"/>
            <a:ext cx="6147281" cy="8269529"/>
          </a:xfrm>
          <a:custGeom>
            <a:avLst/>
            <a:gdLst/>
            <a:ahLst/>
            <a:cxnLst>
              <a:cxn ang="0">
                <a:pos x="wd2" y="hd2"/>
              </a:cxn>
              <a:cxn ang="5400000">
                <a:pos x="wd2" y="hd2"/>
              </a:cxn>
              <a:cxn ang="10800000">
                <a:pos x="wd2" y="hd2"/>
              </a:cxn>
              <a:cxn ang="16200000">
                <a:pos x="wd2" y="hd2"/>
              </a:cxn>
            </a:cxnLst>
            <a:rect l="0" t="0" r="r" b="b"/>
            <a:pathLst>
              <a:path w="21590" h="21591" extrusionOk="0">
                <a:moveTo>
                  <a:pt x="8398" y="6"/>
                </a:moveTo>
                <a:cubicBezTo>
                  <a:pt x="8367" y="16"/>
                  <a:pt x="8333" y="35"/>
                  <a:pt x="8295" y="65"/>
                </a:cubicBezTo>
                <a:cubicBezTo>
                  <a:pt x="8237" y="111"/>
                  <a:pt x="8154" y="148"/>
                  <a:pt x="8111" y="148"/>
                </a:cubicBezTo>
                <a:cubicBezTo>
                  <a:pt x="8068" y="148"/>
                  <a:pt x="7965" y="202"/>
                  <a:pt x="7881" y="269"/>
                </a:cubicBezTo>
                <a:cubicBezTo>
                  <a:pt x="7797" y="335"/>
                  <a:pt x="7678" y="393"/>
                  <a:pt x="7616" y="398"/>
                </a:cubicBezTo>
                <a:cubicBezTo>
                  <a:pt x="7554" y="403"/>
                  <a:pt x="7455" y="427"/>
                  <a:pt x="7397" y="451"/>
                </a:cubicBezTo>
                <a:cubicBezTo>
                  <a:pt x="7339" y="475"/>
                  <a:pt x="7281" y="497"/>
                  <a:pt x="7269" y="500"/>
                </a:cubicBezTo>
                <a:cubicBezTo>
                  <a:pt x="7257" y="503"/>
                  <a:pt x="7202" y="516"/>
                  <a:pt x="7146" y="530"/>
                </a:cubicBezTo>
                <a:cubicBezTo>
                  <a:pt x="7026" y="559"/>
                  <a:pt x="7024" y="572"/>
                  <a:pt x="7120" y="651"/>
                </a:cubicBezTo>
                <a:cubicBezTo>
                  <a:pt x="7189" y="708"/>
                  <a:pt x="7196" y="709"/>
                  <a:pt x="7251" y="654"/>
                </a:cubicBezTo>
                <a:cubicBezTo>
                  <a:pt x="7305" y="600"/>
                  <a:pt x="7313" y="600"/>
                  <a:pt x="7383" y="652"/>
                </a:cubicBezTo>
                <a:cubicBezTo>
                  <a:pt x="7479" y="722"/>
                  <a:pt x="7440" y="802"/>
                  <a:pt x="7290" y="845"/>
                </a:cubicBezTo>
                <a:cubicBezTo>
                  <a:pt x="7226" y="863"/>
                  <a:pt x="7185" y="890"/>
                  <a:pt x="7198" y="905"/>
                </a:cubicBezTo>
                <a:cubicBezTo>
                  <a:pt x="7233" y="947"/>
                  <a:pt x="6836" y="1179"/>
                  <a:pt x="6699" y="1197"/>
                </a:cubicBezTo>
                <a:cubicBezTo>
                  <a:pt x="6632" y="1206"/>
                  <a:pt x="6551" y="1237"/>
                  <a:pt x="6519" y="1268"/>
                </a:cubicBezTo>
                <a:cubicBezTo>
                  <a:pt x="6487" y="1300"/>
                  <a:pt x="6434" y="1322"/>
                  <a:pt x="6402" y="1317"/>
                </a:cubicBezTo>
                <a:cubicBezTo>
                  <a:pt x="6370" y="1312"/>
                  <a:pt x="6320" y="1329"/>
                  <a:pt x="6291" y="1356"/>
                </a:cubicBezTo>
                <a:cubicBezTo>
                  <a:pt x="6248" y="1394"/>
                  <a:pt x="6256" y="1411"/>
                  <a:pt x="6330" y="1441"/>
                </a:cubicBezTo>
                <a:cubicBezTo>
                  <a:pt x="6380" y="1461"/>
                  <a:pt x="6417" y="1487"/>
                  <a:pt x="6412" y="1501"/>
                </a:cubicBezTo>
                <a:cubicBezTo>
                  <a:pt x="6407" y="1514"/>
                  <a:pt x="6438" y="1566"/>
                  <a:pt x="6483" y="1616"/>
                </a:cubicBezTo>
                <a:cubicBezTo>
                  <a:pt x="6584" y="1728"/>
                  <a:pt x="6550" y="1806"/>
                  <a:pt x="6401" y="1806"/>
                </a:cubicBezTo>
                <a:cubicBezTo>
                  <a:pt x="6339" y="1806"/>
                  <a:pt x="6288" y="1820"/>
                  <a:pt x="6288" y="1836"/>
                </a:cubicBezTo>
                <a:cubicBezTo>
                  <a:pt x="6288" y="1853"/>
                  <a:pt x="6220" y="1899"/>
                  <a:pt x="6137" y="1937"/>
                </a:cubicBezTo>
                <a:cubicBezTo>
                  <a:pt x="6054" y="1975"/>
                  <a:pt x="5975" y="2034"/>
                  <a:pt x="5963" y="2069"/>
                </a:cubicBezTo>
                <a:cubicBezTo>
                  <a:pt x="5948" y="2112"/>
                  <a:pt x="5884" y="2141"/>
                  <a:pt x="5775" y="2157"/>
                </a:cubicBezTo>
                <a:cubicBezTo>
                  <a:pt x="5669" y="2171"/>
                  <a:pt x="5630" y="2189"/>
                  <a:pt x="5666" y="2205"/>
                </a:cubicBezTo>
                <a:cubicBezTo>
                  <a:pt x="5697" y="2219"/>
                  <a:pt x="5764" y="2226"/>
                  <a:pt x="5814" y="2219"/>
                </a:cubicBezTo>
                <a:cubicBezTo>
                  <a:pt x="5864" y="2212"/>
                  <a:pt x="5949" y="2228"/>
                  <a:pt x="6005" y="2255"/>
                </a:cubicBezTo>
                <a:cubicBezTo>
                  <a:pt x="6060" y="2282"/>
                  <a:pt x="6156" y="2304"/>
                  <a:pt x="6217" y="2304"/>
                </a:cubicBezTo>
                <a:cubicBezTo>
                  <a:pt x="6373" y="2304"/>
                  <a:pt x="6402" y="2363"/>
                  <a:pt x="6268" y="2408"/>
                </a:cubicBezTo>
                <a:cubicBezTo>
                  <a:pt x="6176" y="2439"/>
                  <a:pt x="6160" y="2464"/>
                  <a:pt x="6178" y="2539"/>
                </a:cubicBezTo>
                <a:cubicBezTo>
                  <a:pt x="6194" y="2609"/>
                  <a:pt x="6174" y="2644"/>
                  <a:pt x="6098" y="2684"/>
                </a:cubicBezTo>
                <a:cubicBezTo>
                  <a:pt x="6006" y="2732"/>
                  <a:pt x="5994" y="2731"/>
                  <a:pt x="5942" y="2679"/>
                </a:cubicBezTo>
                <a:cubicBezTo>
                  <a:pt x="5911" y="2647"/>
                  <a:pt x="5830" y="2617"/>
                  <a:pt x="5764" y="2610"/>
                </a:cubicBezTo>
                <a:cubicBezTo>
                  <a:pt x="5627" y="2597"/>
                  <a:pt x="5596" y="2580"/>
                  <a:pt x="5596" y="2524"/>
                </a:cubicBezTo>
                <a:cubicBezTo>
                  <a:pt x="5596" y="2503"/>
                  <a:pt x="5550" y="2482"/>
                  <a:pt x="5493" y="2476"/>
                </a:cubicBezTo>
                <a:cubicBezTo>
                  <a:pt x="5437" y="2470"/>
                  <a:pt x="5381" y="2446"/>
                  <a:pt x="5369" y="2423"/>
                </a:cubicBezTo>
                <a:cubicBezTo>
                  <a:pt x="5355" y="2395"/>
                  <a:pt x="5277" y="2386"/>
                  <a:pt x="5138" y="2394"/>
                </a:cubicBezTo>
                <a:cubicBezTo>
                  <a:pt x="5022" y="2400"/>
                  <a:pt x="4867" y="2404"/>
                  <a:pt x="4794" y="2403"/>
                </a:cubicBezTo>
                <a:cubicBezTo>
                  <a:pt x="4669" y="2401"/>
                  <a:pt x="4666" y="2404"/>
                  <a:pt x="4745" y="2447"/>
                </a:cubicBezTo>
                <a:cubicBezTo>
                  <a:pt x="4806" y="2480"/>
                  <a:pt x="4815" y="2499"/>
                  <a:pt x="4775" y="2517"/>
                </a:cubicBezTo>
                <a:cubicBezTo>
                  <a:pt x="4734" y="2536"/>
                  <a:pt x="4739" y="2557"/>
                  <a:pt x="4794" y="2602"/>
                </a:cubicBezTo>
                <a:cubicBezTo>
                  <a:pt x="4844" y="2643"/>
                  <a:pt x="4852" y="2669"/>
                  <a:pt x="4817" y="2685"/>
                </a:cubicBezTo>
                <a:cubicBezTo>
                  <a:pt x="4781" y="2702"/>
                  <a:pt x="4780" y="2719"/>
                  <a:pt x="4816" y="2751"/>
                </a:cubicBezTo>
                <a:cubicBezTo>
                  <a:pt x="4853" y="2785"/>
                  <a:pt x="4847" y="2803"/>
                  <a:pt x="4791" y="2827"/>
                </a:cubicBezTo>
                <a:cubicBezTo>
                  <a:pt x="4737" y="2849"/>
                  <a:pt x="4730" y="2865"/>
                  <a:pt x="4767" y="2882"/>
                </a:cubicBezTo>
                <a:cubicBezTo>
                  <a:pt x="4806" y="2900"/>
                  <a:pt x="4806" y="2918"/>
                  <a:pt x="4770" y="2951"/>
                </a:cubicBezTo>
                <a:cubicBezTo>
                  <a:pt x="4732" y="2985"/>
                  <a:pt x="4742" y="3003"/>
                  <a:pt x="4809" y="3030"/>
                </a:cubicBezTo>
                <a:cubicBezTo>
                  <a:pt x="4875" y="3056"/>
                  <a:pt x="4909" y="3053"/>
                  <a:pt x="4950" y="3017"/>
                </a:cubicBezTo>
                <a:cubicBezTo>
                  <a:pt x="5031" y="2943"/>
                  <a:pt x="5092" y="2993"/>
                  <a:pt x="5058" y="3107"/>
                </a:cubicBezTo>
                <a:cubicBezTo>
                  <a:pt x="5039" y="3174"/>
                  <a:pt x="5045" y="3200"/>
                  <a:pt x="5076" y="3186"/>
                </a:cubicBezTo>
                <a:cubicBezTo>
                  <a:pt x="5133" y="3160"/>
                  <a:pt x="5233" y="3286"/>
                  <a:pt x="5194" y="3334"/>
                </a:cubicBezTo>
                <a:cubicBezTo>
                  <a:pt x="5178" y="3352"/>
                  <a:pt x="5143" y="3364"/>
                  <a:pt x="5114" y="3362"/>
                </a:cubicBezTo>
                <a:cubicBezTo>
                  <a:pt x="5019" y="3353"/>
                  <a:pt x="4929" y="3365"/>
                  <a:pt x="4863" y="3396"/>
                </a:cubicBezTo>
                <a:cubicBezTo>
                  <a:pt x="4810" y="3421"/>
                  <a:pt x="4817" y="3438"/>
                  <a:pt x="4904" y="3490"/>
                </a:cubicBezTo>
                <a:cubicBezTo>
                  <a:pt x="5012" y="3556"/>
                  <a:pt x="4997" y="3630"/>
                  <a:pt x="4876" y="3630"/>
                </a:cubicBezTo>
                <a:cubicBezTo>
                  <a:pt x="4825" y="3630"/>
                  <a:pt x="4839" y="3658"/>
                  <a:pt x="4927" y="3736"/>
                </a:cubicBezTo>
                <a:lnTo>
                  <a:pt x="5047" y="3841"/>
                </a:lnTo>
                <a:lnTo>
                  <a:pt x="4954" y="3893"/>
                </a:lnTo>
                <a:lnTo>
                  <a:pt x="4860" y="3945"/>
                </a:lnTo>
                <a:lnTo>
                  <a:pt x="4951" y="3988"/>
                </a:lnTo>
                <a:cubicBezTo>
                  <a:pt x="5001" y="4011"/>
                  <a:pt x="5032" y="4042"/>
                  <a:pt x="5019" y="4058"/>
                </a:cubicBezTo>
                <a:cubicBezTo>
                  <a:pt x="5006" y="4074"/>
                  <a:pt x="5016" y="4132"/>
                  <a:pt x="5042" y="4186"/>
                </a:cubicBezTo>
                <a:cubicBezTo>
                  <a:pt x="5074" y="4256"/>
                  <a:pt x="5112" y="4282"/>
                  <a:pt x="5164" y="4271"/>
                </a:cubicBezTo>
                <a:cubicBezTo>
                  <a:pt x="5206" y="4263"/>
                  <a:pt x="5279" y="4278"/>
                  <a:pt x="5326" y="4304"/>
                </a:cubicBezTo>
                <a:cubicBezTo>
                  <a:pt x="5410" y="4349"/>
                  <a:pt x="5409" y="4353"/>
                  <a:pt x="5293" y="4439"/>
                </a:cubicBezTo>
                <a:cubicBezTo>
                  <a:pt x="5157" y="4540"/>
                  <a:pt x="5144" y="4565"/>
                  <a:pt x="5240" y="4538"/>
                </a:cubicBezTo>
                <a:cubicBezTo>
                  <a:pt x="5278" y="4527"/>
                  <a:pt x="5317" y="4541"/>
                  <a:pt x="5333" y="4572"/>
                </a:cubicBezTo>
                <a:cubicBezTo>
                  <a:pt x="5348" y="4602"/>
                  <a:pt x="5395" y="4622"/>
                  <a:pt x="5435" y="4618"/>
                </a:cubicBezTo>
                <a:cubicBezTo>
                  <a:pt x="5488" y="4611"/>
                  <a:pt x="5509" y="4635"/>
                  <a:pt x="5513" y="4708"/>
                </a:cubicBezTo>
                <a:cubicBezTo>
                  <a:pt x="5516" y="4762"/>
                  <a:pt x="5499" y="4826"/>
                  <a:pt x="5475" y="4848"/>
                </a:cubicBezTo>
                <a:cubicBezTo>
                  <a:pt x="5451" y="4870"/>
                  <a:pt x="5445" y="4901"/>
                  <a:pt x="5460" y="4919"/>
                </a:cubicBezTo>
                <a:cubicBezTo>
                  <a:pt x="5475" y="4937"/>
                  <a:pt x="5464" y="4962"/>
                  <a:pt x="5437" y="4974"/>
                </a:cubicBezTo>
                <a:cubicBezTo>
                  <a:pt x="5411" y="4986"/>
                  <a:pt x="5400" y="5016"/>
                  <a:pt x="5412" y="5040"/>
                </a:cubicBezTo>
                <a:cubicBezTo>
                  <a:pt x="5425" y="5065"/>
                  <a:pt x="5406" y="5102"/>
                  <a:pt x="5371" y="5124"/>
                </a:cubicBezTo>
                <a:cubicBezTo>
                  <a:pt x="5322" y="5154"/>
                  <a:pt x="5317" y="5175"/>
                  <a:pt x="5355" y="5209"/>
                </a:cubicBezTo>
                <a:cubicBezTo>
                  <a:pt x="5393" y="5243"/>
                  <a:pt x="5391" y="5258"/>
                  <a:pt x="5345" y="5268"/>
                </a:cubicBezTo>
                <a:cubicBezTo>
                  <a:pt x="5236" y="5294"/>
                  <a:pt x="5018" y="5325"/>
                  <a:pt x="4941" y="5325"/>
                </a:cubicBezTo>
                <a:cubicBezTo>
                  <a:pt x="4898" y="5326"/>
                  <a:pt x="4860" y="5356"/>
                  <a:pt x="4852" y="5398"/>
                </a:cubicBezTo>
                <a:cubicBezTo>
                  <a:pt x="4843" y="5445"/>
                  <a:pt x="4801" y="5474"/>
                  <a:pt x="4729" y="5482"/>
                </a:cubicBezTo>
                <a:cubicBezTo>
                  <a:pt x="4670" y="5488"/>
                  <a:pt x="4574" y="5516"/>
                  <a:pt x="4515" y="5545"/>
                </a:cubicBezTo>
                <a:cubicBezTo>
                  <a:pt x="4421" y="5591"/>
                  <a:pt x="4416" y="5601"/>
                  <a:pt x="4480" y="5628"/>
                </a:cubicBezTo>
                <a:cubicBezTo>
                  <a:pt x="4541" y="5653"/>
                  <a:pt x="4544" y="5667"/>
                  <a:pt x="4495" y="5714"/>
                </a:cubicBezTo>
                <a:cubicBezTo>
                  <a:pt x="4443" y="5763"/>
                  <a:pt x="4445" y="5764"/>
                  <a:pt x="4515" y="5723"/>
                </a:cubicBezTo>
                <a:cubicBezTo>
                  <a:pt x="4557" y="5698"/>
                  <a:pt x="4623" y="5687"/>
                  <a:pt x="4660" y="5697"/>
                </a:cubicBezTo>
                <a:cubicBezTo>
                  <a:pt x="4735" y="5719"/>
                  <a:pt x="4751" y="5837"/>
                  <a:pt x="4682" y="5868"/>
                </a:cubicBezTo>
                <a:cubicBezTo>
                  <a:pt x="4611" y="5901"/>
                  <a:pt x="4628" y="6018"/>
                  <a:pt x="4700" y="5998"/>
                </a:cubicBezTo>
                <a:cubicBezTo>
                  <a:pt x="4762" y="5980"/>
                  <a:pt x="4828" y="6031"/>
                  <a:pt x="4844" y="6107"/>
                </a:cubicBezTo>
                <a:cubicBezTo>
                  <a:pt x="4862" y="6196"/>
                  <a:pt x="4544" y="6325"/>
                  <a:pt x="4484" y="6253"/>
                </a:cubicBezTo>
                <a:cubicBezTo>
                  <a:pt x="4453" y="6215"/>
                  <a:pt x="4141" y="6332"/>
                  <a:pt x="4088" y="6402"/>
                </a:cubicBezTo>
                <a:cubicBezTo>
                  <a:pt x="4028" y="6482"/>
                  <a:pt x="4162" y="6575"/>
                  <a:pt x="4255" y="6517"/>
                </a:cubicBezTo>
                <a:cubicBezTo>
                  <a:pt x="4312" y="6482"/>
                  <a:pt x="4329" y="6484"/>
                  <a:pt x="4352" y="6528"/>
                </a:cubicBezTo>
                <a:cubicBezTo>
                  <a:pt x="4391" y="6605"/>
                  <a:pt x="4309" y="6664"/>
                  <a:pt x="4102" y="6710"/>
                </a:cubicBezTo>
                <a:cubicBezTo>
                  <a:pt x="3927" y="6749"/>
                  <a:pt x="3847" y="6825"/>
                  <a:pt x="4002" y="6806"/>
                </a:cubicBezTo>
                <a:cubicBezTo>
                  <a:pt x="4054" y="6799"/>
                  <a:pt x="4080" y="6818"/>
                  <a:pt x="4080" y="6863"/>
                </a:cubicBezTo>
                <a:cubicBezTo>
                  <a:pt x="4080" y="6916"/>
                  <a:pt x="4048" y="6930"/>
                  <a:pt x="3924" y="6934"/>
                </a:cubicBezTo>
                <a:cubicBezTo>
                  <a:pt x="3742" y="6938"/>
                  <a:pt x="3620" y="6970"/>
                  <a:pt x="3513" y="7038"/>
                </a:cubicBezTo>
                <a:cubicBezTo>
                  <a:pt x="3471" y="7065"/>
                  <a:pt x="3404" y="7078"/>
                  <a:pt x="3366" y="7067"/>
                </a:cubicBezTo>
                <a:cubicBezTo>
                  <a:pt x="3310" y="7051"/>
                  <a:pt x="3306" y="7059"/>
                  <a:pt x="3341" y="7109"/>
                </a:cubicBezTo>
                <a:cubicBezTo>
                  <a:pt x="3365" y="7142"/>
                  <a:pt x="3376" y="7179"/>
                  <a:pt x="3365" y="7191"/>
                </a:cubicBezTo>
                <a:cubicBezTo>
                  <a:pt x="3353" y="7202"/>
                  <a:pt x="3357" y="7204"/>
                  <a:pt x="3373" y="7195"/>
                </a:cubicBezTo>
                <a:cubicBezTo>
                  <a:pt x="3390" y="7185"/>
                  <a:pt x="3441" y="7203"/>
                  <a:pt x="3487" y="7234"/>
                </a:cubicBezTo>
                <a:cubicBezTo>
                  <a:pt x="3570" y="7289"/>
                  <a:pt x="3569" y="7292"/>
                  <a:pt x="3474" y="7346"/>
                </a:cubicBezTo>
                <a:cubicBezTo>
                  <a:pt x="3416" y="7378"/>
                  <a:pt x="3389" y="7417"/>
                  <a:pt x="3408" y="7440"/>
                </a:cubicBezTo>
                <a:cubicBezTo>
                  <a:pt x="3432" y="7470"/>
                  <a:pt x="3456" y="7470"/>
                  <a:pt x="3501" y="7442"/>
                </a:cubicBezTo>
                <a:cubicBezTo>
                  <a:pt x="3572" y="7398"/>
                  <a:pt x="3672" y="7431"/>
                  <a:pt x="3628" y="7484"/>
                </a:cubicBezTo>
                <a:cubicBezTo>
                  <a:pt x="3611" y="7504"/>
                  <a:pt x="3619" y="7510"/>
                  <a:pt x="3646" y="7497"/>
                </a:cubicBezTo>
                <a:cubicBezTo>
                  <a:pt x="3673" y="7485"/>
                  <a:pt x="3708" y="7491"/>
                  <a:pt x="3724" y="7511"/>
                </a:cubicBezTo>
                <a:cubicBezTo>
                  <a:pt x="3745" y="7535"/>
                  <a:pt x="3772" y="7535"/>
                  <a:pt x="3814" y="7509"/>
                </a:cubicBezTo>
                <a:cubicBezTo>
                  <a:pt x="3860" y="7480"/>
                  <a:pt x="3884" y="7489"/>
                  <a:pt x="3922" y="7542"/>
                </a:cubicBezTo>
                <a:cubicBezTo>
                  <a:pt x="3950" y="7580"/>
                  <a:pt x="3961" y="7626"/>
                  <a:pt x="3946" y="7643"/>
                </a:cubicBezTo>
                <a:cubicBezTo>
                  <a:pt x="3929" y="7664"/>
                  <a:pt x="3959" y="7664"/>
                  <a:pt x="4032" y="7643"/>
                </a:cubicBezTo>
                <a:cubicBezTo>
                  <a:pt x="4124" y="7618"/>
                  <a:pt x="4153" y="7623"/>
                  <a:pt x="4187" y="7670"/>
                </a:cubicBezTo>
                <a:cubicBezTo>
                  <a:pt x="4241" y="7745"/>
                  <a:pt x="4223" y="7850"/>
                  <a:pt x="4152" y="7867"/>
                </a:cubicBezTo>
                <a:cubicBezTo>
                  <a:pt x="4112" y="7877"/>
                  <a:pt x="4111" y="7893"/>
                  <a:pt x="4148" y="7926"/>
                </a:cubicBezTo>
                <a:cubicBezTo>
                  <a:pt x="4220" y="7991"/>
                  <a:pt x="4161" y="8049"/>
                  <a:pt x="4062" y="8009"/>
                </a:cubicBezTo>
                <a:cubicBezTo>
                  <a:pt x="4008" y="7988"/>
                  <a:pt x="3965" y="7990"/>
                  <a:pt x="3931" y="8015"/>
                </a:cubicBezTo>
                <a:cubicBezTo>
                  <a:pt x="3867" y="8063"/>
                  <a:pt x="3863" y="8194"/>
                  <a:pt x="3925" y="8223"/>
                </a:cubicBezTo>
                <a:cubicBezTo>
                  <a:pt x="3960" y="8239"/>
                  <a:pt x="3959" y="8422"/>
                  <a:pt x="3924" y="8422"/>
                </a:cubicBezTo>
                <a:cubicBezTo>
                  <a:pt x="3889" y="8422"/>
                  <a:pt x="3894" y="8562"/>
                  <a:pt x="3931" y="8595"/>
                </a:cubicBezTo>
                <a:cubicBezTo>
                  <a:pt x="3965" y="8626"/>
                  <a:pt x="3957" y="8642"/>
                  <a:pt x="3896" y="8658"/>
                </a:cubicBezTo>
                <a:cubicBezTo>
                  <a:pt x="3850" y="8670"/>
                  <a:pt x="3779" y="8702"/>
                  <a:pt x="3737" y="8728"/>
                </a:cubicBezTo>
                <a:cubicBezTo>
                  <a:pt x="3668" y="8772"/>
                  <a:pt x="3667" y="8784"/>
                  <a:pt x="3730" y="8856"/>
                </a:cubicBezTo>
                <a:cubicBezTo>
                  <a:pt x="3796" y="8931"/>
                  <a:pt x="3793" y="8936"/>
                  <a:pt x="3671" y="8973"/>
                </a:cubicBezTo>
                <a:cubicBezTo>
                  <a:pt x="3512" y="9020"/>
                  <a:pt x="3164" y="9012"/>
                  <a:pt x="3093" y="8959"/>
                </a:cubicBezTo>
                <a:cubicBezTo>
                  <a:pt x="3076" y="8947"/>
                  <a:pt x="3036" y="8952"/>
                  <a:pt x="3004" y="8972"/>
                </a:cubicBezTo>
                <a:cubicBezTo>
                  <a:pt x="2972" y="8991"/>
                  <a:pt x="2922" y="8997"/>
                  <a:pt x="2892" y="8983"/>
                </a:cubicBezTo>
                <a:cubicBezTo>
                  <a:pt x="2863" y="8970"/>
                  <a:pt x="2744" y="8952"/>
                  <a:pt x="2627" y="8945"/>
                </a:cubicBezTo>
                <a:cubicBezTo>
                  <a:pt x="2450" y="8934"/>
                  <a:pt x="2396" y="8946"/>
                  <a:pt x="2293" y="9017"/>
                </a:cubicBezTo>
                <a:cubicBezTo>
                  <a:pt x="2203" y="9079"/>
                  <a:pt x="2156" y="9092"/>
                  <a:pt x="2115" y="9066"/>
                </a:cubicBezTo>
                <a:cubicBezTo>
                  <a:pt x="2083" y="9047"/>
                  <a:pt x="2047" y="9045"/>
                  <a:pt x="2034" y="9061"/>
                </a:cubicBezTo>
                <a:cubicBezTo>
                  <a:pt x="2020" y="9077"/>
                  <a:pt x="1950" y="9083"/>
                  <a:pt x="1878" y="9075"/>
                </a:cubicBezTo>
                <a:cubicBezTo>
                  <a:pt x="1766" y="9063"/>
                  <a:pt x="1734" y="9077"/>
                  <a:pt x="1673" y="9165"/>
                </a:cubicBezTo>
                <a:cubicBezTo>
                  <a:pt x="1617" y="9245"/>
                  <a:pt x="1584" y="9262"/>
                  <a:pt x="1525" y="9240"/>
                </a:cubicBezTo>
                <a:cubicBezTo>
                  <a:pt x="1338" y="9173"/>
                  <a:pt x="1009" y="9290"/>
                  <a:pt x="1116" y="9386"/>
                </a:cubicBezTo>
                <a:cubicBezTo>
                  <a:pt x="1146" y="9413"/>
                  <a:pt x="1125" y="9442"/>
                  <a:pt x="1048" y="9480"/>
                </a:cubicBezTo>
                <a:cubicBezTo>
                  <a:pt x="918" y="9543"/>
                  <a:pt x="889" y="9653"/>
                  <a:pt x="1013" y="9614"/>
                </a:cubicBezTo>
                <a:cubicBezTo>
                  <a:pt x="1056" y="9601"/>
                  <a:pt x="1127" y="9588"/>
                  <a:pt x="1171" y="9584"/>
                </a:cubicBezTo>
                <a:cubicBezTo>
                  <a:pt x="1215" y="9581"/>
                  <a:pt x="1281" y="9554"/>
                  <a:pt x="1320" y="9525"/>
                </a:cubicBezTo>
                <a:cubicBezTo>
                  <a:pt x="1380" y="9481"/>
                  <a:pt x="1407" y="9479"/>
                  <a:pt x="1504" y="9517"/>
                </a:cubicBezTo>
                <a:cubicBezTo>
                  <a:pt x="1651" y="9574"/>
                  <a:pt x="1700" y="9636"/>
                  <a:pt x="1641" y="9689"/>
                </a:cubicBezTo>
                <a:cubicBezTo>
                  <a:pt x="1614" y="9712"/>
                  <a:pt x="1609" y="9731"/>
                  <a:pt x="1628" y="9731"/>
                </a:cubicBezTo>
                <a:cubicBezTo>
                  <a:pt x="1647" y="9731"/>
                  <a:pt x="1627" y="9761"/>
                  <a:pt x="1583" y="9797"/>
                </a:cubicBezTo>
                <a:cubicBezTo>
                  <a:pt x="1540" y="9833"/>
                  <a:pt x="1486" y="9854"/>
                  <a:pt x="1465" y="9844"/>
                </a:cubicBezTo>
                <a:cubicBezTo>
                  <a:pt x="1444" y="9835"/>
                  <a:pt x="1426" y="9842"/>
                  <a:pt x="1426" y="9860"/>
                </a:cubicBezTo>
                <a:cubicBezTo>
                  <a:pt x="1426" y="9878"/>
                  <a:pt x="1447" y="9902"/>
                  <a:pt x="1472" y="9914"/>
                </a:cubicBezTo>
                <a:cubicBezTo>
                  <a:pt x="1497" y="9925"/>
                  <a:pt x="1503" y="9952"/>
                  <a:pt x="1486" y="9972"/>
                </a:cubicBezTo>
                <a:cubicBezTo>
                  <a:pt x="1467" y="9995"/>
                  <a:pt x="1482" y="10001"/>
                  <a:pt x="1526" y="9988"/>
                </a:cubicBezTo>
                <a:cubicBezTo>
                  <a:pt x="1565" y="9977"/>
                  <a:pt x="1630" y="9987"/>
                  <a:pt x="1673" y="10010"/>
                </a:cubicBezTo>
                <a:cubicBezTo>
                  <a:pt x="1744" y="10049"/>
                  <a:pt x="1738" y="10060"/>
                  <a:pt x="1596" y="10141"/>
                </a:cubicBezTo>
                <a:cubicBezTo>
                  <a:pt x="1510" y="10189"/>
                  <a:pt x="1415" y="10229"/>
                  <a:pt x="1386" y="10229"/>
                </a:cubicBezTo>
                <a:cubicBezTo>
                  <a:pt x="1356" y="10229"/>
                  <a:pt x="1343" y="10242"/>
                  <a:pt x="1358" y="10260"/>
                </a:cubicBezTo>
                <a:cubicBezTo>
                  <a:pt x="1372" y="10277"/>
                  <a:pt x="1344" y="10308"/>
                  <a:pt x="1295" y="10327"/>
                </a:cubicBezTo>
                <a:cubicBezTo>
                  <a:pt x="1133" y="10392"/>
                  <a:pt x="973" y="10520"/>
                  <a:pt x="1025" y="10544"/>
                </a:cubicBezTo>
                <a:cubicBezTo>
                  <a:pt x="1092" y="10575"/>
                  <a:pt x="991" y="10663"/>
                  <a:pt x="902" y="10651"/>
                </a:cubicBezTo>
                <a:cubicBezTo>
                  <a:pt x="856" y="10645"/>
                  <a:pt x="830" y="10679"/>
                  <a:pt x="818" y="10759"/>
                </a:cubicBezTo>
                <a:cubicBezTo>
                  <a:pt x="794" y="10924"/>
                  <a:pt x="765" y="10968"/>
                  <a:pt x="694" y="10948"/>
                </a:cubicBezTo>
                <a:cubicBezTo>
                  <a:pt x="660" y="10938"/>
                  <a:pt x="617" y="10940"/>
                  <a:pt x="601" y="10952"/>
                </a:cubicBezTo>
                <a:cubicBezTo>
                  <a:pt x="584" y="10964"/>
                  <a:pt x="547" y="10975"/>
                  <a:pt x="519" y="10975"/>
                </a:cubicBezTo>
                <a:cubicBezTo>
                  <a:pt x="490" y="10975"/>
                  <a:pt x="466" y="10997"/>
                  <a:pt x="466" y="11025"/>
                </a:cubicBezTo>
                <a:cubicBezTo>
                  <a:pt x="465" y="11052"/>
                  <a:pt x="448" y="11094"/>
                  <a:pt x="428" y="11118"/>
                </a:cubicBezTo>
                <a:cubicBezTo>
                  <a:pt x="405" y="11145"/>
                  <a:pt x="421" y="11185"/>
                  <a:pt x="468" y="11225"/>
                </a:cubicBezTo>
                <a:cubicBezTo>
                  <a:pt x="537" y="11281"/>
                  <a:pt x="538" y="11291"/>
                  <a:pt x="475" y="11308"/>
                </a:cubicBezTo>
                <a:cubicBezTo>
                  <a:pt x="343" y="11346"/>
                  <a:pt x="444" y="11422"/>
                  <a:pt x="605" y="11407"/>
                </a:cubicBezTo>
                <a:cubicBezTo>
                  <a:pt x="721" y="11396"/>
                  <a:pt x="767" y="11407"/>
                  <a:pt x="801" y="11456"/>
                </a:cubicBezTo>
                <a:cubicBezTo>
                  <a:pt x="838" y="11506"/>
                  <a:pt x="829" y="11526"/>
                  <a:pt x="757" y="11555"/>
                </a:cubicBezTo>
                <a:cubicBezTo>
                  <a:pt x="707" y="11575"/>
                  <a:pt x="648" y="11583"/>
                  <a:pt x="626" y="11573"/>
                </a:cubicBezTo>
                <a:cubicBezTo>
                  <a:pt x="604" y="11562"/>
                  <a:pt x="572" y="11569"/>
                  <a:pt x="556" y="11587"/>
                </a:cubicBezTo>
                <a:cubicBezTo>
                  <a:pt x="541" y="11606"/>
                  <a:pt x="555" y="11621"/>
                  <a:pt x="588" y="11621"/>
                </a:cubicBezTo>
                <a:cubicBezTo>
                  <a:pt x="621" y="11621"/>
                  <a:pt x="718" y="11664"/>
                  <a:pt x="801" y="11716"/>
                </a:cubicBezTo>
                <a:lnTo>
                  <a:pt x="953" y="11811"/>
                </a:lnTo>
                <a:lnTo>
                  <a:pt x="825" y="11899"/>
                </a:lnTo>
                <a:cubicBezTo>
                  <a:pt x="755" y="11948"/>
                  <a:pt x="666" y="11980"/>
                  <a:pt x="627" y="11971"/>
                </a:cubicBezTo>
                <a:cubicBezTo>
                  <a:pt x="523" y="11946"/>
                  <a:pt x="422" y="12007"/>
                  <a:pt x="422" y="12093"/>
                </a:cubicBezTo>
                <a:cubicBezTo>
                  <a:pt x="422" y="12150"/>
                  <a:pt x="392" y="12172"/>
                  <a:pt x="293" y="12185"/>
                </a:cubicBezTo>
                <a:cubicBezTo>
                  <a:pt x="221" y="12194"/>
                  <a:pt x="155" y="12219"/>
                  <a:pt x="145" y="12240"/>
                </a:cubicBezTo>
                <a:cubicBezTo>
                  <a:pt x="134" y="12265"/>
                  <a:pt x="161" y="12273"/>
                  <a:pt x="219" y="12262"/>
                </a:cubicBezTo>
                <a:cubicBezTo>
                  <a:pt x="291" y="12248"/>
                  <a:pt x="325" y="12268"/>
                  <a:pt x="374" y="12354"/>
                </a:cubicBezTo>
                <a:cubicBezTo>
                  <a:pt x="427" y="12449"/>
                  <a:pt x="426" y="12473"/>
                  <a:pt x="369" y="12537"/>
                </a:cubicBezTo>
                <a:cubicBezTo>
                  <a:pt x="333" y="12578"/>
                  <a:pt x="280" y="12605"/>
                  <a:pt x="250" y="12596"/>
                </a:cubicBezTo>
                <a:cubicBezTo>
                  <a:pt x="220" y="12588"/>
                  <a:pt x="148" y="12619"/>
                  <a:pt x="89" y="12665"/>
                </a:cubicBezTo>
                <a:cubicBezTo>
                  <a:pt x="31" y="12711"/>
                  <a:pt x="-9" y="12749"/>
                  <a:pt x="1" y="12751"/>
                </a:cubicBezTo>
                <a:cubicBezTo>
                  <a:pt x="153" y="12771"/>
                  <a:pt x="196" y="12783"/>
                  <a:pt x="236" y="12812"/>
                </a:cubicBezTo>
                <a:cubicBezTo>
                  <a:pt x="268" y="12836"/>
                  <a:pt x="261" y="12864"/>
                  <a:pt x="215" y="12905"/>
                </a:cubicBezTo>
                <a:cubicBezTo>
                  <a:pt x="115" y="12993"/>
                  <a:pt x="127" y="13098"/>
                  <a:pt x="244" y="13180"/>
                </a:cubicBezTo>
                <a:cubicBezTo>
                  <a:pt x="344" y="13250"/>
                  <a:pt x="350" y="13250"/>
                  <a:pt x="392" y="13191"/>
                </a:cubicBezTo>
                <a:cubicBezTo>
                  <a:pt x="423" y="13148"/>
                  <a:pt x="487" y="13130"/>
                  <a:pt x="608" y="13130"/>
                </a:cubicBezTo>
                <a:cubicBezTo>
                  <a:pt x="771" y="13130"/>
                  <a:pt x="779" y="13135"/>
                  <a:pt x="765" y="13228"/>
                </a:cubicBezTo>
                <a:cubicBezTo>
                  <a:pt x="753" y="13309"/>
                  <a:pt x="761" y="13318"/>
                  <a:pt x="815" y="13285"/>
                </a:cubicBezTo>
                <a:cubicBezTo>
                  <a:pt x="862" y="13255"/>
                  <a:pt x="912" y="13254"/>
                  <a:pt x="1002" y="13279"/>
                </a:cubicBezTo>
                <a:cubicBezTo>
                  <a:pt x="1113" y="13311"/>
                  <a:pt x="1119" y="13320"/>
                  <a:pt x="1059" y="13372"/>
                </a:cubicBezTo>
                <a:cubicBezTo>
                  <a:pt x="928" y="13485"/>
                  <a:pt x="912" y="13527"/>
                  <a:pt x="1023" y="13469"/>
                </a:cubicBezTo>
                <a:cubicBezTo>
                  <a:pt x="1115" y="13421"/>
                  <a:pt x="1141" y="13420"/>
                  <a:pt x="1254" y="13464"/>
                </a:cubicBezTo>
                <a:cubicBezTo>
                  <a:pt x="1324" y="13491"/>
                  <a:pt x="1381" y="13536"/>
                  <a:pt x="1381" y="13564"/>
                </a:cubicBezTo>
                <a:cubicBezTo>
                  <a:pt x="1381" y="13592"/>
                  <a:pt x="1398" y="13607"/>
                  <a:pt x="1419" y="13597"/>
                </a:cubicBezTo>
                <a:cubicBezTo>
                  <a:pt x="1440" y="13588"/>
                  <a:pt x="1495" y="13600"/>
                  <a:pt x="1542" y="13625"/>
                </a:cubicBezTo>
                <a:cubicBezTo>
                  <a:pt x="1624" y="13670"/>
                  <a:pt x="1623" y="13672"/>
                  <a:pt x="1542" y="13739"/>
                </a:cubicBezTo>
                <a:cubicBezTo>
                  <a:pt x="1496" y="13777"/>
                  <a:pt x="1443" y="13801"/>
                  <a:pt x="1423" y="13792"/>
                </a:cubicBezTo>
                <a:cubicBezTo>
                  <a:pt x="1404" y="13783"/>
                  <a:pt x="1373" y="13794"/>
                  <a:pt x="1355" y="13815"/>
                </a:cubicBezTo>
                <a:cubicBezTo>
                  <a:pt x="1333" y="13842"/>
                  <a:pt x="1352" y="13847"/>
                  <a:pt x="1418" y="13835"/>
                </a:cubicBezTo>
                <a:cubicBezTo>
                  <a:pt x="1532" y="13813"/>
                  <a:pt x="1652" y="13897"/>
                  <a:pt x="1549" y="13927"/>
                </a:cubicBezTo>
                <a:cubicBezTo>
                  <a:pt x="1510" y="13938"/>
                  <a:pt x="1492" y="13976"/>
                  <a:pt x="1503" y="14019"/>
                </a:cubicBezTo>
                <a:cubicBezTo>
                  <a:pt x="1530" y="14128"/>
                  <a:pt x="1396" y="14340"/>
                  <a:pt x="1300" y="14340"/>
                </a:cubicBezTo>
                <a:cubicBezTo>
                  <a:pt x="1256" y="14340"/>
                  <a:pt x="1181" y="14362"/>
                  <a:pt x="1133" y="14389"/>
                </a:cubicBezTo>
                <a:cubicBezTo>
                  <a:pt x="1086" y="14416"/>
                  <a:pt x="999" y="14438"/>
                  <a:pt x="939" y="14439"/>
                </a:cubicBezTo>
                <a:cubicBezTo>
                  <a:pt x="880" y="14439"/>
                  <a:pt x="845" y="14450"/>
                  <a:pt x="861" y="14463"/>
                </a:cubicBezTo>
                <a:cubicBezTo>
                  <a:pt x="878" y="14475"/>
                  <a:pt x="854" y="14516"/>
                  <a:pt x="808" y="14554"/>
                </a:cubicBezTo>
                <a:cubicBezTo>
                  <a:pt x="700" y="14644"/>
                  <a:pt x="661" y="14731"/>
                  <a:pt x="716" y="14757"/>
                </a:cubicBezTo>
                <a:cubicBezTo>
                  <a:pt x="741" y="14768"/>
                  <a:pt x="789" y="14760"/>
                  <a:pt x="822" y="14739"/>
                </a:cubicBezTo>
                <a:cubicBezTo>
                  <a:pt x="903" y="14690"/>
                  <a:pt x="1181" y="14742"/>
                  <a:pt x="1181" y="14807"/>
                </a:cubicBezTo>
                <a:cubicBezTo>
                  <a:pt x="1181" y="14833"/>
                  <a:pt x="1161" y="14856"/>
                  <a:pt x="1136" y="14856"/>
                </a:cubicBezTo>
                <a:cubicBezTo>
                  <a:pt x="1042" y="14860"/>
                  <a:pt x="891" y="14910"/>
                  <a:pt x="891" y="14937"/>
                </a:cubicBezTo>
                <a:cubicBezTo>
                  <a:pt x="891" y="14953"/>
                  <a:pt x="912" y="14976"/>
                  <a:pt x="938" y="14988"/>
                </a:cubicBezTo>
                <a:cubicBezTo>
                  <a:pt x="964" y="15000"/>
                  <a:pt x="975" y="15033"/>
                  <a:pt x="960" y="15061"/>
                </a:cubicBezTo>
                <a:cubicBezTo>
                  <a:pt x="943" y="15095"/>
                  <a:pt x="955" y="15104"/>
                  <a:pt x="999" y="15092"/>
                </a:cubicBezTo>
                <a:cubicBezTo>
                  <a:pt x="1035" y="15082"/>
                  <a:pt x="1117" y="15105"/>
                  <a:pt x="1182" y="15144"/>
                </a:cubicBezTo>
                <a:cubicBezTo>
                  <a:pt x="1280" y="15201"/>
                  <a:pt x="1308" y="15205"/>
                  <a:pt x="1341" y="15166"/>
                </a:cubicBezTo>
                <a:cubicBezTo>
                  <a:pt x="1363" y="15141"/>
                  <a:pt x="1381" y="15102"/>
                  <a:pt x="1381" y="15079"/>
                </a:cubicBezTo>
                <a:cubicBezTo>
                  <a:pt x="1382" y="15057"/>
                  <a:pt x="1432" y="15013"/>
                  <a:pt x="1494" y="14983"/>
                </a:cubicBezTo>
                <a:cubicBezTo>
                  <a:pt x="1585" y="14939"/>
                  <a:pt x="1629" y="14936"/>
                  <a:pt x="1717" y="14965"/>
                </a:cubicBezTo>
                <a:cubicBezTo>
                  <a:pt x="1778" y="14986"/>
                  <a:pt x="1827" y="15017"/>
                  <a:pt x="1827" y="15035"/>
                </a:cubicBezTo>
                <a:cubicBezTo>
                  <a:pt x="1827" y="15078"/>
                  <a:pt x="1989" y="15140"/>
                  <a:pt x="2131" y="15152"/>
                </a:cubicBezTo>
                <a:cubicBezTo>
                  <a:pt x="2194" y="15157"/>
                  <a:pt x="2272" y="15188"/>
                  <a:pt x="2304" y="15221"/>
                </a:cubicBezTo>
                <a:cubicBezTo>
                  <a:pt x="2337" y="15254"/>
                  <a:pt x="2363" y="15264"/>
                  <a:pt x="2363" y="15243"/>
                </a:cubicBezTo>
                <a:cubicBezTo>
                  <a:pt x="2363" y="15189"/>
                  <a:pt x="2571" y="15092"/>
                  <a:pt x="2630" y="15120"/>
                </a:cubicBezTo>
                <a:cubicBezTo>
                  <a:pt x="2665" y="15135"/>
                  <a:pt x="2660" y="15165"/>
                  <a:pt x="2615" y="15216"/>
                </a:cubicBezTo>
                <a:cubicBezTo>
                  <a:pt x="2557" y="15282"/>
                  <a:pt x="2560" y="15298"/>
                  <a:pt x="2634" y="15370"/>
                </a:cubicBezTo>
                <a:cubicBezTo>
                  <a:pt x="2680" y="15415"/>
                  <a:pt x="2718" y="15468"/>
                  <a:pt x="2718" y="15488"/>
                </a:cubicBezTo>
                <a:cubicBezTo>
                  <a:pt x="2719" y="15507"/>
                  <a:pt x="2769" y="15540"/>
                  <a:pt x="2828" y="15560"/>
                </a:cubicBezTo>
                <a:cubicBezTo>
                  <a:pt x="2913" y="15589"/>
                  <a:pt x="2947" y="15587"/>
                  <a:pt x="2988" y="15550"/>
                </a:cubicBezTo>
                <a:cubicBezTo>
                  <a:pt x="3018" y="15524"/>
                  <a:pt x="3056" y="15509"/>
                  <a:pt x="3075" y="15518"/>
                </a:cubicBezTo>
                <a:cubicBezTo>
                  <a:pt x="3093" y="15526"/>
                  <a:pt x="3144" y="15503"/>
                  <a:pt x="3188" y="15468"/>
                </a:cubicBezTo>
                <a:cubicBezTo>
                  <a:pt x="3301" y="15375"/>
                  <a:pt x="3466" y="15398"/>
                  <a:pt x="3658" y="15535"/>
                </a:cubicBezTo>
                <a:cubicBezTo>
                  <a:pt x="3803" y="15639"/>
                  <a:pt x="3829" y="15647"/>
                  <a:pt x="3869" y="15599"/>
                </a:cubicBezTo>
                <a:cubicBezTo>
                  <a:pt x="3922" y="15537"/>
                  <a:pt x="4064" y="15536"/>
                  <a:pt x="4163" y="15597"/>
                </a:cubicBezTo>
                <a:cubicBezTo>
                  <a:pt x="4243" y="15647"/>
                  <a:pt x="4342" y="15614"/>
                  <a:pt x="4308" y="15550"/>
                </a:cubicBezTo>
                <a:cubicBezTo>
                  <a:pt x="4278" y="15491"/>
                  <a:pt x="4480" y="15397"/>
                  <a:pt x="4576" y="15424"/>
                </a:cubicBezTo>
                <a:cubicBezTo>
                  <a:pt x="4627" y="15439"/>
                  <a:pt x="4641" y="15434"/>
                  <a:pt x="4621" y="15409"/>
                </a:cubicBezTo>
                <a:cubicBezTo>
                  <a:pt x="4604" y="15388"/>
                  <a:pt x="4614" y="15341"/>
                  <a:pt x="4644" y="15305"/>
                </a:cubicBezTo>
                <a:cubicBezTo>
                  <a:pt x="4690" y="15251"/>
                  <a:pt x="4688" y="15229"/>
                  <a:pt x="4628" y="15180"/>
                </a:cubicBezTo>
                <a:cubicBezTo>
                  <a:pt x="4565" y="15128"/>
                  <a:pt x="4563" y="15111"/>
                  <a:pt x="4616" y="15056"/>
                </a:cubicBezTo>
                <a:cubicBezTo>
                  <a:pt x="4651" y="15022"/>
                  <a:pt x="4670" y="14983"/>
                  <a:pt x="4658" y="14969"/>
                </a:cubicBezTo>
                <a:cubicBezTo>
                  <a:pt x="4626" y="14931"/>
                  <a:pt x="4861" y="14830"/>
                  <a:pt x="4934" y="14851"/>
                </a:cubicBezTo>
                <a:cubicBezTo>
                  <a:pt x="4971" y="14862"/>
                  <a:pt x="4988" y="14886"/>
                  <a:pt x="4972" y="14905"/>
                </a:cubicBezTo>
                <a:cubicBezTo>
                  <a:pt x="4956" y="14924"/>
                  <a:pt x="4969" y="14935"/>
                  <a:pt x="5001" y="14930"/>
                </a:cubicBezTo>
                <a:cubicBezTo>
                  <a:pt x="5033" y="14925"/>
                  <a:pt x="5066" y="14953"/>
                  <a:pt x="5074" y="14992"/>
                </a:cubicBezTo>
                <a:cubicBezTo>
                  <a:pt x="5082" y="15032"/>
                  <a:pt x="5131" y="15071"/>
                  <a:pt x="5184" y="15081"/>
                </a:cubicBezTo>
                <a:cubicBezTo>
                  <a:pt x="5237" y="15092"/>
                  <a:pt x="5267" y="15111"/>
                  <a:pt x="5251" y="15123"/>
                </a:cubicBezTo>
                <a:cubicBezTo>
                  <a:pt x="5234" y="15135"/>
                  <a:pt x="5270" y="15174"/>
                  <a:pt x="5330" y="15210"/>
                </a:cubicBezTo>
                <a:cubicBezTo>
                  <a:pt x="5391" y="15245"/>
                  <a:pt x="5440" y="15300"/>
                  <a:pt x="5440" y="15331"/>
                </a:cubicBezTo>
                <a:cubicBezTo>
                  <a:pt x="5440" y="15363"/>
                  <a:pt x="5459" y="15403"/>
                  <a:pt x="5483" y="15421"/>
                </a:cubicBezTo>
                <a:cubicBezTo>
                  <a:pt x="5508" y="15439"/>
                  <a:pt x="5535" y="15517"/>
                  <a:pt x="5545" y="15594"/>
                </a:cubicBezTo>
                <a:cubicBezTo>
                  <a:pt x="5554" y="15672"/>
                  <a:pt x="5575" y="15744"/>
                  <a:pt x="5591" y="15756"/>
                </a:cubicBezTo>
                <a:cubicBezTo>
                  <a:pt x="5606" y="15767"/>
                  <a:pt x="5567" y="15827"/>
                  <a:pt x="5504" y="15888"/>
                </a:cubicBezTo>
                <a:cubicBezTo>
                  <a:pt x="5442" y="15948"/>
                  <a:pt x="5404" y="15998"/>
                  <a:pt x="5419" y="15998"/>
                </a:cubicBezTo>
                <a:cubicBezTo>
                  <a:pt x="5435" y="15998"/>
                  <a:pt x="5406" y="16048"/>
                  <a:pt x="5355" y="16109"/>
                </a:cubicBezTo>
                <a:lnTo>
                  <a:pt x="5263" y="16220"/>
                </a:lnTo>
                <a:lnTo>
                  <a:pt x="5373" y="16297"/>
                </a:lnTo>
                <a:cubicBezTo>
                  <a:pt x="5477" y="16369"/>
                  <a:pt x="5480" y="16379"/>
                  <a:pt x="5411" y="16436"/>
                </a:cubicBezTo>
                <a:cubicBezTo>
                  <a:pt x="5370" y="16469"/>
                  <a:pt x="5310" y="16496"/>
                  <a:pt x="5277" y="16496"/>
                </a:cubicBezTo>
                <a:cubicBezTo>
                  <a:pt x="5237" y="16496"/>
                  <a:pt x="5247" y="16518"/>
                  <a:pt x="5308" y="16563"/>
                </a:cubicBezTo>
                <a:cubicBezTo>
                  <a:pt x="5358" y="16600"/>
                  <a:pt x="5387" y="16645"/>
                  <a:pt x="5372" y="16663"/>
                </a:cubicBezTo>
                <a:cubicBezTo>
                  <a:pt x="5357" y="16680"/>
                  <a:pt x="5387" y="16697"/>
                  <a:pt x="5437" y="16699"/>
                </a:cubicBezTo>
                <a:cubicBezTo>
                  <a:pt x="5575" y="16705"/>
                  <a:pt x="5587" y="16708"/>
                  <a:pt x="5719" y="16774"/>
                </a:cubicBezTo>
                <a:cubicBezTo>
                  <a:pt x="5786" y="16807"/>
                  <a:pt x="5830" y="16847"/>
                  <a:pt x="5818" y="16862"/>
                </a:cubicBezTo>
                <a:cubicBezTo>
                  <a:pt x="5806" y="16877"/>
                  <a:pt x="5818" y="16899"/>
                  <a:pt x="5844" y="16911"/>
                </a:cubicBezTo>
                <a:cubicBezTo>
                  <a:pt x="5877" y="16926"/>
                  <a:pt x="5866" y="16955"/>
                  <a:pt x="5814" y="16998"/>
                </a:cubicBezTo>
                <a:cubicBezTo>
                  <a:pt x="5771" y="17034"/>
                  <a:pt x="5731" y="17087"/>
                  <a:pt x="5725" y="17118"/>
                </a:cubicBezTo>
                <a:cubicBezTo>
                  <a:pt x="5719" y="17148"/>
                  <a:pt x="5637" y="17220"/>
                  <a:pt x="5543" y="17279"/>
                </a:cubicBezTo>
                <a:cubicBezTo>
                  <a:pt x="5413" y="17361"/>
                  <a:pt x="5385" y="17395"/>
                  <a:pt x="5425" y="17425"/>
                </a:cubicBezTo>
                <a:cubicBezTo>
                  <a:pt x="5465" y="17456"/>
                  <a:pt x="5457" y="17497"/>
                  <a:pt x="5386" y="17597"/>
                </a:cubicBezTo>
                <a:cubicBezTo>
                  <a:pt x="5335" y="17670"/>
                  <a:pt x="5265" y="17737"/>
                  <a:pt x="5231" y="17747"/>
                </a:cubicBezTo>
                <a:cubicBezTo>
                  <a:pt x="5126" y="17777"/>
                  <a:pt x="5075" y="17880"/>
                  <a:pt x="5132" y="17948"/>
                </a:cubicBezTo>
                <a:cubicBezTo>
                  <a:pt x="5172" y="17995"/>
                  <a:pt x="5167" y="18033"/>
                  <a:pt x="5104" y="18123"/>
                </a:cubicBezTo>
                <a:cubicBezTo>
                  <a:pt x="5039" y="18217"/>
                  <a:pt x="5037" y="18229"/>
                  <a:pt x="5095" y="18193"/>
                </a:cubicBezTo>
                <a:cubicBezTo>
                  <a:pt x="5147" y="18161"/>
                  <a:pt x="5173" y="18161"/>
                  <a:pt x="5198" y="18190"/>
                </a:cubicBezTo>
                <a:cubicBezTo>
                  <a:pt x="5221" y="18218"/>
                  <a:pt x="5241" y="18213"/>
                  <a:pt x="5270" y="18173"/>
                </a:cubicBezTo>
                <a:cubicBezTo>
                  <a:pt x="5335" y="18088"/>
                  <a:pt x="5390" y="18142"/>
                  <a:pt x="5422" y="18322"/>
                </a:cubicBezTo>
                <a:cubicBezTo>
                  <a:pt x="5438" y="18412"/>
                  <a:pt x="5471" y="18496"/>
                  <a:pt x="5493" y="18506"/>
                </a:cubicBezTo>
                <a:cubicBezTo>
                  <a:pt x="5517" y="18517"/>
                  <a:pt x="5513" y="18543"/>
                  <a:pt x="5485" y="18568"/>
                </a:cubicBezTo>
                <a:cubicBezTo>
                  <a:pt x="5447" y="18602"/>
                  <a:pt x="5457" y="18617"/>
                  <a:pt x="5527" y="18634"/>
                </a:cubicBezTo>
                <a:cubicBezTo>
                  <a:pt x="5577" y="18645"/>
                  <a:pt x="5637" y="18647"/>
                  <a:pt x="5660" y="18637"/>
                </a:cubicBezTo>
                <a:cubicBezTo>
                  <a:pt x="5684" y="18626"/>
                  <a:pt x="5714" y="18632"/>
                  <a:pt x="5730" y="18651"/>
                </a:cubicBezTo>
                <a:cubicBezTo>
                  <a:pt x="5747" y="18672"/>
                  <a:pt x="5790" y="18657"/>
                  <a:pt x="5838" y="18614"/>
                </a:cubicBezTo>
                <a:lnTo>
                  <a:pt x="5917" y="18541"/>
                </a:lnTo>
                <a:lnTo>
                  <a:pt x="6016" y="18615"/>
                </a:lnTo>
                <a:cubicBezTo>
                  <a:pt x="6088" y="18669"/>
                  <a:pt x="6131" y="18680"/>
                  <a:pt x="6172" y="18654"/>
                </a:cubicBezTo>
                <a:cubicBezTo>
                  <a:pt x="6214" y="18629"/>
                  <a:pt x="6262" y="18646"/>
                  <a:pt x="6356" y="18718"/>
                </a:cubicBezTo>
                <a:cubicBezTo>
                  <a:pt x="6426" y="18773"/>
                  <a:pt x="6466" y="18817"/>
                  <a:pt x="6445" y="18817"/>
                </a:cubicBezTo>
                <a:cubicBezTo>
                  <a:pt x="6425" y="18817"/>
                  <a:pt x="6441" y="18845"/>
                  <a:pt x="6481" y="18878"/>
                </a:cubicBezTo>
                <a:cubicBezTo>
                  <a:pt x="6522" y="18911"/>
                  <a:pt x="6540" y="18949"/>
                  <a:pt x="6522" y="18963"/>
                </a:cubicBezTo>
                <a:cubicBezTo>
                  <a:pt x="6503" y="18977"/>
                  <a:pt x="6488" y="19020"/>
                  <a:pt x="6488" y="19059"/>
                </a:cubicBezTo>
                <a:cubicBezTo>
                  <a:pt x="6488" y="19107"/>
                  <a:pt x="6459" y="19132"/>
                  <a:pt x="6399" y="19134"/>
                </a:cubicBezTo>
                <a:cubicBezTo>
                  <a:pt x="6139" y="19144"/>
                  <a:pt x="6141" y="19143"/>
                  <a:pt x="6173" y="19256"/>
                </a:cubicBezTo>
                <a:cubicBezTo>
                  <a:pt x="6191" y="19316"/>
                  <a:pt x="6209" y="19379"/>
                  <a:pt x="6214" y="19397"/>
                </a:cubicBezTo>
                <a:cubicBezTo>
                  <a:pt x="6228" y="19452"/>
                  <a:pt x="6282" y="19451"/>
                  <a:pt x="6402" y="19393"/>
                </a:cubicBezTo>
                <a:cubicBezTo>
                  <a:pt x="6508" y="19342"/>
                  <a:pt x="6522" y="19341"/>
                  <a:pt x="6590" y="19392"/>
                </a:cubicBezTo>
                <a:cubicBezTo>
                  <a:pt x="6645" y="19433"/>
                  <a:pt x="6650" y="19456"/>
                  <a:pt x="6612" y="19484"/>
                </a:cubicBezTo>
                <a:cubicBezTo>
                  <a:pt x="6575" y="19512"/>
                  <a:pt x="6596" y="19543"/>
                  <a:pt x="6696" y="19605"/>
                </a:cubicBezTo>
                <a:cubicBezTo>
                  <a:pt x="6804" y="19673"/>
                  <a:pt x="6827" y="19710"/>
                  <a:pt x="6812" y="19789"/>
                </a:cubicBezTo>
                <a:cubicBezTo>
                  <a:pt x="6789" y="19902"/>
                  <a:pt x="6909" y="20020"/>
                  <a:pt x="7003" y="19976"/>
                </a:cubicBezTo>
                <a:cubicBezTo>
                  <a:pt x="7034" y="19962"/>
                  <a:pt x="7087" y="19959"/>
                  <a:pt x="7121" y="19968"/>
                </a:cubicBezTo>
                <a:cubicBezTo>
                  <a:pt x="7157" y="19978"/>
                  <a:pt x="7178" y="19967"/>
                  <a:pt x="7170" y="19941"/>
                </a:cubicBezTo>
                <a:cubicBezTo>
                  <a:pt x="7148" y="19866"/>
                  <a:pt x="7373" y="19877"/>
                  <a:pt x="7456" y="19956"/>
                </a:cubicBezTo>
                <a:cubicBezTo>
                  <a:pt x="7525" y="20021"/>
                  <a:pt x="7526" y="20031"/>
                  <a:pt x="7460" y="20085"/>
                </a:cubicBezTo>
                <a:cubicBezTo>
                  <a:pt x="7394" y="20139"/>
                  <a:pt x="7396" y="20150"/>
                  <a:pt x="7485" y="20220"/>
                </a:cubicBezTo>
                <a:cubicBezTo>
                  <a:pt x="7538" y="20262"/>
                  <a:pt x="7581" y="20313"/>
                  <a:pt x="7581" y="20334"/>
                </a:cubicBezTo>
                <a:cubicBezTo>
                  <a:pt x="7581" y="20397"/>
                  <a:pt x="7924" y="20375"/>
                  <a:pt x="8008" y="20306"/>
                </a:cubicBezTo>
                <a:cubicBezTo>
                  <a:pt x="8069" y="20256"/>
                  <a:pt x="8101" y="20251"/>
                  <a:pt x="8178" y="20282"/>
                </a:cubicBezTo>
                <a:cubicBezTo>
                  <a:pt x="8410" y="20375"/>
                  <a:pt x="8704" y="20317"/>
                  <a:pt x="8756" y="20168"/>
                </a:cubicBezTo>
                <a:lnTo>
                  <a:pt x="8783" y="20097"/>
                </a:lnTo>
                <a:lnTo>
                  <a:pt x="8894" y="20174"/>
                </a:lnTo>
                <a:cubicBezTo>
                  <a:pt x="8970" y="20227"/>
                  <a:pt x="9004" y="20286"/>
                  <a:pt x="9002" y="20356"/>
                </a:cubicBezTo>
                <a:cubicBezTo>
                  <a:pt x="8992" y="20580"/>
                  <a:pt x="9005" y="20618"/>
                  <a:pt x="9071" y="20577"/>
                </a:cubicBezTo>
                <a:cubicBezTo>
                  <a:pt x="9105" y="20556"/>
                  <a:pt x="9151" y="20542"/>
                  <a:pt x="9172" y="20545"/>
                </a:cubicBezTo>
                <a:cubicBezTo>
                  <a:pt x="9229" y="20555"/>
                  <a:pt x="9442" y="20483"/>
                  <a:pt x="9475" y="20443"/>
                </a:cubicBezTo>
                <a:cubicBezTo>
                  <a:pt x="9492" y="20423"/>
                  <a:pt x="9529" y="20418"/>
                  <a:pt x="9558" y="20430"/>
                </a:cubicBezTo>
                <a:cubicBezTo>
                  <a:pt x="9587" y="20443"/>
                  <a:pt x="9595" y="20440"/>
                  <a:pt x="9577" y="20425"/>
                </a:cubicBezTo>
                <a:cubicBezTo>
                  <a:pt x="9559" y="20410"/>
                  <a:pt x="9566" y="20378"/>
                  <a:pt x="9593" y="20355"/>
                </a:cubicBezTo>
                <a:cubicBezTo>
                  <a:pt x="9619" y="20331"/>
                  <a:pt x="9625" y="20294"/>
                  <a:pt x="9607" y="20271"/>
                </a:cubicBezTo>
                <a:cubicBezTo>
                  <a:pt x="9534" y="20184"/>
                  <a:pt x="9551" y="20077"/>
                  <a:pt x="9644" y="20028"/>
                </a:cubicBezTo>
                <a:cubicBezTo>
                  <a:pt x="9746" y="19976"/>
                  <a:pt x="9856" y="20011"/>
                  <a:pt x="9856" y="20096"/>
                </a:cubicBezTo>
                <a:cubicBezTo>
                  <a:pt x="9856" y="20123"/>
                  <a:pt x="9893" y="20134"/>
                  <a:pt x="9956" y="20125"/>
                </a:cubicBezTo>
                <a:cubicBezTo>
                  <a:pt x="10260" y="20079"/>
                  <a:pt x="10258" y="20079"/>
                  <a:pt x="10356" y="20190"/>
                </a:cubicBezTo>
                <a:cubicBezTo>
                  <a:pt x="10409" y="20250"/>
                  <a:pt x="10509" y="20315"/>
                  <a:pt x="10578" y="20334"/>
                </a:cubicBezTo>
                <a:cubicBezTo>
                  <a:pt x="10672" y="20360"/>
                  <a:pt x="10697" y="20384"/>
                  <a:pt x="10674" y="20427"/>
                </a:cubicBezTo>
                <a:cubicBezTo>
                  <a:pt x="10656" y="20463"/>
                  <a:pt x="10662" y="20477"/>
                  <a:pt x="10690" y="20465"/>
                </a:cubicBezTo>
                <a:cubicBezTo>
                  <a:pt x="10715" y="20453"/>
                  <a:pt x="10793" y="20493"/>
                  <a:pt x="10864" y="20553"/>
                </a:cubicBezTo>
                <a:cubicBezTo>
                  <a:pt x="10935" y="20612"/>
                  <a:pt x="11049" y="20689"/>
                  <a:pt x="11116" y="20722"/>
                </a:cubicBezTo>
                <a:cubicBezTo>
                  <a:pt x="11230" y="20777"/>
                  <a:pt x="11239" y="20797"/>
                  <a:pt x="11239" y="21008"/>
                </a:cubicBezTo>
                <a:cubicBezTo>
                  <a:pt x="11239" y="21132"/>
                  <a:pt x="11223" y="21241"/>
                  <a:pt x="11204" y="21250"/>
                </a:cubicBezTo>
                <a:cubicBezTo>
                  <a:pt x="11185" y="21259"/>
                  <a:pt x="11164" y="21312"/>
                  <a:pt x="11158" y="21368"/>
                </a:cubicBezTo>
                <a:cubicBezTo>
                  <a:pt x="11149" y="21451"/>
                  <a:pt x="11169" y="21477"/>
                  <a:pt x="11262" y="21504"/>
                </a:cubicBezTo>
                <a:cubicBezTo>
                  <a:pt x="11326" y="21522"/>
                  <a:pt x="11365" y="21551"/>
                  <a:pt x="11349" y="21570"/>
                </a:cubicBezTo>
                <a:cubicBezTo>
                  <a:pt x="11330" y="21593"/>
                  <a:pt x="11390" y="21597"/>
                  <a:pt x="11536" y="21582"/>
                </a:cubicBezTo>
                <a:cubicBezTo>
                  <a:pt x="11654" y="21569"/>
                  <a:pt x="11782" y="21557"/>
                  <a:pt x="11820" y="21555"/>
                </a:cubicBezTo>
                <a:cubicBezTo>
                  <a:pt x="11858" y="21552"/>
                  <a:pt x="11937" y="21525"/>
                  <a:pt x="11994" y="21495"/>
                </a:cubicBezTo>
                <a:cubicBezTo>
                  <a:pt x="12086" y="21447"/>
                  <a:pt x="12093" y="21429"/>
                  <a:pt x="12051" y="21347"/>
                </a:cubicBezTo>
                <a:cubicBezTo>
                  <a:pt x="12025" y="21296"/>
                  <a:pt x="12004" y="21093"/>
                  <a:pt x="12003" y="20897"/>
                </a:cubicBezTo>
                <a:cubicBezTo>
                  <a:pt x="12001" y="20580"/>
                  <a:pt x="12011" y="20531"/>
                  <a:pt x="12092" y="20471"/>
                </a:cubicBezTo>
                <a:cubicBezTo>
                  <a:pt x="12142" y="20434"/>
                  <a:pt x="12211" y="20411"/>
                  <a:pt x="12245" y="20421"/>
                </a:cubicBezTo>
                <a:cubicBezTo>
                  <a:pt x="12280" y="20431"/>
                  <a:pt x="12329" y="20411"/>
                  <a:pt x="12355" y="20374"/>
                </a:cubicBezTo>
                <a:cubicBezTo>
                  <a:pt x="12381" y="20339"/>
                  <a:pt x="12429" y="20309"/>
                  <a:pt x="12463" y="20309"/>
                </a:cubicBezTo>
                <a:cubicBezTo>
                  <a:pt x="12496" y="20309"/>
                  <a:pt x="12535" y="20286"/>
                  <a:pt x="12549" y="20258"/>
                </a:cubicBezTo>
                <a:cubicBezTo>
                  <a:pt x="12572" y="20213"/>
                  <a:pt x="12587" y="20213"/>
                  <a:pt x="12687" y="20261"/>
                </a:cubicBezTo>
                <a:cubicBezTo>
                  <a:pt x="12749" y="20291"/>
                  <a:pt x="12830" y="20307"/>
                  <a:pt x="12868" y="20297"/>
                </a:cubicBezTo>
                <a:cubicBezTo>
                  <a:pt x="12908" y="20285"/>
                  <a:pt x="12948" y="20299"/>
                  <a:pt x="12963" y="20327"/>
                </a:cubicBezTo>
                <a:cubicBezTo>
                  <a:pt x="12977" y="20354"/>
                  <a:pt x="13006" y="20375"/>
                  <a:pt x="13030" y="20375"/>
                </a:cubicBezTo>
                <a:cubicBezTo>
                  <a:pt x="13053" y="20375"/>
                  <a:pt x="13060" y="20360"/>
                  <a:pt x="13045" y="20342"/>
                </a:cubicBezTo>
                <a:cubicBezTo>
                  <a:pt x="12989" y="20275"/>
                  <a:pt x="13075" y="20238"/>
                  <a:pt x="13158" y="20294"/>
                </a:cubicBezTo>
                <a:cubicBezTo>
                  <a:pt x="13234" y="20345"/>
                  <a:pt x="13241" y="20343"/>
                  <a:pt x="13288" y="20279"/>
                </a:cubicBezTo>
                <a:cubicBezTo>
                  <a:pt x="13315" y="20241"/>
                  <a:pt x="13352" y="20212"/>
                  <a:pt x="13370" y="20214"/>
                </a:cubicBezTo>
                <a:cubicBezTo>
                  <a:pt x="13468" y="20225"/>
                  <a:pt x="13521" y="20204"/>
                  <a:pt x="13500" y="20163"/>
                </a:cubicBezTo>
                <a:cubicBezTo>
                  <a:pt x="13472" y="20110"/>
                  <a:pt x="13599" y="20011"/>
                  <a:pt x="13696" y="20011"/>
                </a:cubicBezTo>
                <a:cubicBezTo>
                  <a:pt x="13789" y="20011"/>
                  <a:pt x="13965" y="19912"/>
                  <a:pt x="13936" y="19877"/>
                </a:cubicBezTo>
                <a:cubicBezTo>
                  <a:pt x="13922" y="19861"/>
                  <a:pt x="13996" y="19785"/>
                  <a:pt x="14098" y="19709"/>
                </a:cubicBezTo>
                <a:cubicBezTo>
                  <a:pt x="14199" y="19633"/>
                  <a:pt x="14297" y="19532"/>
                  <a:pt x="14315" y="19484"/>
                </a:cubicBezTo>
                <a:cubicBezTo>
                  <a:pt x="14333" y="19436"/>
                  <a:pt x="14371" y="19400"/>
                  <a:pt x="14397" y="19404"/>
                </a:cubicBezTo>
                <a:cubicBezTo>
                  <a:pt x="14424" y="19409"/>
                  <a:pt x="14437" y="19382"/>
                  <a:pt x="14428" y="19345"/>
                </a:cubicBezTo>
                <a:cubicBezTo>
                  <a:pt x="14418" y="19307"/>
                  <a:pt x="14439" y="19270"/>
                  <a:pt x="14475" y="19259"/>
                </a:cubicBezTo>
                <a:cubicBezTo>
                  <a:pt x="14556" y="19236"/>
                  <a:pt x="14560" y="19182"/>
                  <a:pt x="14481" y="19182"/>
                </a:cubicBezTo>
                <a:cubicBezTo>
                  <a:pt x="14449" y="19182"/>
                  <a:pt x="14368" y="19140"/>
                  <a:pt x="14302" y="19088"/>
                </a:cubicBezTo>
                <a:cubicBezTo>
                  <a:pt x="14209" y="19016"/>
                  <a:pt x="14194" y="18987"/>
                  <a:pt x="14236" y="18956"/>
                </a:cubicBezTo>
                <a:cubicBezTo>
                  <a:pt x="14265" y="18934"/>
                  <a:pt x="14274" y="18916"/>
                  <a:pt x="14255" y="18916"/>
                </a:cubicBezTo>
                <a:cubicBezTo>
                  <a:pt x="14192" y="18916"/>
                  <a:pt x="14405" y="18742"/>
                  <a:pt x="14524" y="18696"/>
                </a:cubicBezTo>
                <a:cubicBezTo>
                  <a:pt x="14644" y="18650"/>
                  <a:pt x="14695" y="18659"/>
                  <a:pt x="14696" y="18729"/>
                </a:cubicBezTo>
                <a:cubicBezTo>
                  <a:pt x="14696" y="18753"/>
                  <a:pt x="14780" y="18767"/>
                  <a:pt x="14923" y="18767"/>
                </a:cubicBezTo>
                <a:cubicBezTo>
                  <a:pt x="15058" y="18767"/>
                  <a:pt x="15183" y="18787"/>
                  <a:pt x="15232" y="18817"/>
                </a:cubicBezTo>
                <a:cubicBezTo>
                  <a:pt x="15278" y="18844"/>
                  <a:pt x="15300" y="18849"/>
                  <a:pt x="15282" y="18827"/>
                </a:cubicBezTo>
                <a:cubicBezTo>
                  <a:pt x="15263" y="18804"/>
                  <a:pt x="15290" y="18771"/>
                  <a:pt x="15346" y="18749"/>
                </a:cubicBezTo>
                <a:cubicBezTo>
                  <a:pt x="15433" y="18714"/>
                  <a:pt x="15435" y="18705"/>
                  <a:pt x="15373" y="18659"/>
                </a:cubicBezTo>
                <a:cubicBezTo>
                  <a:pt x="15322" y="18621"/>
                  <a:pt x="15316" y="18588"/>
                  <a:pt x="15346" y="18528"/>
                </a:cubicBezTo>
                <a:cubicBezTo>
                  <a:pt x="15369" y="18483"/>
                  <a:pt x="15378" y="18435"/>
                  <a:pt x="15366" y="18421"/>
                </a:cubicBezTo>
                <a:cubicBezTo>
                  <a:pt x="15354" y="18407"/>
                  <a:pt x="15385" y="18367"/>
                  <a:pt x="15436" y="18333"/>
                </a:cubicBezTo>
                <a:cubicBezTo>
                  <a:pt x="15525" y="18273"/>
                  <a:pt x="15532" y="18273"/>
                  <a:pt x="15692" y="18343"/>
                </a:cubicBezTo>
                <a:cubicBezTo>
                  <a:pt x="15782" y="18383"/>
                  <a:pt x="15852" y="18428"/>
                  <a:pt x="15847" y="18445"/>
                </a:cubicBezTo>
                <a:cubicBezTo>
                  <a:pt x="15828" y="18509"/>
                  <a:pt x="16048" y="18443"/>
                  <a:pt x="16071" y="18378"/>
                </a:cubicBezTo>
                <a:cubicBezTo>
                  <a:pt x="16091" y="18322"/>
                  <a:pt x="16109" y="18317"/>
                  <a:pt x="16160" y="18349"/>
                </a:cubicBezTo>
                <a:cubicBezTo>
                  <a:pt x="16211" y="18380"/>
                  <a:pt x="16230" y="18376"/>
                  <a:pt x="16251" y="18335"/>
                </a:cubicBezTo>
                <a:cubicBezTo>
                  <a:pt x="16272" y="18294"/>
                  <a:pt x="16315" y="18289"/>
                  <a:pt x="16446" y="18306"/>
                </a:cubicBezTo>
                <a:cubicBezTo>
                  <a:pt x="16539" y="18318"/>
                  <a:pt x="16642" y="18345"/>
                  <a:pt x="16678" y="18365"/>
                </a:cubicBezTo>
                <a:cubicBezTo>
                  <a:pt x="16726" y="18393"/>
                  <a:pt x="16734" y="18393"/>
                  <a:pt x="16711" y="18364"/>
                </a:cubicBezTo>
                <a:cubicBezTo>
                  <a:pt x="16692" y="18341"/>
                  <a:pt x="16731" y="18306"/>
                  <a:pt x="16811" y="18276"/>
                </a:cubicBezTo>
                <a:cubicBezTo>
                  <a:pt x="16937" y="18230"/>
                  <a:pt x="16947" y="18231"/>
                  <a:pt x="17014" y="18306"/>
                </a:cubicBezTo>
                <a:cubicBezTo>
                  <a:pt x="17052" y="18350"/>
                  <a:pt x="17069" y="18386"/>
                  <a:pt x="17050" y="18386"/>
                </a:cubicBezTo>
                <a:cubicBezTo>
                  <a:pt x="17031" y="18386"/>
                  <a:pt x="17045" y="18401"/>
                  <a:pt x="17082" y="18418"/>
                </a:cubicBezTo>
                <a:cubicBezTo>
                  <a:pt x="17119" y="18435"/>
                  <a:pt x="17151" y="18462"/>
                  <a:pt x="17153" y="18476"/>
                </a:cubicBezTo>
                <a:cubicBezTo>
                  <a:pt x="17158" y="18512"/>
                  <a:pt x="17214" y="18624"/>
                  <a:pt x="17257" y="18684"/>
                </a:cubicBezTo>
                <a:cubicBezTo>
                  <a:pt x="17300" y="18744"/>
                  <a:pt x="17490" y="18731"/>
                  <a:pt x="17542" y="18664"/>
                </a:cubicBezTo>
                <a:cubicBezTo>
                  <a:pt x="17562" y="18638"/>
                  <a:pt x="17597" y="18625"/>
                  <a:pt x="17620" y="18636"/>
                </a:cubicBezTo>
                <a:cubicBezTo>
                  <a:pt x="17718" y="18681"/>
                  <a:pt x="17651" y="18592"/>
                  <a:pt x="17525" y="18510"/>
                </a:cubicBezTo>
                <a:cubicBezTo>
                  <a:pt x="17381" y="18416"/>
                  <a:pt x="17387" y="18335"/>
                  <a:pt x="17538" y="18364"/>
                </a:cubicBezTo>
                <a:cubicBezTo>
                  <a:pt x="17664" y="18389"/>
                  <a:pt x="17808" y="18331"/>
                  <a:pt x="17872" y="18230"/>
                </a:cubicBezTo>
                <a:cubicBezTo>
                  <a:pt x="17921" y="18153"/>
                  <a:pt x="17915" y="18135"/>
                  <a:pt x="17818" y="18068"/>
                </a:cubicBezTo>
                <a:cubicBezTo>
                  <a:pt x="17727" y="18005"/>
                  <a:pt x="17712" y="17969"/>
                  <a:pt x="17727" y="17854"/>
                </a:cubicBezTo>
                <a:cubicBezTo>
                  <a:pt x="17737" y="17778"/>
                  <a:pt x="17757" y="17707"/>
                  <a:pt x="17770" y="17697"/>
                </a:cubicBezTo>
                <a:cubicBezTo>
                  <a:pt x="17784" y="17687"/>
                  <a:pt x="17772" y="17659"/>
                  <a:pt x="17745" y="17635"/>
                </a:cubicBezTo>
                <a:cubicBezTo>
                  <a:pt x="17708" y="17602"/>
                  <a:pt x="17713" y="17586"/>
                  <a:pt x="17762" y="17572"/>
                </a:cubicBezTo>
                <a:cubicBezTo>
                  <a:pt x="17798" y="17562"/>
                  <a:pt x="17844" y="17557"/>
                  <a:pt x="17867" y="17562"/>
                </a:cubicBezTo>
                <a:cubicBezTo>
                  <a:pt x="17889" y="17567"/>
                  <a:pt x="17952" y="17553"/>
                  <a:pt x="18007" y="17530"/>
                </a:cubicBezTo>
                <a:cubicBezTo>
                  <a:pt x="18093" y="17495"/>
                  <a:pt x="18127" y="17499"/>
                  <a:pt x="18241" y="17562"/>
                </a:cubicBezTo>
                <a:cubicBezTo>
                  <a:pt x="18315" y="17603"/>
                  <a:pt x="18375" y="17648"/>
                  <a:pt x="18375" y="17663"/>
                </a:cubicBezTo>
                <a:cubicBezTo>
                  <a:pt x="18375" y="17678"/>
                  <a:pt x="18414" y="17672"/>
                  <a:pt x="18462" y="17650"/>
                </a:cubicBezTo>
                <a:cubicBezTo>
                  <a:pt x="18588" y="17591"/>
                  <a:pt x="18620" y="17461"/>
                  <a:pt x="18522" y="17406"/>
                </a:cubicBezTo>
                <a:cubicBezTo>
                  <a:pt x="18478" y="17381"/>
                  <a:pt x="18461" y="17360"/>
                  <a:pt x="18484" y="17359"/>
                </a:cubicBezTo>
                <a:cubicBezTo>
                  <a:pt x="18507" y="17358"/>
                  <a:pt x="18488" y="17337"/>
                  <a:pt x="18441" y="17311"/>
                </a:cubicBezTo>
                <a:cubicBezTo>
                  <a:pt x="18370" y="17273"/>
                  <a:pt x="18366" y="17257"/>
                  <a:pt x="18414" y="17214"/>
                </a:cubicBezTo>
                <a:cubicBezTo>
                  <a:pt x="18446" y="17185"/>
                  <a:pt x="18459" y="17146"/>
                  <a:pt x="18442" y="17126"/>
                </a:cubicBezTo>
                <a:cubicBezTo>
                  <a:pt x="18426" y="17106"/>
                  <a:pt x="18435" y="17070"/>
                  <a:pt x="18462" y="17046"/>
                </a:cubicBezTo>
                <a:cubicBezTo>
                  <a:pt x="18500" y="17012"/>
                  <a:pt x="18488" y="16997"/>
                  <a:pt x="18413" y="16983"/>
                </a:cubicBezTo>
                <a:cubicBezTo>
                  <a:pt x="18343" y="16969"/>
                  <a:pt x="18328" y="16951"/>
                  <a:pt x="18357" y="16921"/>
                </a:cubicBezTo>
                <a:cubicBezTo>
                  <a:pt x="18429" y="16846"/>
                  <a:pt x="18401" y="16769"/>
                  <a:pt x="18272" y="16694"/>
                </a:cubicBezTo>
                <a:lnTo>
                  <a:pt x="18147" y="16620"/>
                </a:lnTo>
                <a:lnTo>
                  <a:pt x="18282" y="16522"/>
                </a:lnTo>
                <a:cubicBezTo>
                  <a:pt x="18356" y="16468"/>
                  <a:pt x="18433" y="16431"/>
                  <a:pt x="18452" y="16440"/>
                </a:cubicBezTo>
                <a:cubicBezTo>
                  <a:pt x="18471" y="16449"/>
                  <a:pt x="18492" y="16403"/>
                  <a:pt x="18498" y="16339"/>
                </a:cubicBezTo>
                <a:cubicBezTo>
                  <a:pt x="18513" y="16183"/>
                  <a:pt x="18532" y="16167"/>
                  <a:pt x="18686" y="16182"/>
                </a:cubicBezTo>
                <a:cubicBezTo>
                  <a:pt x="18790" y="16192"/>
                  <a:pt x="18837" y="16174"/>
                  <a:pt x="18906" y="16102"/>
                </a:cubicBezTo>
                <a:cubicBezTo>
                  <a:pt x="18993" y="16012"/>
                  <a:pt x="18994" y="16009"/>
                  <a:pt x="18911" y="15914"/>
                </a:cubicBezTo>
                <a:cubicBezTo>
                  <a:pt x="18847" y="15843"/>
                  <a:pt x="18838" y="15807"/>
                  <a:pt x="18874" y="15775"/>
                </a:cubicBezTo>
                <a:cubicBezTo>
                  <a:pt x="18911" y="15741"/>
                  <a:pt x="18903" y="15719"/>
                  <a:pt x="18839" y="15683"/>
                </a:cubicBezTo>
                <a:cubicBezTo>
                  <a:pt x="18793" y="15657"/>
                  <a:pt x="18772" y="15635"/>
                  <a:pt x="18793" y="15635"/>
                </a:cubicBezTo>
                <a:cubicBezTo>
                  <a:pt x="18815" y="15634"/>
                  <a:pt x="18814" y="15615"/>
                  <a:pt x="18792" y="15592"/>
                </a:cubicBezTo>
                <a:cubicBezTo>
                  <a:pt x="18723" y="15521"/>
                  <a:pt x="18745" y="15350"/>
                  <a:pt x="18821" y="15363"/>
                </a:cubicBezTo>
                <a:cubicBezTo>
                  <a:pt x="18858" y="15370"/>
                  <a:pt x="18938" y="15382"/>
                  <a:pt x="18998" y="15390"/>
                </a:cubicBezTo>
                <a:cubicBezTo>
                  <a:pt x="19059" y="15399"/>
                  <a:pt x="19134" y="15422"/>
                  <a:pt x="19166" y="15441"/>
                </a:cubicBezTo>
                <a:cubicBezTo>
                  <a:pt x="19197" y="15460"/>
                  <a:pt x="19223" y="15465"/>
                  <a:pt x="19223" y="15451"/>
                </a:cubicBezTo>
                <a:cubicBezTo>
                  <a:pt x="19223" y="15438"/>
                  <a:pt x="19251" y="15444"/>
                  <a:pt x="19285" y="15465"/>
                </a:cubicBezTo>
                <a:cubicBezTo>
                  <a:pt x="19335" y="15495"/>
                  <a:pt x="19356" y="15483"/>
                  <a:pt x="19394" y="15403"/>
                </a:cubicBezTo>
                <a:cubicBezTo>
                  <a:pt x="19433" y="15319"/>
                  <a:pt x="19465" y="15302"/>
                  <a:pt x="19581" y="15302"/>
                </a:cubicBezTo>
                <a:cubicBezTo>
                  <a:pt x="19685" y="15302"/>
                  <a:pt x="19728" y="15320"/>
                  <a:pt x="19745" y="15370"/>
                </a:cubicBezTo>
                <a:cubicBezTo>
                  <a:pt x="19759" y="15408"/>
                  <a:pt x="19795" y="15431"/>
                  <a:pt x="19826" y="15422"/>
                </a:cubicBezTo>
                <a:cubicBezTo>
                  <a:pt x="19857" y="15413"/>
                  <a:pt x="19926" y="15441"/>
                  <a:pt x="19980" y="15483"/>
                </a:cubicBezTo>
                <a:cubicBezTo>
                  <a:pt x="20041" y="15532"/>
                  <a:pt x="20109" y="15553"/>
                  <a:pt x="20164" y="15542"/>
                </a:cubicBezTo>
                <a:cubicBezTo>
                  <a:pt x="20237" y="15528"/>
                  <a:pt x="20241" y="15520"/>
                  <a:pt x="20187" y="15489"/>
                </a:cubicBezTo>
                <a:cubicBezTo>
                  <a:pt x="20118" y="15448"/>
                  <a:pt x="20110" y="15299"/>
                  <a:pt x="20178" y="15304"/>
                </a:cubicBezTo>
                <a:cubicBezTo>
                  <a:pt x="20200" y="15306"/>
                  <a:pt x="20236" y="15284"/>
                  <a:pt x="20258" y="15254"/>
                </a:cubicBezTo>
                <a:cubicBezTo>
                  <a:pt x="20281" y="15225"/>
                  <a:pt x="20316" y="15209"/>
                  <a:pt x="20336" y="15218"/>
                </a:cubicBezTo>
                <a:cubicBezTo>
                  <a:pt x="20402" y="15248"/>
                  <a:pt x="20424" y="15142"/>
                  <a:pt x="20360" y="15103"/>
                </a:cubicBezTo>
                <a:cubicBezTo>
                  <a:pt x="20326" y="15082"/>
                  <a:pt x="20308" y="15047"/>
                  <a:pt x="20320" y="15024"/>
                </a:cubicBezTo>
                <a:cubicBezTo>
                  <a:pt x="20331" y="15002"/>
                  <a:pt x="20300" y="14955"/>
                  <a:pt x="20250" y="14922"/>
                </a:cubicBezTo>
                <a:cubicBezTo>
                  <a:pt x="20200" y="14888"/>
                  <a:pt x="20159" y="14833"/>
                  <a:pt x="20159" y="14798"/>
                </a:cubicBezTo>
                <a:cubicBezTo>
                  <a:pt x="20159" y="14733"/>
                  <a:pt x="20348" y="14657"/>
                  <a:pt x="20479" y="14669"/>
                </a:cubicBezTo>
                <a:cubicBezTo>
                  <a:pt x="20635" y="14683"/>
                  <a:pt x="20584" y="14556"/>
                  <a:pt x="20373" y="14410"/>
                </a:cubicBezTo>
                <a:cubicBezTo>
                  <a:pt x="20204" y="14293"/>
                  <a:pt x="20172" y="14254"/>
                  <a:pt x="20212" y="14217"/>
                </a:cubicBezTo>
                <a:cubicBezTo>
                  <a:pt x="20267" y="14168"/>
                  <a:pt x="20293" y="13981"/>
                  <a:pt x="20253" y="13926"/>
                </a:cubicBezTo>
                <a:cubicBezTo>
                  <a:pt x="20201" y="13855"/>
                  <a:pt x="20215" y="13807"/>
                  <a:pt x="20297" y="13775"/>
                </a:cubicBezTo>
                <a:cubicBezTo>
                  <a:pt x="20385" y="13740"/>
                  <a:pt x="20680" y="13763"/>
                  <a:pt x="20763" y="13812"/>
                </a:cubicBezTo>
                <a:cubicBezTo>
                  <a:pt x="20788" y="13827"/>
                  <a:pt x="20837" y="13826"/>
                  <a:pt x="20872" y="13810"/>
                </a:cubicBezTo>
                <a:cubicBezTo>
                  <a:pt x="20909" y="13793"/>
                  <a:pt x="20972" y="13796"/>
                  <a:pt x="21026" y="13817"/>
                </a:cubicBezTo>
                <a:cubicBezTo>
                  <a:pt x="21117" y="13852"/>
                  <a:pt x="21118" y="13851"/>
                  <a:pt x="21035" y="13782"/>
                </a:cubicBezTo>
                <a:cubicBezTo>
                  <a:pt x="20952" y="13712"/>
                  <a:pt x="20952" y="13711"/>
                  <a:pt x="21057" y="13681"/>
                </a:cubicBezTo>
                <a:cubicBezTo>
                  <a:pt x="21126" y="13662"/>
                  <a:pt x="21184" y="13664"/>
                  <a:pt x="21223" y="13688"/>
                </a:cubicBezTo>
                <a:cubicBezTo>
                  <a:pt x="21363" y="13772"/>
                  <a:pt x="21482" y="13713"/>
                  <a:pt x="21358" y="13620"/>
                </a:cubicBezTo>
                <a:cubicBezTo>
                  <a:pt x="21330" y="13600"/>
                  <a:pt x="21320" y="13558"/>
                  <a:pt x="21336" y="13527"/>
                </a:cubicBezTo>
                <a:cubicBezTo>
                  <a:pt x="21361" y="13479"/>
                  <a:pt x="21376" y="13477"/>
                  <a:pt x="21440" y="13516"/>
                </a:cubicBezTo>
                <a:cubicBezTo>
                  <a:pt x="21493" y="13547"/>
                  <a:pt x="21504" y="13549"/>
                  <a:pt x="21481" y="13520"/>
                </a:cubicBezTo>
                <a:cubicBezTo>
                  <a:pt x="21462" y="13497"/>
                  <a:pt x="21385" y="13454"/>
                  <a:pt x="21308" y="13424"/>
                </a:cubicBezTo>
                <a:cubicBezTo>
                  <a:pt x="21180" y="13375"/>
                  <a:pt x="21174" y="13367"/>
                  <a:pt x="21247" y="13328"/>
                </a:cubicBezTo>
                <a:cubicBezTo>
                  <a:pt x="21319" y="13289"/>
                  <a:pt x="21320" y="13277"/>
                  <a:pt x="21256" y="13186"/>
                </a:cubicBezTo>
                <a:cubicBezTo>
                  <a:pt x="21196" y="13100"/>
                  <a:pt x="21196" y="13082"/>
                  <a:pt x="21252" y="13047"/>
                </a:cubicBezTo>
                <a:cubicBezTo>
                  <a:pt x="21298" y="13019"/>
                  <a:pt x="21305" y="12990"/>
                  <a:pt x="21276" y="12949"/>
                </a:cubicBezTo>
                <a:cubicBezTo>
                  <a:pt x="21244" y="12904"/>
                  <a:pt x="21261" y="12874"/>
                  <a:pt x="21346" y="12819"/>
                </a:cubicBezTo>
                <a:cubicBezTo>
                  <a:pt x="21407" y="12780"/>
                  <a:pt x="21444" y="12731"/>
                  <a:pt x="21428" y="12713"/>
                </a:cubicBezTo>
                <a:cubicBezTo>
                  <a:pt x="21412" y="12694"/>
                  <a:pt x="21442" y="12670"/>
                  <a:pt x="21493" y="12660"/>
                </a:cubicBezTo>
                <a:cubicBezTo>
                  <a:pt x="21545" y="12650"/>
                  <a:pt x="21587" y="12628"/>
                  <a:pt x="21587" y="12612"/>
                </a:cubicBezTo>
                <a:cubicBezTo>
                  <a:pt x="21587" y="12596"/>
                  <a:pt x="21588" y="12572"/>
                  <a:pt x="21590" y="12558"/>
                </a:cubicBezTo>
                <a:cubicBezTo>
                  <a:pt x="21591" y="12544"/>
                  <a:pt x="21548" y="12525"/>
                  <a:pt x="21493" y="12516"/>
                </a:cubicBezTo>
                <a:cubicBezTo>
                  <a:pt x="21391" y="12498"/>
                  <a:pt x="21330" y="12371"/>
                  <a:pt x="21407" y="12335"/>
                </a:cubicBezTo>
                <a:cubicBezTo>
                  <a:pt x="21452" y="12315"/>
                  <a:pt x="21424" y="12230"/>
                  <a:pt x="21348" y="12157"/>
                </a:cubicBezTo>
                <a:cubicBezTo>
                  <a:pt x="21271" y="12083"/>
                  <a:pt x="21284" y="11985"/>
                  <a:pt x="21375" y="11949"/>
                </a:cubicBezTo>
                <a:cubicBezTo>
                  <a:pt x="21459" y="11915"/>
                  <a:pt x="21459" y="11913"/>
                  <a:pt x="21368" y="11865"/>
                </a:cubicBezTo>
                <a:cubicBezTo>
                  <a:pt x="21316" y="11838"/>
                  <a:pt x="21275" y="11794"/>
                  <a:pt x="21275" y="11768"/>
                </a:cubicBezTo>
                <a:cubicBezTo>
                  <a:pt x="21275" y="11705"/>
                  <a:pt x="21095" y="11654"/>
                  <a:pt x="21001" y="11691"/>
                </a:cubicBezTo>
                <a:cubicBezTo>
                  <a:pt x="20962" y="11706"/>
                  <a:pt x="20915" y="11708"/>
                  <a:pt x="20898" y="11695"/>
                </a:cubicBezTo>
                <a:cubicBezTo>
                  <a:pt x="20881" y="11682"/>
                  <a:pt x="20833" y="11671"/>
                  <a:pt x="20792" y="11671"/>
                </a:cubicBezTo>
                <a:cubicBezTo>
                  <a:pt x="20750" y="11671"/>
                  <a:pt x="20714" y="11642"/>
                  <a:pt x="20709" y="11605"/>
                </a:cubicBezTo>
                <a:cubicBezTo>
                  <a:pt x="20685" y="11427"/>
                  <a:pt x="20673" y="11389"/>
                  <a:pt x="20643" y="11389"/>
                </a:cubicBezTo>
                <a:cubicBezTo>
                  <a:pt x="20625" y="11389"/>
                  <a:pt x="20600" y="11403"/>
                  <a:pt x="20587" y="11418"/>
                </a:cubicBezTo>
                <a:cubicBezTo>
                  <a:pt x="20574" y="11434"/>
                  <a:pt x="20515" y="11440"/>
                  <a:pt x="20456" y="11432"/>
                </a:cubicBezTo>
                <a:cubicBezTo>
                  <a:pt x="20398" y="11423"/>
                  <a:pt x="20287" y="11440"/>
                  <a:pt x="20211" y="11469"/>
                </a:cubicBezTo>
                <a:cubicBezTo>
                  <a:pt x="20080" y="11519"/>
                  <a:pt x="20072" y="11519"/>
                  <a:pt x="20026" y="11455"/>
                </a:cubicBezTo>
                <a:cubicBezTo>
                  <a:pt x="19999" y="11417"/>
                  <a:pt x="19959" y="11395"/>
                  <a:pt x="19938" y="11405"/>
                </a:cubicBezTo>
                <a:cubicBezTo>
                  <a:pt x="19917" y="11415"/>
                  <a:pt x="19844" y="11407"/>
                  <a:pt x="19776" y="11388"/>
                </a:cubicBezTo>
                <a:cubicBezTo>
                  <a:pt x="19633" y="11348"/>
                  <a:pt x="19674" y="11300"/>
                  <a:pt x="19870" y="11280"/>
                </a:cubicBezTo>
                <a:cubicBezTo>
                  <a:pt x="19943" y="11273"/>
                  <a:pt x="20003" y="11252"/>
                  <a:pt x="20003" y="11232"/>
                </a:cubicBezTo>
                <a:cubicBezTo>
                  <a:pt x="20003" y="11173"/>
                  <a:pt x="20065" y="11145"/>
                  <a:pt x="20127" y="11177"/>
                </a:cubicBezTo>
                <a:cubicBezTo>
                  <a:pt x="20160" y="11193"/>
                  <a:pt x="20137" y="11174"/>
                  <a:pt x="20077" y="11135"/>
                </a:cubicBezTo>
                <a:lnTo>
                  <a:pt x="19970" y="11065"/>
                </a:lnTo>
                <a:lnTo>
                  <a:pt x="20127" y="11009"/>
                </a:lnTo>
                <a:cubicBezTo>
                  <a:pt x="20222" y="10976"/>
                  <a:pt x="20296" y="10921"/>
                  <a:pt x="20311" y="10874"/>
                </a:cubicBezTo>
                <a:cubicBezTo>
                  <a:pt x="20326" y="10831"/>
                  <a:pt x="20393" y="10776"/>
                  <a:pt x="20461" y="10751"/>
                </a:cubicBezTo>
                <a:cubicBezTo>
                  <a:pt x="20528" y="10726"/>
                  <a:pt x="20578" y="10687"/>
                  <a:pt x="20572" y="10665"/>
                </a:cubicBezTo>
                <a:cubicBezTo>
                  <a:pt x="20566" y="10643"/>
                  <a:pt x="20591" y="10616"/>
                  <a:pt x="20629" y="10605"/>
                </a:cubicBezTo>
                <a:cubicBezTo>
                  <a:pt x="20671" y="10593"/>
                  <a:pt x="20688" y="10563"/>
                  <a:pt x="20672" y="10526"/>
                </a:cubicBezTo>
                <a:cubicBezTo>
                  <a:pt x="20658" y="10493"/>
                  <a:pt x="20667" y="10456"/>
                  <a:pt x="20693" y="10444"/>
                </a:cubicBezTo>
                <a:cubicBezTo>
                  <a:pt x="20719" y="10432"/>
                  <a:pt x="20728" y="10409"/>
                  <a:pt x="20713" y="10390"/>
                </a:cubicBezTo>
                <a:cubicBezTo>
                  <a:pt x="20698" y="10372"/>
                  <a:pt x="20686" y="10307"/>
                  <a:pt x="20686" y="10245"/>
                </a:cubicBezTo>
                <a:cubicBezTo>
                  <a:pt x="20686" y="10136"/>
                  <a:pt x="20592" y="10065"/>
                  <a:pt x="20536" y="10132"/>
                </a:cubicBezTo>
                <a:cubicBezTo>
                  <a:pt x="20518" y="10154"/>
                  <a:pt x="20487" y="10152"/>
                  <a:pt x="20447" y="10127"/>
                </a:cubicBezTo>
                <a:cubicBezTo>
                  <a:pt x="20412" y="10106"/>
                  <a:pt x="20395" y="10075"/>
                  <a:pt x="20409" y="10058"/>
                </a:cubicBezTo>
                <a:cubicBezTo>
                  <a:pt x="20423" y="10041"/>
                  <a:pt x="20411" y="10006"/>
                  <a:pt x="20381" y="9979"/>
                </a:cubicBezTo>
                <a:cubicBezTo>
                  <a:pt x="20340" y="9943"/>
                  <a:pt x="20340" y="9919"/>
                  <a:pt x="20378" y="9885"/>
                </a:cubicBezTo>
                <a:cubicBezTo>
                  <a:pt x="20418" y="9849"/>
                  <a:pt x="20413" y="9834"/>
                  <a:pt x="20359" y="9818"/>
                </a:cubicBezTo>
                <a:cubicBezTo>
                  <a:pt x="20320" y="9807"/>
                  <a:pt x="20294" y="9772"/>
                  <a:pt x="20302" y="9740"/>
                </a:cubicBezTo>
                <a:cubicBezTo>
                  <a:pt x="20311" y="9700"/>
                  <a:pt x="20287" y="9682"/>
                  <a:pt x="20226" y="9682"/>
                </a:cubicBezTo>
                <a:cubicBezTo>
                  <a:pt x="20177" y="9682"/>
                  <a:pt x="20137" y="9659"/>
                  <a:pt x="20137" y="9632"/>
                </a:cubicBezTo>
                <a:cubicBezTo>
                  <a:pt x="20137" y="9596"/>
                  <a:pt x="20188" y="9582"/>
                  <a:pt x="20316" y="9581"/>
                </a:cubicBezTo>
                <a:cubicBezTo>
                  <a:pt x="20414" y="9580"/>
                  <a:pt x="20517" y="9591"/>
                  <a:pt x="20544" y="9606"/>
                </a:cubicBezTo>
                <a:cubicBezTo>
                  <a:pt x="20600" y="9636"/>
                  <a:pt x="20598" y="9552"/>
                  <a:pt x="20541" y="9458"/>
                </a:cubicBezTo>
                <a:cubicBezTo>
                  <a:pt x="20522" y="9426"/>
                  <a:pt x="20517" y="9379"/>
                  <a:pt x="20530" y="9354"/>
                </a:cubicBezTo>
                <a:cubicBezTo>
                  <a:pt x="20543" y="9329"/>
                  <a:pt x="20535" y="9294"/>
                  <a:pt x="20512" y="9276"/>
                </a:cubicBezTo>
                <a:cubicBezTo>
                  <a:pt x="20485" y="9257"/>
                  <a:pt x="20504" y="9212"/>
                  <a:pt x="20564" y="9155"/>
                </a:cubicBezTo>
                <a:cubicBezTo>
                  <a:pt x="20616" y="9106"/>
                  <a:pt x="20642" y="9070"/>
                  <a:pt x="20621" y="9074"/>
                </a:cubicBezTo>
                <a:cubicBezTo>
                  <a:pt x="20600" y="9079"/>
                  <a:pt x="20539" y="9055"/>
                  <a:pt x="20484" y="9019"/>
                </a:cubicBezTo>
                <a:cubicBezTo>
                  <a:pt x="20413" y="8973"/>
                  <a:pt x="20398" y="8945"/>
                  <a:pt x="20431" y="8915"/>
                </a:cubicBezTo>
                <a:cubicBezTo>
                  <a:pt x="20457" y="8892"/>
                  <a:pt x="20505" y="8881"/>
                  <a:pt x="20537" y="8890"/>
                </a:cubicBezTo>
                <a:cubicBezTo>
                  <a:pt x="20636" y="8918"/>
                  <a:pt x="20593" y="8793"/>
                  <a:pt x="20481" y="8725"/>
                </a:cubicBezTo>
                <a:cubicBezTo>
                  <a:pt x="20406" y="8680"/>
                  <a:pt x="20341" y="8669"/>
                  <a:pt x="20236" y="8685"/>
                </a:cubicBezTo>
                <a:cubicBezTo>
                  <a:pt x="19997" y="8722"/>
                  <a:pt x="19877" y="8712"/>
                  <a:pt x="19818" y="8652"/>
                </a:cubicBezTo>
                <a:cubicBezTo>
                  <a:pt x="19787" y="8620"/>
                  <a:pt x="19770" y="8583"/>
                  <a:pt x="19782" y="8570"/>
                </a:cubicBezTo>
                <a:cubicBezTo>
                  <a:pt x="19793" y="8556"/>
                  <a:pt x="19777" y="8548"/>
                  <a:pt x="19747" y="8550"/>
                </a:cubicBezTo>
                <a:cubicBezTo>
                  <a:pt x="19716" y="8553"/>
                  <a:pt x="19685" y="8539"/>
                  <a:pt x="19677" y="8521"/>
                </a:cubicBezTo>
                <a:cubicBezTo>
                  <a:pt x="19669" y="8503"/>
                  <a:pt x="19633" y="8464"/>
                  <a:pt x="19598" y="8435"/>
                </a:cubicBezTo>
                <a:cubicBezTo>
                  <a:pt x="19541" y="8388"/>
                  <a:pt x="19541" y="8376"/>
                  <a:pt x="19599" y="8341"/>
                </a:cubicBezTo>
                <a:cubicBezTo>
                  <a:pt x="19635" y="8318"/>
                  <a:pt x="19682" y="8307"/>
                  <a:pt x="19702" y="8317"/>
                </a:cubicBezTo>
                <a:cubicBezTo>
                  <a:pt x="19723" y="8326"/>
                  <a:pt x="19744" y="8287"/>
                  <a:pt x="19750" y="8229"/>
                </a:cubicBezTo>
                <a:cubicBezTo>
                  <a:pt x="19756" y="8161"/>
                  <a:pt x="19800" y="8101"/>
                  <a:pt x="19871" y="8062"/>
                </a:cubicBezTo>
                <a:cubicBezTo>
                  <a:pt x="19932" y="8028"/>
                  <a:pt x="19970" y="7988"/>
                  <a:pt x="19956" y="7971"/>
                </a:cubicBezTo>
                <a:cubicBezTo>
                  <a:pt x="19913" y="7919"/>
                  <a:pt x="20066" y="7897"/>
                  <a:pt x="20148" y="7944"/>
                </a:cubicBezTo>
                <a:cubicBezTo>
                  <a:pt x="20191" y="7968"/>
                  <a:pt x="20179" y="7949"/>
                  <a:pt x="20122" y="7901"/>
                </a:cubicBezTo>
                <a:lnTo>
                  <a:pt x="20017" y="7813"/>
                </a:lnTo>
                <a:lnTo>
                  <a:pt x="20118" y="7774"/>
                </a:lnTo>
                <a:cubicBezTo>
                  <a:pt x="20207" y="7738"/>
                  <a:pt x="20209" y="7731"/>
                  <a:pt x="20144" y="7703"/>
                </a:cubicBezTo>
                <a:cubicBezTo>
                  <a:pt x="20077" y="7676"/>
                  <a:pt x="20077" y="7665"/>
                  <a:pt x="20140" y="7594"/>
                </a:cubicBezTo>
                <a:cubicBezTo>
                  <a:pt x="20189" y="7538"/>
                  <a:pt x="20194" y="7510"/>
                  <a:pt x="20158" y="7493"/>
                </a:cubicBezTo>
                <a:cubicBezTo>
                  <a:pt x="20124" y="7477"/>
                  <a:pt x="20138" y="7446"/>
                  <a:pt x="20201" y="7396"/>
                </a:cubicBezTo>
                <a:cubicBezTo>
                  <a:pt x="20290" y="7325"/>
                  <a:pt x="20290" y="7320"/>
                  <a:pt x="20215" y="7270"/>
                </a:cubicBezTo>
                <a:cubicBezTo>
                  <a:pt x="20172" y="7242"/>
                  <a:pt x="20097" y="7213"/>
                  <a:pt x="20048" y="7206"/>
                </a:cubicBezTo>
                <a:cubicBezTo>
                  <a:pt x="19999" y="7199"/>
                  <a:pt x="19957" y="7179"/>
                  <a:pt x="19955" y="7161"/>
                </a:cubicBezTo>
                <a:cubicBezTo>
                  <a:pt x="19945" y="7078"/>
                  <a:pt x="19873" y="7014"/>
                  <a:pt x="19754" y="6983"/>
                </a:cubicBezTo>
                <a:cubicBezTo>
                  <a:pt x="19682" y="6965"/>
                  <a:pt x="19624" y="6932"/>
                  <a:pt x="19624" y="6910"/>
                </a:cubicBezTo>
                <a:cubicBezTo>
                  <a:pt x="19624" y="6888"/>
                  <a:pt x="19574" y="6820"/>
                  <a:pt x="19513" y="6760"/>
                </a:cubicBezTo>
                <a:cubicBezTo>
                  <a:pt x="19451" y="6701"/>
                  <a:pt x="19401" y="6634"/>
                  <a:pt x="19401" y="6613"/>
                </a:cubicBezTo>
                <a:cubicBezTo>
                  <a:pt x="19401" y="6587"/>
                  <a:pt x="19343" y="6583"/>
                  <a:pt x="19212" y="6599"/>
                </a:cubicBezTo>
                <a:cubicBezTo>
                  <a:pt x="19107" y="6612"/>
                  <a:pt x="19002" y="6623"/>
                  <a:pt x="18977" y="6626"/>
                </a:cubicBezTo>
                <a:cubicBezTo>
                  <a:pt x="18953" y="6628"/>
                  <a:pt x="18933" y="6609"/>
                  <a:pt x="18933" y="6582"/>
                </a:cubicBezTo>
                <a:cubicBezTo>
                  <a:pt x="18933" y="6555"/>
                  <a:pt x="19003" y="6519"/>
                  <a:pt x="19095" y="6499"/>
                </a:cubicBezTo>
                <a:lnTo>
                  <a:pt x="19256" y="6465"/>
                </a:lnTo>
                <a:lnTo>
                  <a:pt x="19127" y="6383"/>
                </a:lnTo>
                <a:cubicBezTo>
                  <a:pt x="18948" y="6270"/>
                  <a:pt x="18783" y="6264"/>
                  <a:pt x="18531" y="6364"/>
                </a:cubicBezTo>
                <a:cubicBezTo>
                  <a:pt x="18415" y="6410"/>
                  <a:pt x="18301" y="6439"/>
                  <a:pt x="18278" y="6428"/>
                </a:cubicBezTo>
                <a:cubicBezTo>
                  <a:pt x="18255" y="6417"/>
                  <a:pt x="18208" y="6437"/>
                  <a:pt x="18175" y="6470"/>
                </a:cubicBezTo>
                <a:cubicBezTo>
                  <a:pt x="18126" y="6519"/>
                  <a:pt x="18103" y="6523"/>
                  <a:pt x="18058" y="6490"/>
                </a:cubicBezTo>
                <a:cubicBezTo>
                  <a:pt x="18026" y="6467"/>
                  <a:pt x="18016" y="6449"/>
                  <a:pt x="18035" y="6449"/>
                </a:cubicBezTo>
                <a:cubicBezTo>
                  <a:pt x="18054" y="6449"/>
                  <a:pt x="18026" y="6404"/>
                  <a:pt x="17974" y="6349"/>
                </a:cubicBezTo>
                <a:cubicBezTo>
                  <a:pt x="17921" y="6294"/>
                  <a:pt x="17893" y="6250"/>
                  <a:pt x="17910" y="6250"/>
                </a:cubicBezTo>
                <a:cubicBezTo>
                  <a:pt x="17927" y="6250"/>
                  <a:pt x="17918" y="6230"/>
                  <a:pt x="17892" y="6206"/>
                </a:cubicBezTo>
                <a:cubicBezTo>
                  <a:pt x="17856" y="6174"/>
                  <a:pt x="17860" y="6143"/>
                  <a:pt x="17910" y="6090"/>
                </a:cubicBezTo>
                <a:cubicBezTo>
                  <a:pt x="17971" y="6025"/>
                  <a:pt x="17971" y="6020"/>
                  <a:pt x="17908" y="6038"/>
                </a:cubicBezTo>
                <a:cubicBezTo>
                  <a:pt x="17829" y="6061"/>
                  <a:pt x="17694" y="5991"/>
                  <a:pt x="17731" y="5947"/>
                </a:cubicBezTo>
                <a:cubicBezTo>
                  <a:pt x="17769" y="5901"/>
                  <a:pt x="17707" y="5848"/>
                  <a:pt x="17648" y="5876"/>
                </a:cubicBezTo>
                <a:cubicBezTo>
                  <a:pt x="17619" y="5889"/>
                  <a:pt x="17565" y="5903"/>
                  <a:pt x="17528" y="5907"/>
                </a:cubicBezTo>
                <a:cubicBezTo>
                  <a:pt x="17491" y="5911"/>
                  <a:pt x="17418" y="5955"/>
                  <a:pt x="17366" y="6003"/>
                </a:cubicBezTo>
                <a:cubicBezTo>
                  <a:pt x="17272" y="6091"/>
                  <a:pt x="17272" y="6090"/>
                  <a:pt x="17207" y="6022"/>
                </a:cubicBezTo>
                <a:cubicBezTo>
                  <a:pt x="17148" y="5958"/>
                  <a:pt x="17134" y="5957"/>
                  <a:pt x="17044" y="6004"/>
                </a:cubicBezTo>
                <a:cubicBezTo>
                  <a:pt x="16934" y="6061"/>
                  <a:pt x="16817" y="6044"/>
                  <a:pt x="16710" y="5956"/>
                </a:cubicBezTo>
                <a:cubicBezTo>
                  <a:pt x="16649" y="5907"/>
                  <a:pt x="16646" y="5881"/>
                  <a:pt x="16690" y="5794"/>
                </a:cubicBezTo>
                <a:cubicBezTo>
                  <a:pt x="16735" y="5705"/>
                  <a:pt x="16731" y="5679"/>
                  <a:pt x="16664" y="5624"/>
                </a:cubicBezTo>
                <a:cubicBezTo>
                  <a:pt x="16599" y="5571"/>
                  <a:pt x="16594" y="5545"/>
                  <a:pt x="16636" y="5487"/>
                </a:cubicBezTo>
                <a:cubicBezTo>
                  <a:pt x="16664" y="5448"/>
                  <a:pt x="16714" y="5423"/>
                  <a:pt x="16747" y="5432"/>
                </a:cubicBezTo>
                <a:cubicBezTo>
                  <a:pt x="16780" y="5441"/>
                  <a:pt x="16819" y="5426"/>
                  <a:pt x="16834" y="5398"/>
                </a:cubicBezTo>
                <a:cubicBezTo>
                  <a:pt x="16852" y="5363"/>
                  <a:pt x="16877" y="5357"/>
                  <a:pt x="16915" y="5379"/>
                </a:cubicBezTo>
                <a:cubicBezTo>
                  <a:pt x="16945" y="5397"/>
                  <a:pt x="17076" y="5407"/>
                  <a:pt x="17204" y="5402"/>
                </a:cubicBezTo>
                <a:cubicBezTo>
                  <a:pt x="17562" y="5388"/>
                  <a:pt x="17573" y="5385"/>
                  <a:pt x="17546" y="5306"/>
                </a:cubicBezTo>
                <a:cubicBezTo>
                  <a:pt x="17494" y="5152"/>
                  <a:pt x="17497" y="5103"/>
                  <a:pt x="17559" y="5051"/>
                </a:cubicBezTo>
                <a:cubicBezTo>
                  <a:pt x="17602" y="5014"/>
                  <a:pt x="17607" y="4989"/>
                  <a:pt x="17575" y="4974"/>
                </a:cubicBezTo>
                <a:cubicBezTo>
                  <a:pt x="17491" y="4935"/>
                  <a:pt x="17605" y="4832"/>
                  <a:pt x="17731" y="4832"/>
                </a:cubicBezTo>
                <a:cubicBezTo>
                  <a:pt x="17854" y="4832"/>
                  <a:pt x="18130" y="4645"/>
                  <a:pt x="18085" y="4592"/>
                </a:cubicBezTo>
                <a:cubicBezTo>
                  <a:pt x="18072" y="4576"/>
                  <a:pt x="18081" y="4554"/>
                  <a:pt x="18105" y="4543"/>
                </a:cubicBezTo>
                <a:cubicBezTo>
                  <a:pt x="18133" y="4530"/>
                  <a:pt x="18134" y="4493"/>
                  <a:pt x="18106" y="4438"/>
                </a:cubicBezTo>
                <a:cubicBezTo>
                  <a:pt x="18079" y="4385"/>
                  <a:pt x="18078" y="4333"/>
                  <a:pt x="18105" y="4298"/>
                </a:cubicBezTo>
                <a:cubicBezTo>
                  <a:pt x="18139" y="4254"/>
                  <a:pt x="18120" y="4237"/>
                  <a:pt x="18007" y="4208"/>
                </a:cubicBezTo>
                <a:cubicBezTo>
                  <a:pt x="17815" y="4159"/>
                  <a:pt x="17807" y="4106"/>
                  <a:pt x="17982" y="4049"/>
                </a:cubicBezTo>
                <a:lnTo>
                  <a:pt x="18130" y="4000"/>
                </a:lnTo>
                <a:lnTo>
                  <a:pt x="17942" y="3998"/>
                </a:lnTo>
                <a:cubicBezTo>
                  <a:pt x="17800" y="3996"/>
                  <a:pt x="17742" y="3978"/>
                  <a:pt x="17705" y="3926"/>
                </a:cubicBezTo>
                <a:cubicBezTo>
                  <a:pt x="17639" y="3835"/>
                  <a:pt x="17729" y="3752"/>
                  <a:pt x="17872" y="3772"/>
                </a:cubicBezTo>
                <a:cubicBezTo>
                  <a:pt x="17929" y="3780"/>
                  <a:pt x="17987" y="3774"/>
                  <a:pt x="18000" y="3757"/>
                </a:cubicBezTo>
                <a:cubicBezTo>
                  <a:pt x="18014" y="3741"/>
                  <a:pt x="18045" y="3738"/>
                  <a:pt x="18070" y="3749"/>
                </a:cubicBezTo>
                <a:cubicBezTo>
                  <a:pt x="18096" y="3761"/>
                  <a:pt x="18094" y="3739"/>
                  <a:pt x="18063" y="3696"/>
                </a:cubicBezTo>
                <a:cubicBezTo>
                  <a:pt x="18027" y="3646"/>
                  <a:pt x="18026" y="3612"/>
                  <a:pt x="18056" y="3590"/>
                </a:cubicBezTo>
                <a:cubicBezTo>
                  <a:pt x="18081" y="3571"/>
                  <a:pt x="18090" y="3535"/>
                  <a:pt x="18077" y="3510"/>
                </a:cubicBezTo>
                <a:cubicBezTo>
                  <a:pt x="18046" y="3449"/>
                  <a:pt x="18183" y="3414"/>
                  <a:pt x="18261" y="3462"/>
                </a:cubicBezTo>
                <a:cubicBezTo>
                  <a:pt x="18304" y="3489"/>
                  <a:pt x="18331" y="3490"/>
                  <a:pt x="18352" y="3465"/>
                </a:cubicBezTo>
                <a:cubicBezTo>
                  <a:pt x="18368" y="3446"/>
                  <a:pt x="18400" y="3438"/>
                  <a:pt x="18423" y="3449"/>
                </a:cubicBezTo>
                <a:cubicBezTo>
                  <a:pt x="18463" y="3467"/>
                  <a:pt x="18482" y="3423"/>
                  <a:pt x="18469" y="3342"/>
                </a:cubicBezTo>
                <a:cubicBezTo>
                  <a:pt x="18465" y="3321"/>
                  <a:pt x="18483" y="3294"/>
                  <a:pt x="18508" y="3283"/>
                </a:cubicBezTo>
                <a:cubicBezTo>
                  <a:pt x="18533" y="3271"/>
                  <a:pt x="18554" y="3246"/>
                  <a:pt x="18554" y="3228"/>
                </a:cubicBezTo>
                <a:cubicBezTo>
                  <a:pt x="18554" y="3210"/>
                  <a:pt x="18536" y="3203"/>
                  <a:pt x="18515" y="3212"/>
                </a:cubicBezTo>
                <a:cubicBezTo>
                  <a:pt x="18453" y="3241"/>
                  <a:pt x="18348" y="3125"/>
                  <a:pt x="18339" y="3020"/>
                </a:cubicBezTo>
                <a:cubicBezTo>
                  <a:pt x="18327" y="2874"/>
                  <a:pt x="18263" y="2834"/>
                  <a:pt x="18097" y="2869"/>
                </a:cubicBezTo>
                <a:cubicBezTo>
                  <a:pt x="18014" y="2887"/>
                  <a:pt x="17939" y="2888"/>
                  <a:pt x="17915" y="2870"/>
                </a:cubicBezTo>
                <a:cubicBezTo>
                  <a:pt x="17865" y="2833"/>
                  <a:pt x="17622" y="2883"/>
                  <a:pt x="17532" y="2950"/>
                </a:cubicBezTo>
                <a:cubicBezTo>
                  <a:pt x="17472" y="2995"/>
                  <a:pt x="17479" y="3000"/>
                  <a:pt x="17600" y="3000"/>
                </a:cubicBezTo>
                <a:cubicBezTo>
                  <a:pt x="17675" y="3000"/>
                  <a:pt x="17749" y="3009"/>
                  <a:pt x="17765" y="3021"/>
                </a:cubicBezTo>
                <a:cubicBezTo>
                  <a:pt x="17807" y="3052"/>
                  <a:pt x="17709" y="3171"/>
                  <a:pt x="17659" y="3148"/>
                </a:cubicBezTo>
                <a:cubicBezTo>
                  <a:pt x="17635" y="3137"/>
                  <a:pt x="17620" y="3148"/>
                  <a:pt x="17627" y="3172"/>
                </a:cubicBezTo>
                <a:cubicBezTo>
                  <a:pt x="17641" y="3222"/>
                  <a:pt x="17549" y="3221"/>
                  <a:pt x="17288" y="3171"/>
                </a:cubicBezTo>
                <a:cubicBezTo>
                  <a:pt x="17059" y="3127"/>
                  <a:pt x="16982" y="3071"/>
                  <a:pt x="17117" y="3045"/>
                </a:cubicBezTo>
                <a:cubicBezTo>
                  <a:pt x="17196" y="3029"/>
                  <a:pt x="17207" y="3015"/>
                  <a:pt x="17167" y="2979"/>
                </a:cubicBezTo>
                <a:cubicBezTo>
                  <a:pt x="17128" y="2944"/>
                  <a:pt x="17133" y="2930"/>
                  <a:pt x="17189" y="2914"/>
                </a:cubicBezTo>
                <a:cubicBezTo>
                  <a:pt x="17300" y="2882"/>
                  <a:pt x="17187" y="2799"/>
                  <a:pt x="17043" y="2807"/>
                </a:cubicBezTo>
                <a:cubicBezTo>
                  <a:pt x="16978" y="2811"/>
                  <a:pt x="16870" y="2787"/>
                  <a:pt x="16803" y="2754"/>
                </a:cubicBezTo>
                <a:lnTo>
                  <a:pt x="16682" y="2694"/>
                </a:lnTo>
                <a:lnTo>
                  <a:pt x="16772" y="2599"/>
                </a:lnTo>
                <a:cubicBezTo>
                  <a:pt x="16823" y="2546"/>
                  <a:pt x="16848" y="2502"/>
                  <a:pt x="16828" y="2502"/>
                </a:cubicBezTo>
                <a:cubicBezTo>
                  <a:pt x="16808" y="2501"/>
                  <a:pt x="16830" y="2479"/>
                  <a:pt x="16877" y="2453"/>
                </a:cubicBezTo>
                <a:cubicBezTo>
                  <a:pt x="16942" y="2416"/>
                  <a:pt x="16950" y="2395"/>
                  <a:pt x="16910" y="2360"/>
                </a:cubicBezTo>
                <a:cubicBezTo>
                  <a:pt x="16882" y="2335"/>
                  <a:pt x="16871" y="2305"/>
                  <a:pt x="16885" y="2294"/>
                </a:cubicBezTo>
                <a:cubicBezTo>
                  <a:pt x="16900" y="2284"/>
                  <a:pt x="16899" y="2246"/>
                  <a:pt x="16884" y="2210"/>
                </a:cubicBezTo>
                <a:cubicBezTo>
                  <a:pt x="16850" y="2130"/>
                  <a:pt x="16685" y="2093"/>
                  <a:pt x="16600" y="2146"/>
                </a:cubicBezTo>
                <a:cubicBezTo>
                  <a:pt x="16549" y="2177"/>
                  <a:pt x="16520" y="2170"/>
                  <a:pt x="16456" y="2112"/>
                </a:cubicBezTo>
                <a:cubicBezTo>
                  <a:pt x="16401" y="2062"/>
                  <a:pt x="16328" y="2038"/>
                  <a:pt x="16222" y="2038"/>
                </a:cubicBezTo>
                <a:cubicBezTo>
                  <a:pt x="16137" y="2038"/>
                  <a:pt x="16041" y="2015"/>
                  <a:pt x="16010" y="1988"/>
                </a:cubicBezTo>
                <a:cubicBezTo>
                  <a:pt x="15979" y="1960"/>
                  <a:pt x="15918" y="1946"/>
                  <a:pt x="15875" y="1957"/>
                </a:cubicBezTo>
                <a:cubicBezTo>
                  <a:pt x="15831" y="1967"/>
                  <a:pt x="15785" y="1960"/>
                  <a:pt x="15770" y="1943"/>
                </a:cubicBezTo>
                <a:cubicBezTo>
                  <a:pt x="15756" y="1926"/>
                  <a:pt x="15693" y="1916"/>
                  <a:pt x="15631" y="1921"/>
                </a:cubicBezTo>
                <a:cubicBezTo>
                  <a:pt x="15569" y="1926"/>
                  <a:pt x="15509" y="1918"/>
                  <a:pt x="15497" y="1904"/>
                </a:cubicBezTo>
                <a:cubicBezTo>
                  <a:pt x="15485" y="1889"/>
                  <a:pt x="15427" y="1883"/>
                  <a:pt x="15367" y="1891"/>
                </a:cubicBezTo>
                <a:cubicBezTo>
                  <a:pt x="15308" y="1899"/>
                  <a:pt x="15246" y="1891"/>
                  <a:pt x="15231" y="1873"/>
                </a:cubicBezTo>
                <a:cubicBezTo>
                  <a:pt x="15215" y="1854"/>
                  <a:pt x="15155" y="1839"/>
                  <a:pt x="15096" y="1839"/>
                </a:cubicBezTo>
                <a:cubicBezTo>
                  <a:pt x="15034" y="1839"/>
                  <a:pt x="14968" y="1811"/>
                  <a:pt x="14941" y="1773"/>
                </a:cubicBezTo>
                <a:cubicBezTo>
                  <a:pt x="14915" y="1737"/>
                  <a:pt x="14905" y="1707"/>
                  <a:pt x="14919" y="1707"/>
                </a:cubicBezTo>
                <a:cubicBezTo>
                  <a:pt x="14932" y="1707"/>
                  <a:pt x="14910" y="1670"/>
                  <a:pt x="14871" y="1626"/>
                </a:cubicBezTo>
                <a:cubicBezTo>
                  <a:pt x="14784" y="1527"/>
                  <a:pt x="14647" y="1506"/>
                  <a:pt x="14478" y="1567"/>
                </a:cubicBezTo>
                <a:cubicBezTo>
                  <a:pt x="14306" y="1629"/>
                  <a:pt x="14238" y="1577"/>
                  <a:pt x="14340" y="1461"/>
                </a:cubicBezTo>
                <a:cubicBezTo>
                  <a:pt x="14382" y="1414"/>
                  <a:pt x="14450" y="1375"/>
                  <a:pt x="14492" y="1375"/>
                </a:cubicBezTo>
                <a:cubicBezTo>
                  <a:pt x="14534" y="1375"/>
                  <a:pt x="14569" y="1353"/>
                  <a:pt x="14569" y="1327"/>
                </a:cubicBezTo>
                <a:cubicBezTo>
                  <a:pt x="14569" y="1300"/>
                  <a:pt x="14554" y="1286"/>
                  <a:pt x="14535" y="1294"/>
                </a:cubicBezTo>
                <a:cubicBezTo>
                  <a:pt x="14516" y="1303"/>
                  <a:pt x="14484" y="1292"/>
                  <a:pt x="14464" y="1268"/>
                </a:cubicBezTo>
                <a:cubicBezTo>
                  <a:pt x="14444" y="1245"/>
                  <a:pt x="14398" y="1224"/>
                  <a:pt x="14361" y="1222"/>
                </a:cubicBezTo>
                <a:cubicBezTo>
                  <a:pt x="14324" y="1219"/>
                  <a:pt x="14261" y="1207"/>
                  <a:pt x="14222" y="1195"/>
                </a:cubicBezTo>
                <a:cubicBezTo>
                  <a:pt x="14140" y="1170"/>
                  <a:pt x="14069" y="1294"/>
                  <a:pt x="14145" y="1329"/>
                </a:cubicBezTo>
                <a:cubicBezTo>
                  <a:pt x="14169" y="1340"/>
                  <a:pt x="14179" y="1367"/>
                  <a:pt x="14167" y="1391"/>
                </a:cubicBezTo>
                <a:cubicBezTo>
                  <a:pt x="14155" y="1414"/>
                  <a:pt x="14166" y="1449"/>
                  <a:pt x="14191" y="1467"/>
                </a:cubicBezTo>
                <a:cubicBezTo>
                  <a:pt x="14259" y="1518"/>
                  <a:pt x="14192" y="1575"/>
                  <a:pt x="14079" y="1562"/>
                </a:cubicBezTo>
                <a:cubicBezTo>
                  <a:pt x="14018" y="1555"/>
                  <a:pt x="13982" y="1527"/>
                  <a:pt x="13982" y="1488"/>
                </a:cubicBezTo>
                <a:cubicBezTo>
                  <a:pt x="13982" y="1412"/>
                  <a:pt x="13866" y="1391"/>
                  <a:pt x="13695" y="1435"/>
                </a:cubicBezTo>
                <a:cubicBezTo>
                  <a:pt x="13605" y="1459"/>
                  <a:pt x="13552" y="1457"/>
                  <a:pt x="13516" y="1430"/>
                </a:cubicBezTo>
                <a:cubicBezTo>
                  <a:pt x="13488" y="1409"/>
                  <a:pt x="13436" y="1392"/>
                  <a:pt x="13401" y="1392"/>
                </a:cubicBezTo>
                <a:cubicBezTo>
                  <a:pt x="13365" y="1392"/>
                  <a:pt x="13335" y="1377"/>
                  <a:pt x="13334" y="1359"/>
                </a:cubicBezTo>
                <a:cubicBezTo>
                  <a:pt x="13332" y="1340"/>
                  <a:pt x="13259" y="1270"/>
                  <a:pt x="13169" y="1202"/>
                </a:cubicBezTo>
                <a:cubicBezTo>
                  <a:pt x="13080" y="1134"/>
                  <a:pt x="13020" y="1068"/>
                  <a:pt x="13037" y="1056"/>
                </a:cubicBezTo>
                <a:cubicBezTo>
                  <a:pt x="13053" y="1044"/>
                  <a:pt x="13035" y="1017"/>
                  <a:pt x="12998" y="997"/>
                </a:cubicBezTo>
                <a:cubicBezTo>
                  <a:pt x="12939" y="965"/>
                  <a:pt x="12947" y="946"/>
                  <a:pt x="13063" y="863"/>
                </a:cubicBezTo>
                <a:cubicBezTo>
                  <a:pt x="13176" y="783"/>
                  <a:pt x="13209" y="775"/>
                  <a:pt x="13267" y="810"/>
                </a:cubicBezTo>
                <a:cubicBezTo>
                  <a:pt x="13318" y="842"/>
                  <a:pt x="13351" y="843"/>
                  <a:pt x="13395" y="816"/>
                </a:cubicBezTo>
                <a:cubicBezTo>
                  <a:pt x="13428" y="795"/>
                  <a:pt x="13468" y="786"/>
                  <a:pt x="13484" y="795"/>
                </a:cubicBezTo>
                <a:cubicBezTo>
                  <a:pt x="13501" y="804"/>
                  <a:pt x="13499" y="797"/>
                  <a:pt x="13480" y="780"/>
                </a:cubicBezTo>
                <a:cubicBezTo>
                  <a:pt x="13461" y="763"/>
                  <a:pt x="13387" y="741"/>
                  <a:pt x="13314" y="732"/>
                </a:cubicBezTo>
                <a:cubicBezTo>
                  <a:pt x="13241" y="722"/>
                  <a:pt x="13124" y="682"/>
                  <a:pt x="13052" y="643"/>
                </a:cubicBezTo>
                <a:cubicBezTo>
                  <a:pt x="12935" y="578"/>
                  <a:pt x="12917" y="576"/>
                  <a:pt x="12881" y="625"/>
                </a:cubicBezTo>
                <a:cubicBezTo>
                  <a:pt x="12856" y="657"/>
                  <a:pt x="12783" y="679"/>
                  <a:pt x="12697" y="679"/>
                </a:cubicBezTo>
                <a:cubicBezTo>
                  <a:pt x="12601" y="679"/>
                  <a:pt x="12535" y="702"/>
                  <a:pt x="12497" y="746"/>
                </a:cubicBezTo>
                <a:cubicBezTo>
                  <a:pt x="12452" y="800"/>
                  <a:pt x="12424" y="807"/>
                  <a:pt x="12352" y="778"/>
                </a:cubicBezTo>
                <a:cubicBezTo>
                  <a:pt x="12304" y="759"/>
                  <a:pt x="12265" y="723"/>
                  <a:pt x="12265" y="700"/>
                </a:cubicBezTo>
                <a:cubicBezTo>
                  <a:pt x="12265" y="561"/>
                  <a:pt x="11863" y="508"/>
                  <a:pt x="11635" y="617"/>
                </a:cubicBezTo>
                <a:cubicBezTo>
                  <a:pt x="11576" y="645"/>
                  <a:pt x="11494" y="676"/>
                  <a:pt x="11451" y="688"/>
                </a:cubicBezTo>
                <a:cubicBezTo>
                  <a:pt x="11408" y="700"/>
                  <a:pt x="11373" y="733"/>
                  <a:pt x="11373" y="761"/>
                </a:cubicBezTo>
                <a:cubicBezTo>
                  <a:pt x="11373" y="789"/>
                  <a:pt x="11330" y="843"/>
                  <a:pt x="11279" y="881"/>
                </a:cubicBezTo>
                <a:cubicBezTo>
                  <a:pt x="11193" y="945"/>
                  <a:pt x="11181" y="946"/>
                  <a:pt x="11108" y="896"/>
                </a:cubicBezTo>
                <a:cubicBezTo>
                  <a:pt x="11048" y="856"/>
                  <a:pt x="11002" y="850"/>
                  <a:pt x="10918" y="874"/>
                </a:cubicBezTo>
                <a:cubicBezTo>
                  <a:pt x="10829" y="899"/>
                  <a:pt x="10782" y="890"/>
                  <a:pt x="10677" y="826"/>
                </a:cubicBezTo>
                <a:cubicBezTo>
                  <a:pt x="10606" y="783"/>
                  <a:pt x="10501" y="747"/>
                  <a:pt x="10446" y="746"/>
                </a:cubicBezTo>
                <a:cubicBezTo>
                  <a:pt x="10377" y="745"/>
                  <a:pt x="10329" y="716"/>
                  <a:pt x="10298" y="654"/>
                </a:cubicBezTo>
                <a:cubicBezTo>
                  <a:pt x="10272" y="604"/>
                  <a:pt x="10220" y="538"/>
                  <a:pt x="10182" y="507"/>
                </a:cubicBezTo>
                <a:cubicBezTo>
                  <a:pt x="10120" y="456"/>
                  <a:pt x="10104" y="455"/>
                  <a:pt x="10012" y="500"/>
                </a:cubicBezTo>
                <a:cubicBezTo>
                  <a:pt x="9864" y="572"/>
                  <a:pt x="9499" y="495"/>
                  <a:pt x="9572" y="407"/>
                </a:cubicBezTo>
                <a:cubicBezTo>
                  <a:pt x="9588" y="388"/>
                  <a:pt x="9541" y="379"/>
                  <a:pt x="9456" y="386"/>
                </a:cubicBezTo>
                <a:cubicBezTo>
                  <a:pt x="9341" y="395"/>
                  <a:pt x="9291" y="377"/>
                  <a:pt x="9206" y="299"/>
                </a:cubicBezTo>
                <a:cubicBezTo>
                  <a:pt x="9134" y="231"/>
                  <a:pt x="9116" y="189"/>
                  <a:pt x="9147" y="162"/>
                </a:cubicBezTo>
                <a:cubicBezTo>
                  <a:pt x="9178" y="134"/>
                  <a:pt x="9168" y="123"/>
                  <a:pt x="9112" y="127"/>
                </a:cubicBezTo>
                <a:cubicBezTo>
                  <a:pt x="9068" y="129"/>
                  <a:pt x="9033" y="109"/>
                  <a:pt x="9032" y="82"/>
                </a:cubicBezTo>
                <a:cubicBezTo>
                  <a:pt x="9031" y="45"/>
                  <a:pt x="8975" y="32"/>
                  <a:pt x="8808" y="31"/>
                </a:cubicBezTo>
                <a:cubicBezTo>
                  <a:pt x="8685" y="31"/>
                  <a:pt x="8544" y="20"/>
                  <a:pt x="8493" y="6"/>
                </a:cubicBezTo>
                <a:cubicBezTo>
                  <a:pt x="8459" y="-2"/>
                  <a:pt x="8429" y="-3"/>
                  <a:pt x="8398" y="6"/>
                </a:cubicBezTo>
                <a:close/>
              </a:path>
            </a:pathLst>
          </a:custGeom>
          <a:ln w="12700">
            <a:miter lim="400000"/>
          </a:ln>
        </p:spPr>
      </p:pic>
      <p:sp>
        <p:nvSpPr>
          <p:cNvPr id="52" name="Shape 248"/>
          <p:cNvSpPr/>
          <p:nvPr/>
        </p:nvSpPr>
        <p:spPr>
          <a:xfrm>
            <a:off x="10904622" y="4401018"/>
            <a:ext cx="1447305" cy="3429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600"/>
            </a:lvl1pPr>
          </a:lstStyle>
          <a:p>
            <a:r>
              <a:t>configuration 1</a:t>
            </a:r>
          </a:p>
        </p:txBody>
      </p:sp>
      <p:sp>
        <p:nvSpPr>
          <p:cNvPr id="53" name="Shape 249"/>
          <p:cNvSpPr/>
          <p:nvPr/>
        </p:nvSpPr>
        <p:spPr>
          <a:xfrm>
            <a:off x="13863970" y="3804118"/>
            <a:ext cx="2305250" cy="5842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200"/>
            </a:lvl1pPr>
          </a:lstStyle>
          <a:p>
            <a:r>
              <a:t># of vertices</a:t>
            </a:r>
          </a:p>
        </p:txBody>
      </p:sp>
      <p:pic>
        <p:nvPicPr>
          <p:cNvPr id="54" name="droppedImage.pdf"/>
          <p:cNvPicPr>
            <a:picLocks noChangeAspect="1"/>
          </p:cNvPicPr>
          <p:nvPr/>
        </p:nvPicPr>
        <p:blipFill>
          <a:blip r:embed="rId4">
            <a:extLst/>
          </a:blip>
          <a:stretch>
            <a:fillRect/>
          </a:stretch>
        </p:blipFill>
        <p:spPr>
          <a:xfrm>
            <a:off x="12235543" y="4381968"/>
            <a:ext cx="5880100" cy="5666278"/>
          </a:xfrm>
          <a:prstGeom prst="rect">
            <a:avLst/>
          </a:prstGeom>
          <a:ln w="12700">
            <a:miter lim="400000"/>
          </a:ln>
        </p:spPr>
      </p:pic>
      <p:sp>
        <p:nvSpPr>
          <p:cNvPr id="2" name="Foliennummernplatzhalter 1"/>
          <p:cNvSpPr>
            <a:spLocks noGrp="1"/>
          </p:cNvSpPr>
          <p:nvPr>
            <p:ph type="sldNum" sz="quarter" idx="2"/>
          </p:nvPr>
        </p:nvSpPr>
        <p:spPr/>
        <p:txBody>
          <a:bodyPr/>
          <a:lstStyle/>
          <a:p>
            <a:fld id="{86CB4B4D-7CA3-9044-876B-883B54F8677D}" type="slidenum">
              <a:rPr lang="en-US" smtClean="0"/>
              <a:t>14</a:t>
            </a:fld>
            <a:endParaRPr lang="en-US" dirty="0"/>
          </a:p>
        </p:txBody>
      </p:sp>
      <p:sp>
        <p:nvSpPr>
          <p:cNvPr id="10" name="Rechteck 9"/>
          <p:cNvSpPr/>
          <p:nvPr/>
        </p:nvSpPr>
        <p:spPr>
          <a:xfrm>
            <a:off x="19544360" y="11689724"/>
            <a:ext cx="4363845" cy="954107"/>
          </a:xfrm>
          <a:prstGeom prst="rect">
            <a:avLst/>
          </a:prstGeom>
        </p:spPr>
        <p:txBody>
          <a:bodyPr wrap="square">
            <a:spAutoFit/>
          </a:bodyPr>
          <a:lstStyle/>
          <a:p>
            <a:r>
              <a:rPr lang="en-US" sz="2800" i="1" dirty="0">
                <a:solidFill>
                  <a:srgbClr val="A5A6B5"/>
                </a:solidFill>
              </a:rPr>
              <a:t>Modular radiance transfer</a:t>
            </a:r>
            <a:br>
              <a:rPr lang="en-US" sz="2800" i="1" dirty="0">
                <a:solidFill>
                  <a:srgbClr val="A5A6B5"/>
                </a:solidFill>
              </a:rPr>
            </a:br>
            <a:r>
              <a:rPr lang="en-US" sz="2800" i="1" dirty="0">
                <a:solidFill>
                  <a:srgbClr val="A5A6B5"/>
                </a:solidFill>
              </a:rPr>
              <a:t>Loos et al., 2011</a:t>
            </a:r>
          </a:p>
        </p:txBody>
      </p:sp>
    </p:spTree>
    <p:extLst>
      <p:ext uri="{BB962C8B-B14F-4D97-AF65-F5344CB8AC3E}">
        <p14:creationId xmlns:p14="http://schemas.microsoft.com/office/powerpoint/2010/main" val="144008950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Method</a:t>
            </a:r>
            <a:endParaRPr lang="de-CH" dirty="0"/>
          </a:p>
        </p:txBody>
      </p:sp>
      <p:sp>
        <p:nvSpPr>
          <p:cNvPr id="8"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Learning reduced bases</a:t>
            </a:r>
            <a:endParaRPr lang="de-CH" sz="4400" dirty="0"/>
          </a:p>
        </p:txBody>
      </p:sp>
      <p:sp>
        <p:nvSpPr>
          <p:cNvPr id="52" name="Shape 248"/>
          <p:cNvSpPr/>
          <p:nvPr/>
        </p:nvSpPr>
        <p:spPr>
          <a:xfrm>
            <a:off x="10904622" y="4401018"/>
            <a:ext cx="1447305" cy="3429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600"/>
            </a:lvl1pPr>
          </a:lstStyle>
          <a:p>
            <a:r>
              <a:t>configuration 1</a:t>
            </a:r>
          </a:p>
        </p:txBody>
      </p:sp>
      <p:sp>
        <p:nvSpPr>
          <p:cNvPr id="53" name="Shape 249"/>
          <p:cNvSpPr/>
          <p:nvPr/>
        </p:nvSpPr>
        <p:spPr>
          <a:xfrm>
            <a:off x="13863970" y="3804118"/>
            <a:ext cx="2305250" cy="5842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200"/>
            </a:lvl1pPr>
          </a:lstStyle>
          <a:p>
            <a:r>
              <a:t># of vertices</a:t>
            </a:r>
          </a:p>
        </p:txBody>
      </p:sp>
      <p:sp>
        <p:nvSpPr>
          <p:cNvPr id="11" name="Shape 256"/>
          <p:cNvSpPr/>
          <p:nvPr/>
        </p:nvSpPr>
        <p:spPr>
          <a:xfrm>
            <a:off x="10902043" y="4633456"/>
            <a:ext cx="1447304" cy="3429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600"/>
            </a:lvl1pPr>
          </a:lstStyle>
          <a:p>
            <a:r>
              <a:t>configuration 2</a:t>
            </a:r>
          </a:p>
        </p:txBody>
      </p:sp>
      <p:pic>
        <p:nvPicPr>
          <p:cNvPr id="14" name="droppedImage.pdf"/>
          <p:cNvPicPr>
            <a:picLocks noChangeAspect="1"/>
          </p:cNvPicPr>
          <p:nvPr/>
        </p:nvPicPr>
        <p:blipFill>
          <a:blip r:embed="rId3">
            <a:extLst/>
          </a:blip>
          <a:stretch>
            <a:fillRect/>
          </a:stretch>
        </p:blipFill>
        <p:spPr>
          <a:xfrm>
            <a:off x="12235543" y="4366756"/>
            <a:ext cx="5880100" cy="5666278"/>
          </a:xfrm>
          <a:prstGeom prst="rect">
            <a:avLst/>
          </a:prstGeom>
          <a:ln w="12700">
            <a:miter lim="400000"/>
          </a:ln>
        </p:spPr>
      </p:pic>
      <p:pic>
        <p:nvPicPr>
          <p:cNvPr id="15" name="1_rgb.jpg"/>
          <p:cNvPicPr>
            <a:picLocks noChangeAspect="1"/>
          </p:cNvPicPr>
          <p:nvPr/>
        </p:nvPicPr>
        <p:blipFill>
          <a:blip r:embed="rId4">
            <a:extLst/>
          </a:blip>
          <a:srcRect l="3399" t="713" r="2439" b="969"/>
          <a:stretch>
            <a:fillRect/>
          </a:stretch>
        </p:blipFill>
        <p:spPr>
          <a:xfrm>
            <a:off x="3743501" y="3207383"/>
            <a:ext cx="6098822" cy="8240890"/>
          </a:xfrm>
          <a:custGeom>
            <a:avLst/>
            <a:gdLst/>
            <a:ahLst/>
            <a:cxnLst>
              <a:cxn ang="0">
                <a:pos x="wd2" y="hd2"/>
              </a:cxn>
              <a:cxn ang="5400000">
                <a:pos x="wd2" y="hd2"/>
              </a:cxn>
              <a:cxn ang="10800000">
                <a:pos x="wd2" y="hd2"/>
              </a:cxn>
              <a:cxn ang="16200000">
                <a:pos x="wd2" y="hd2"/>
              </a:cxn>
            </a:cxnLst>
            <a:rect l="0" t="0" r="r" b="b"/>
            <a:pathLst>
              <a:path w="21528" h="21578" extrusionOk="0">
                <a:moveTo>
                  <a:pt x="8829" y="0"/>
                </a:moveTo>
                <a:cubicBezTo>
                  <a:pt x="8800" y="4"/>
                  <a:pt x="8716" y="12"/>
                  <a:pt x="8641" y="16"/>
                </a:cubicBezTo>
                <a:cubicBezTo>
                  <a:pt x="8566" y="20"/>
                  <a:pt x="8493" y="44"/>
                  <a:pt x="8480" y="70"/>
                </a:cubicBezTo>
                <a:cubicBezTo>
                  <a:pt x="8460" y="109"/>
                  <a:pt x="8444" y="110"/>
                  <a:pt x="8381" y="72"/>
                </a:cubicBezTo>
                <a:cubicBezTo>
                  <a:pt x="8338" y="46"/>
                  <a:pt x="8319" y="44"/>
                  <a:pt x="8337" y="66"/>
                </a:cubicBezTo>
                <a:cubicBezTo>
                  <a:pt x="8356" y="89"/>
                  <a:pt x="8314" y="134"/>
                  <a:pt x="8236" y="175"/>
                </a:cubicBezTo>
                <a:lnTo>
                  <a:pt x="8103" y="244"/>
                </a:lnTo>
                <a:lnTo>
                  <a:pt x="8053" y="175"/>
                </a:lnTo>
                <a:cubicBezTo>
                  <a:pt x="8010" y="116"/>
                  <a:pt x="7993" y="111"/>
                  <a:pt x="7934" y="148"/>
                </a:cubicBezTo>
                <a:cubicBezTo>
                  <a:pt x="7872" y="186"/>
                  <a:pt x="7874" y="193"/>
                  <a:pt x="7966" y="209"/>
                </a:cubicBezTo>
                <a:cubicBezTo>
                  <a:pt x="8117" y="236"/>
                  <a:pt x="8118" y="286"/>
                  <a:pt x="7970" y="403"/>
                </a:cubicBezTo>
                <a:cubicBezTo>
                  <a:pt x="7898" y="461"/>
                  <a:pt x="7851" y="508"/>
                  <a:pt x="7865" y="508"/>
                </a:cubicBezTo>
                <a:cubicBezTo>
                  <a:pt x="7879" y="508"/>
                  <a:pt x="7844" y="545"/>
                  <a:pt x="7787" y="590"/>
                </a:cubicBezTo>
                <a:cubicBezTo>
                  <a:pt x="7729" y="636"/>
                  <a:pt x="7662" y="663"/>
                  <a:pt x="7637" y="652"/>
                </a:cubicBezTo>
                <a:cubicBezTo>
                  <a:pt x="7612" y="640"/>
                  <a:pt x="7605" y="646"/>
                  <a:pt x="7621" y="665"/>
                </a:cubicBezTo>
                <a:cubicBezTo>
                  <a:pt x="7637" y="684"/>
                  <a:pt x="7621" y="718"/>
                  <a:pt x="7586" y="739"/>
                </a:cubicBezTo>
                <a:cubicBezTo>
                  <a:pt x="7542" y="766"/>
                  <a:pt x="7516" y="767"/>
                  <a:pt x="7495" y="742"/>
                </a:cubicBezTo>
                <a:cubicBezTo>
                  <a:pt x="7476" y="719"/>
                  <a:pt x="7422" y="729"/>
                  <a:pt x="7340" y="772"/>
                </a:cubicBezTo>
                <a:cubicBezTo>
                  <a:pt x="7271" y="809"/>
                  <a:pt x="7204" y="831"/>
                  <a:pt x="7190" y="820"/>
                </a:cubicBezTo>
                <a:cubicBezTo>
                  <a:pt x="7176" y="810"/>
                  <a:pt x="7174" y="831"/>
                  <a:pt x="7187" y="868"/>
                </a:cubicBezTo>
                <a:cubicBezTo>
                  <a:pt x="7203" y="914"/>
                  <a:pt x="7181" y="947"/>
                  <a:pt x="7116" y="973"/>
                </a:cubicBezTo>
                <a:cubicBezTo>
                  <a:pt x="7063" y="994"/>
                  <a:pt x="7033" y="1025"/>
                  <a:pt x="7048" y="1044"/>
                </a:cubicBezTo>
                <a:cubicBezTo>
                  <a:pt x="7063" y="1062"/>
                  <a:pt x="7063" y="1100"/>
                  <a:pt x="7048" y="1129"/>
                </a:cubicBezTo>
                <a:cubicBezTo>
                  <a:pt x="7027" y="1170"/>
                  <a:pt x="7009" y="1172"/>
                  <a:pt x="6959" y="1141"/>
                </a:cubicBezTo>
                <a:cubicBezTo>
                  <a:pt x="6909" y="1110"/>
                  <a:pt x="6868" y="1116"/>
                  <a:pt x="6771" y="1163"/>
                </a:cubicBezTo>
                <a:cubicBezTo>
                  <a:pt x="6703" y="1196"/>
                  <a:pt x="6636" y="1223"/>
                  <a:pt x="6622" y="1223"/>
                </a:cubicBezTo>
                <a:cubicBezTo>
                  <a:pt x="6609" y="1223"/>
                  <a:pt x="6603" y="1241"/>
                  <a:pt x="6610" y="1263"/>
                </a:cubicBezTo>
                <a:cubicBezTo>
                  <a:pt x="6629" y="1324"/>
                  <a:pt x="6542" y="1346"/>
                  <a:pt x="6442" y="1306"/>
                </a:cubicBezTo>
                <a:cubicBezTo>
                  <a:pt x="6377" y="1281"/>
                  <a:pt x="6325" y="1281"/>
                  <a:pt x="6261" y="1306"/>
                </a:cubicBezTo>
                <a:cubicBezTo>
                  <a:pt x="6132" y="1358"/>
                  <a:pt x="6148" y="1417"/>
                  <a:pt x="6286" y="1398"/>
                </a:cubicBezTo>
                <a:cubicBezTo>
                  <a:pt x="6375" y="1385"/>
                  <a:pt x="6411" y="1398"/>
                  <a:pt x="6439" y="1452"/>
                </a:cubicBezTo>
                <a:cubicBezTo>
                  <a:pt x="6461" y="1495"/>
                  <a:pt x="6454" y="1541"/>
                  <a:pt x="6423" y="1570"/>
                </a:cubicBezTo>
                <a:cubicBezTo>
                  <a:pt x="6383" y="1609"/>
                  <a:pt x="6388" y="1614"/>
                  <a:pt x="6449" y="1597"/>
                </a:cubicBezTo>
                <a:cubicBezTo>
                  <a:pt x="6490" y="1586"/>
                  <a:pt x="6545" y="1596"/>
                  <a:pt x="6572" y="1620"/>
                </a:cubicBezTo>
                <a:cubicBezTo>
                  <a:pt x="6631" y="1673"/>
                  <a:pt x="6563" y="1723"/>
                  <a:pt x="6386" y="1756"/>
                </a:cubicBezTo>
                <a:cubicBezTo>
                  <a:pt x="6319" y="1769"/>
                  <a:pt x="6268" y="1791"/>
                  <a:pt x="6274" y="1805"/>
                </a:cubicBezTo>
                <a:cubicBezTo>
                  <a:pt x="6285" y="1836"/>
                  <a:pt x="5952" y="2030"/>
                  <a:pt x="5752" y="2109"/>
                </a:cubicBezTo>
                <a:cubicBezTo>
                  <a:pt x="5619" y="2161"/>
                  <a:pt x="5618" y="2162"/>
                  <a:pt x="5716" y="2186"/>
                </a:cubicBezTo>
                <a:cubicBezTo>
                  <a:pt x="5772" y="2199"/>
                  <a:pt x="5842" y="2194"/>
                  <a:pt x="5874" y="2174"/>
                </a:cubicBezTo>
                <a:cubicBezTo>
                  <a:pt x="5918" y="2147"/>
                  <a:pt x="5967" y="2173"/>
                  <a:pt x="6073" y="2283"/>
                </a:cubicBezTo>
                <a:cubicBezTo>
                  <a:pt x="6150" y="2363"/>
                  <a:pt x="6199" y="2439"/>
                  <a:pt x="6181" y="2453"/>
                </a:cubicBezTo>
                <a:cubicBezTo>
                  <a:pt x="6163" y="2466"/>
                  <a:pt x="6149" y="2508"/>
                  <a:pt x="6149" y="2547"/>
                </a:cubicBezTo>
                <a:cubicBezTo>
                  <a:pt x="6149" y="2656"/>
                  <a:pt x="5939" y="2698"/>
                  <a:pt x="5755" y="2627"/>
                </a:cubicBezTo>
                <a:cubicBezTo>
                  <a:pt x="5561" y="2552"/>
                  <a:pt x="5357" y="2494"/>
                  <a:pt x="5275" y="2490"/>
                </a:cubicBezTo>
                <a:cubicBezTo>
                  <a:pt x="5238" y="2488"/>
                  <a:pt x="5211" y="2460"/>
                  <a:pt x="5214" y="2426"/>
                </a:cubicBezTo>
                <a:cubicBezTo>
                  <a:pt x="5219" y="2383"/>
                  <a:pt x="5207" y="2374"/>
                  <a:pt x="5175" y="2398"/>
                </a:cubicBezTo>
                <a:cubicBezTo>
                  <a:pt x="5147" y="2419"/>
                  <a:pt x="5089" y="2421"/>
                  <a:pt x="5027" y="2404"/>
                </a:cubicBezTo>
                <a:cubicBezTo>
                  <a:pt x="4971" y="2388"/>
                  <a:pt x="4885" y="2383"/>
                  <a:pt x="4835" y="2392"/>
                </a:cubicBezTo>
                <a:cubicBezTo>
                  <a:pt x="4745" y="2410"/>
                  <a:pt x="4745" y="2410"/>
                  <a:pt x="4838" y="2479"/>
                </a:cubicBezTo>
                <a:lnTo>
                  <a:pt x="4930" y="2547"/>
                </a:lnTo>
                <a:lnTo>
                  <a:pt x="4836" y="2604"/>
                </a:lnTo>
                <a:cubicBezTo>
                  <a:pt x="4768" y="2645"/>
                  <a:pt x="4756" y="2671"/>
                  <a:pt x="4791" y="2697"/>
                </a:cubicBezTo>
                <a:cubicBezTo>
                  <a:pt x="4827" y="2723"/>
                  <a:pt x="4806" y="2744"/>
                  <a:pt x="4719" y="2774"/>
                </a:cubicBezTo>
                <a:cubicBezTo>
                  <a:pt x="4621" y="2807"/>
                  <a:pt x="4611" y="2821"/>
                  <a:pt x="4665" y="2843"/>
                </a:cubicBezTo>
                <a:cubicBezTo>
                  <a:pt x="4702" y="2859"/>
                  <a:pt x="4721" y="2893"/>
                  <a:pt x="4707" y="2920"/>
                </a:cubicBezTo>
                <a:cubicBezTo>
                  <a:pt x="4675" y="2983"/>
                  <a:pt x="4808" y="3021"/>
                  <a:pt x="4888" y="2972"/>
                </a:cubicBezTo>
                <a:cubicBezTo>
                  <a:pt x="4934" y="2944"/>
                  <a:pt x="4962" y="2946"/>
                  <a:pt x="5000" y="2981"/>
                </a:cubicBezTo>
                <a:cubicBezTo>
                  <a:pt x="5039" y="3016"/>
                  <a:pt x="5035" y="3037"/>
                  <a:pt x="4983" y="3069"/>
                </a:cubicBezTo>
                <a:cubicBezTo>
                  <a:pt x="4897" y="3122"/>
                  <a:pt x="4897" y="3169"/>
                  <a:pt x="4982" y="3169"/>
                </a:cubicBezTo>
                <a:cubicBezTo>
                  <a:pt x="5055" y="3169"/>
                  <a:pt x="5154" y="3281"/>
                  <a:pt x="5109" y="3314"/>
                </a:cubicBezTo>
                <a:cubicBezTo>
                  <a:pt x="5094" y="3326"/>
                  <a:pt x="5035" y="3335"/>
                  <a:pt x="4979" y="3335"/>
                </a:cubicBezTo>
                <a:cubicBezTo>
                  <a:pt x="4850" y="3335"/>
                  <a:pt x="4737" y="3368"/>
                  <a:pt x="4737" y="3405"/>
                </a:cubicBezTo>
                <a:cubicBezTo>
                  <a:pt x="4737" y="3420"/>
                  <a:pt x="4785" y="3419"/>
                  <a:pt x="4845" y="3402"/>
                </a:cubicBezTo>
                <a:cubicBezTo>
                  <a:pt x="4928" y="3379"/>
                  <a:pt x="4969" y="3386"/>
                  <a:pt x="5028" y="3435"/>
                </a:cubicBezTo>
                <a:cubicBezTo>
                  <a:pt x="5106" y="3499"/>
                  <a:pt x="5086" y="3573"/>
                  <a:pt x="4992" y="3565"/>
                </a:cubicBezTo>
                <a:cubicBezTo>
                  <a:pt x="4963" y="3562"/>
                  <a:pt x="4895" y="3570"/>
                  <a:pt x="4842" y="3583"/>
                </a:cubicBezTo>
                <a:cubicBezTo>
                  <a:pt x="4735" y="3609"/>
                  <a:pt x="4722" y="3591"/>
                  <a:pt x="4985" y="3804"/>
                </a:cubicBezTo>
                <a:cubicBezTo>
                  <a:pt x="5064" y="3867"/>
                  <a:pt x="5029" y="3900"/>
                  <a:pt x="4880" y="3900"/>
                </a:cubicBezTo>
                <a:cubicBezTo>
                  <a:pt x="4778" y="3900"/>
                  <a:pt x="4774" y="3905"/>
                  <a:pt x="4835" y="3958"/>
                </a:cubicBezTo>
                <a:cubicBezTo>
                  <a:pt x="4872" y="3990"/>
                  <a:pt x="4928" y="4066"/>
                  <a:pt x="4961" y="4127"/>
                </a:cubicBezTo>
                <a:cubicBezTo>
                  <a:pt x="5006" y="4211"/>
                  <a:pt x="5040" y="4234"/>
                  <a:pt x="5105" y="4221"/>
                </a:cubicBezTo>
                <a:cubicBezTo>
                  <a:pt x="5153" y="4212"/>
                  <a:pt x="5227" y="4230"/>
                  <a:pt x="5271" y="4263"/>
                </a:cubicBezTo>
                <a:cubicBezTo>
                  <a:pt x="5314" y="4295"/>
                  <a:pt x="5383" y="4331"/>
                  <a:pt x="5426" y="4343"/>
                </a:cubicBezTo>
                <a:cubicBezTo>
                  <a:pt x="5509" y="4367"/>
                  <a:pt x="5486" y="4432"/>
                  <a:pt x="5394" y="4432"/>
                </a:cubicBezTo>
                <a:cubicBezTo>
                  <a:pt x="5316" y="4432"/>
                  <a:pt x="5313" y="4553"/>
                  <a:pt x="5390" y="4600"/>
                </a:cubicBezTo>
                <a:cubicBezTo>
                  <a:pt x="5425" y="4621"/>
                  <a:pt x="5439" y="4656"/>
                  <a:pt x="5422" y="4676"/>
                </a:cubicBezTo>
                <a:cubicBezTo>
                  <a:pt x="5405" y="4697"/>
                  <a:pt x="5390" y="4761"/>
                  <a:pt x="5388" y="4820"/>
                </a:cubicBezTo>
                <a:cubicBezTo>
                  <a:pt x="5386" y="4879"/>
                  <a:pt x="5371" y="4938"/>
                  <a:pt x="5353" y="4951"/>
                </a:cubicBezTo>
                <a:cubicBezTo>
                  <a:pt x="5336" y="4964"/>
                  <a:pt x="5355" y="4993"/>
                  <a:pt x="5398" y="5016"/>
                </a:cubicBezTo>
                <a:cubicBezTo>
                  <a:pt x="5469" y="5055"/>
                  <a:pt x="5464" y="5063"/>
                  <a:pt x="5342" y="5097"/>
                </a:cubicBezTo>
                <a:cubicBezTo>
                  <a:pt x="5217" y="5133"/>
                  <a:pt x="5213" y="5138"/>
                  <a:pt x="5293" y="5171"/>
                </a:cubicBezTo>
                <a:cubicBezTo>
                  <a:pt x="5368" y="5202"/>
                  <a:pt x="5371" y="5212"/>
                  <a:pt x="5311" y="5244"/>
                </a:cubicBezTo>
                <a:cubicBezTo>
                  <a:pt x="5224" y="5291"/>
                  <a:pt x="5226" y="5336"/>
                  <a:pt x="5315" y="5385"/>
                </a:cubicBezTo>
                <a:cubicBezTo>
                  <a:pt x="5401" y="5432"/>
                  <a:pt x="5352" y="5477"/>
                  <a:pt x="5216" y="5479"/>
                </a:cubicBezTo>
                <a:cubicBezTo>
                  <a:pt x="5162" y="5479"/>
                  <a:pt x="5118" y="5497"/>
                  <a:pt x="5118" y="5518"/>
                </a:cubicBezTo>
                <a:cubicBezTo>
                  <a:pt x="5117" y="5593"/>
                  <a:pt x="5057" y="5601"/>
                  <a:pt x="4937" y="5543"/>
                </a:cubicBezTo>
                <a:cubicBezTo>
                  <a:pt x="4824" y="5488"/>
                  <a:pt x="4822" y="5481"/>
                  <a:pt x="4898" y="5440"/>
                </a:cubicBezTo>
                <a:cubicBezTo>
                  <a:pt x="4980" y="5396"/>
                  <a:pt x="5025" y="5297"/>
                  <a:pt x="4964" y="5297"/>
                </a:cubicBezTo>
                <a:cubicBezTo>
                  <a:pt x="4945" y="5297"/>
                  <a:pt x="4866" y="5342"/>
                  <a:pt x="4789" y="5397"/>
                </a:cubicBezTo>
                <a:cubicBezTo>
                  <a:pt x="4711" y="5451"/>
                  <a:pt x="4608" y="5496"/>
                  <a:pt x="4560" y="5496"/>
                </a:cubicBezTo>
                <a:cubicBezTo>
                  <a:pt x="4512" y="5496"/>
                  <a:pt x="4462" y="5510"/>
                  <a:pt x="4448" y="5527"/>
                </a:cubicBezTo>
                <a:cubicBezTo>
                  <a:pt x="4400" y="5584"/>
                  <a:pt x="4478" y="5663"/>
                  <a:pt x="4583" y="5663"/>
                </a:cubicBezTo>
                <a:cubicBezTo>
                  <a:pt x="4640" y="5663"/>
                  <a:pt x="4697" y="5676"/>
                  <a:pt x="4710" y="5692"/>
                </a:cubicBezTo>
                <a:cubicBezTo>
                  <a:pt x="4761" y="5753"/>
                  <a:pt x="5018" y="5764"/>
                  <a:pt x="5101" y="5708"/>
                </a:cubicBezTo>
                <a:cubicBezTo>
                  <a:pt x="5177" y="5658"/>
                  <a:pt x="5186" y="5660"/>
                  <a:pt x="5238" y="5746"/>
                </a:cubicBezTo>
                <a:cubicBezTo>
                  <a:pt x="5290" y="5829"/>
                  <a:pt x="5283" y="5843"/>
                  <a:pt x="5167" y="5917"/>
                </a:cubicBezTo>
                <a:cubicBezTo>
                  <a:pt x="5026" y="6007"/>
                  <a:pt x="4887" y="6008"/>
                  <a:pt x="4908" y="5918"/>
                </a:cubicBezTo>
                <a:cubicBezTo>
                  <a:pt x="4919" y="5870"/>
                  <a:pt x="4893" y="5862"/>
                  <a:pt x="4751" y="5873"/>
                </a:cubicBezTo>
                <a:cubicBezTo>
                  <a:pt x="4615" y="5883"/>
                  <a:pt x="4576" y="5900"/>
                  <a:pt x="4564" y="5960"/>
                </a:cubicBezTo>
                <a:cubicBezTo>
                  <a:pt x="4552" y="6021"/>
                  <a:pt x="4567" y="6031"/>
                  <a:pt x="4640" y="6014"/>
                </a:cubicBezTo>
                <a:cubicBezTo>
                  <a:pt x="4768" y="5984"/>
                  <a:pt x="4797" y="6043"/>
                  <a:pt x="4714" y="6162"/>
                </a:cubicBezTo>
                <a:cubicBezTo>
                  <a:pt x="4647" y="6259"/>
                  <a:pt x="4632" y="6264"/>
                  <a:pt x="4450" y="6244"/>
                </a:cubicBezTo>
                <a:cubicBezTo>
                  <a:pt x="4297" y="6227"/>
                  <a:pt x="4251" y="6233"/>
                  <a:pt x="4230" y="6275"/>
                </a:cubicBezTo>
                <a:cubicBezTo>
                  <a:pt x="4215" y="6304"/>
                  <a:pt x="4140" y="6356"/>
                  <a:pt x="4064" y="6390"/>
                </a:cubicBezTo>
                <a:lnTo>
                  <a:pt x="3926" y="6451"/>
                </a:lnTo>
                <a:lnTo>
                  <a:pt x="4087" y="6509"/>
                </a:lnTo>
                <a:cubicBezTo>
                  <a:pt x="4287" y="6579"/>
                  <a:pt x="4271" y="6630"/>
                  <a:pt x="4028" y="6688"/>
                </a:cubicBezTo>
                <a:cubicBezTo>
                  <a:pt x="3925" y="6713"/>
                  <a:pt x="3840" y="6748"/>
                  <a:pt x="3840" y="6765"/>
                </a:cubicBezTo>
                <a:cubicBezTo>
                  <a:pt x="3840" y="6783"/>
                  <a:pt x="3861" y="6787"/>
                  <a:pt x="3886" y="6776"/>
                </a:cubicBezTo>
                <a:cubicBezTo>
                  <a:pt x="3967" y="6739"/>
                  <a:pt x="4067" y="6826"/>
                  <a:pt x="4020" y="6892"/>
                </a:cubicBezTo>
                <a:cubicBezTo>
                  <a:pt x="3989" y="6934"/>
                  <a:pt x="3943" y="6946"/>
                  <a:pt x="3857" y="6934"/>
                </a:cubicBezTo>
                <a:cubicBezTo>
                  <a:pt x="3711" y="6913"/>
                  <a:pt x="3347" y="7050"/>
                  <a:pt x="3347" y="7126"/>
                </a:cubicBezTo>
                <a:cubicBezTo>
                  <a:pt x="3347" y="7154"/>
                  <a:pt x="3388" y="7196"/>
                  <a:pt x="3440" y="7219"/>
                </a:cubicBezTo>
                <a:cubicBezTo>
                  <a:pt x="3514" y="7254"/>
                  <a:pt x="3523" y="7272"/>
                  <a:pt x="3480" y="7311"/>
                </a:cubicBezTo>
                <a:cubicBezTo>
                  <a:pt x="3451" y="7337"/>
                  <a:pt x="3398" y="7359"/>
                  <a:pt x="3364" y="7359"/>
                </a:cubicBezTo>
                <a:cubicBezTo>
                  <a:pt x="3330" y="7359"/>
                  <a:pt x="3302" y="7373"/>
                  <a:pt x="3302" y="7390"/>
                </a:cubicBezTo>
                <a:cubicBezTo>
                  <a:pt x="3302" y="7438"/>
                  <a:pt x="3382" y="7464"/>
                  <a:pt x="3414" y="7425"/>
                </a:cubicBezTo>
                <a:cubicBezTo>
                  <a:pt x="3432" y="7404"/>
                  <a:pt x="3488" y="7416"/>
                  <a:pt x="3561" y="7459"/>
                </a:cubicBezTo>
                <a:lnTo>
                  <a:pt x="3679" y="7529"/>
                </a:lnTo>
                <a:lnTo>
                  <a:pt x="3753" y="7455"/>
                </a:lnTo>
                <a:cubicBezTo>
                  <a:pt x="3819" y="7390"/>
                  <a:pt x="3834" y="7388"/>
                  <a:pt x="3870" y="7435"/>
                </a:cubicBezTo>
                <a:cubicBezTo>
                  <a:pt x="3906" y="7483"/>
                  <a:pt x="3924" y="7484"/>
                  <a:pt x="4031" y="7443"/>
                </a:cubicBezTo>
                <a:cubicBezTo>
                  <a:pt x="4159" y="7394"/>
                  <a:pt x="4217" y="7419"/>
                  <a:pt x="4220" y="7525"/>
                </a:cubicBezTo>
                <a:cubicBezTo>
                  <a:pt x="4220" y="7552"/>
                  <a:pt x="4262" y="7575"/>
                  <a:pt x="4311" y="7575"/>
                </a:cubicBezTo>
                <a:cubicBezTo>
                  <a:pt x="4426" y="7575"/>
                  <a:pt x="4522" y="7620"/>
                  <a:pt x="4489" y="7660"/>
                </a:cubicBezTo>
                <a:cubicBezTo>
                  <a:pt x="4475" y="7677"/>
                  <a:pt x="4404" y="7691"/>
                  <a:pt x="4333" y="7691"/>
                </a:cubicBezTo>
                <a:cubicBezTo>
                  <a:pt x="4241" y="7691"/>
                  <a:pt x="4178" y="7720"/>
                  <a:pt x="4109" y="7791"/>
                </a:cubicBezTo>
                <a:cubicBezTo>
                  <a:pt x="4056" y="7846"/>
                  <a:pt x="4026" y="7891"/>
                  <a:pt x="4041" y="7891"/>
                </a:cubicBezTo>
                <a:cubicBezTo>
                  <a:pt x="4055" y="7891"/>
                  <a:pt x="4033" y="7928"/>
                  <a:pt x="3993" y="7974"/>
                </a:cubicBezTo>
                <a:cubicBezTo>
                  <a:pt x="3934" y="8041"/>
                  <a:pt x="3930" y="8067"/>
                  <a:pt x="3975" y="8107"/>
                </a:cubicBezTo>
                <a:cubicBezTo>
                  <a:pt x="4007" y="8136"/>
                  <a:pt x="4016" y="8180"/>
                  <a:pt x="3996" y="8215"/>
                </a:cubicBezTo>
                <a:cubicBezTo>
                  <a:pt x="3977" y="8247"/>
                  <a:pt x="3964" y="8291"/>
                  <a:pt x="3969" y="8313"/>
                </a:cubicBezTo>
                <a:cubicBezTo>
                  <a:pt x="3974" y="8334"/>
                  <a:pt x="3934" y="8369"/>
                  <a:pt x="3881" y="8390"/>
                </a:cubicBezTo>
                <a:cubicBezTo>
                  <a:pt x="3792" y="8426"/>
                  <a:pt x="3790" y="8434"/>
                  <a:pt x="3857" y="8483"/>
                </a:cubicBezTo>
                <a:cubicBezTo>
                  <a:pt x="3924" y="8532"/>
                  <a:pt x="3916" y="8547"/>
                  <a:pt x="3762" y="8665"/>
                </a:cubicBezTo>
                <a:cubicBezTo>
                  <a:pt x="3669" y="8735"/>
                  <a:pt x="3614" y="8790"/>
                  <a:pt x="3638" y="8786"/>
                </a:cubicBezTo>
                <a:cubicBezTo>
                  <a:pt x="3740" y="8772"/>
                  <a:pt x="3795" y="8792"/>
                  <a:pt x="3843" y="8858"/>
                </a:cubicBezTo>
                <a:cubicBezTo>
                  <a:pt x="3905" y="8944"/>
                  <a:pt x="3829" y="9026"/>
                  <a:pt x="3745" y="8964"/>
                </a:cubicBezTo>
                <a:cubicBezTo>
                  <a:pt x="3691" y="8924"/>
                  <a:pt x="3590" y="8940"/>
                  <a:pt x="3482" y="9006"/>
                </a:cubicBezTo>
                <a:cubicBezTo>
                  <a:pt x="3396" y="9057"/>
                  <a:pt x="3269" y="9055"/>
                  <a:pt x="3130" y="9002"/>
                </a:cubicBezTo>
                <a:cubicBezTo>
                  <a:pt x="3050" y="8971"/>
                  <a:pt x="2994" y="8969"/>
                  <a:pt x="2917" y="8995"/>
                </a:cubicBezTo>
                <a:cubicBezTo>
                  <a:pt x="2840" y="9021"/>
                  <a:pt x="2795" y="9020"/>
                  <a:pt x="2747" y="8991"/>
                </a:cubicBezTo>
                <a:cubicBezTo>
                  <a:pt x="2701" y="8963"/>
                  <a:pt x="2674" y="8962"/>
                  <a:pt x="2652" y="8988"/>
                </a:cubicBezTo>
                <a:cubicBezTo>
                  <a:pt x="2631" y="9014"/>
                  <a:pt x="2602" y="9012"/>
                  <a:pt x="2554" y="8983"/>
                </a:cubicBezTo>
                <a:cubicBezTo>
                  <a:pt x="2499" y="8949"/>
                  <a:pt x="2479" y="8952"/>
                  <a:pt x="2443" y="8999"/>
                </a:cubicBezTo>
                <a:cubicBezTo>
                  <a:pt x="2414" y="9038"/>
                  <a:pt x="2369" y="9051"/>
                  <a:pt x="2309" y="9037"/>
                </a:cubicBezTo>
                <a:cubicBezTo>
                  <a:pt x="2250" y="9023"/>
                  <a:pt x="2200" y="9036"/>
                  <a:pt x="2159" y="9076"/>
                </a:cubicBezTo>
                <a:cubicBezTo>
                  <a:pt x="2117" y="9118"/>
                  <a:pt x="2083" y="9127"/>
                  <a:pt x="2051" y="9103"/>
                </a:cubicBezTo>
                <a:cubicBezTo>
                  <a:pt x="1995" y="9062"/>
                  <a:pt x="1634" y="9082"/>
                  <a:pt x="1669" y="9124"/>
                </a:cubicBezTo>
                <a:cubicBezTo>
                  <a:pt x="1740" y="9209"/>
                  <a:pt x="1526" y="9312"/>
                  <a:pt x="1375" y="9265"/>
                </a:cubicBezTo>
                <a:cubicBezTo>
                  <a:pt x="1197" y="9211"/>
                  <a:pt x="913" y="9291"/>
                  <a:pt x="1016" y="9367"/>
                </a:cubicBezTo>
                <a:cubicBezTo>
                  <a:pt x="1041" y="9386"/>
                  <a:pt x="1040" y="9421"/>
                  <a:pt x="1015" y="9456"/>
                </a:cubicBezTo>
                <a:cubicBezTo>
                  <a:pt x="958" y="9534"/>
                  <a:pt x="1092" y="9573"/>
                  <a:pt x="1191" y="9507"/>
                </a:cubicBezTo>
                <a:cubicBezTo>
                  <a:pt x="1283" y="9445"/>
                  <a:pt x="1368" y="9454"/>
                  <a:pt x="1533" y="9543"/>
                </a:cubicBezTo>
                <a:cubicBezTo>
                  <a:pt x="1646" y="9604"/>
                  <a:pt x="1654" y="9619"/>
                  <a:pt x="1602" y="9667"/>
                </a:cubicBezTo>
                <a:cubicBezTo>
                  <a:pt x="1568" y="9696"/>
                  <a:pt x="1554" y="9731"/>
                  <a:pt x="1569" y="9742"/>
                </a:cubicBezTo>
                <a:cubicBezTo>
                  <a:pt x="1621" y="9781"/>
                  <a:pt x="1500" y="9853"/>
                  <a:pt x="1380" y="9855"/>
                </a:cubicBezTo>
                <a:cubicBezTo>
                  <a:pt x="1265" y="9857"/>
                  <a:pt x="1265" y="9858"/>
                  <a:pt x="1363" y="9887"/>
                </a:cubicBezTo>
                <a:cubicBezTo>
                  <a:pt x="1419" y="9903"/>
                  <a:pt x="1464" y="9935"/>
                  <a:pt x="1464" y="9957"/>
                </a:cubicBezTo>
                <a:cubicBezTo>
                  <a:pt x="1464" y="9978"/>
                  <a:pt x="1477" y="9987"/>
                  <a:pt x="1494" y="9975"/>
                </a:cubicBezTo>
                <a:cubicBezTo>
                  <a:pt x="1510" y="9963"/>
                  <a:pt x="1549" y="9970"/>
                  <a:pt x="1582" y="9990"/>
                </a:cubicBezTo>
                <a:cubicBezTo>
                  <a:pt x="1654" y="10034"/>
                  <a:pt x="1586" y="10152"/>
                  <a:pt x="1487" y="10152"/>
                </a:cubicBezTo>
                <a:cubicBezTo>
                  <a:pt x="1451" y="10152"/>
                  <a:pt x="1388" y="10189"/>
                  <a:pt x="1348" y="10235"/>
                </a:cubicBezTo>
                <a:cubicBezTo>
                  <a:pt x="1308" y="10281"/>
                  <a:pt x="1245" y="10318"/>
                  <a:pt x="1208" y="10318"/>
                </a:cubicBezTo>
                <a:cubicBezTo>
                  <a:pt x="1115" y="10318"/>
                  <a:pt x="947" y="10486"/>
                  <a:pt x="964" y="10560"/>
                </a:cubicBezTo>
                <a:cubicBezTo>
                  <a:pt x="972" y="10594"/>
                  <a:pt x="953" y="10643"/>
                  <a:pt x="923" y="10669"/>
                </a:cubicBezTo>
                <a:cubicBezTo>
                  <a:pt x="880" y="10709"/>
                  <a:pt x="857" y="10710"/>
                  <a:pt x="800" y="10676"/>
                </a:cubicBezTo>
                <a:cubicBezTo>
                  <a:pt x="748" y="10644"/>
                  <a:pt x="738" y="10644"/>
                  <a:pt x="762" y="10675"/>
                </a:cubicBezTo>
                <a:cubicBezTo>
                  <a:pt x="813" y="10737"/>
                  <a:pt x="671" y="10909"/>
                  <a:pt x="521" y="10967"/>
                </a:cubicBezTo>
                <a:cubicBezTo>
                  <a:pt x="448" y="10995"/>
                  <a:pt x="388" y="11035"/>
                  <a:pt x="388" y="11055"/>
                </a:cubicBezTo>
                <a:cubicBezTo>
                  <a:pt x="388" y="11079"/>
                  <a:pt x="407" y="11080"/>
                  <a:pt x="444" y="11058"/>
                </a:cubicBezTo>
                <a:cubicBezTo>
                  <a:pt x="504" y="11023"/>
                  <a:pt x="792" y="11094"/>
                  <a:pt x="792" y="11143"/>
                </a:cubicBezTo>
                <a:cubicBezTo>
                  <a:pt x="792" y="11219"/>
                  <a:pt x="656" y="11295"/>
                  <a:pt x="517" y="11297"/>
                </a:cubicBezTo>
                <a:cubicBezTo>
                  <a:pt x="325" y="11300"/>
                  <a:pt x="301" y="11397"/>
                  <a:pt x="492" y="11402"/>
                </a:cubicBezTo>
                <a:cubicBezTo>
                  <a:pt x="561" y="11404"/>
                  <a:pt x="651" y="11430"/>
                  <a:pt x="691" y="11459"/>
                </a:cubicBezTo>
                <a:cubicBezTo>
                  <a:pt x="758" y="11509"/>
                  <a:pt x="752" y="11517"/>
                  <a:pt x="611" y="11561"/>
                </a:cubicBezTo>
                <a:cubicBezTo>
                  <a:pt x="466" y="11606"/>
                  <a:pt x="464" y="11609"/>
                  <a:pt x="569" y="11620"/>
                </a:cubicBezTo>
                <a:cubicBezTo>
                  <a:pt x="630" y="11627"/>
                  <a:pt x="670" y="11641"/>
                  <a:pt x="657" y="11651"/>
                </a:cubicBezTo>
                <a:cubicBezTo>
                  <a:pt x="645" y="11662"/>
                  <a:pt x="663" y="11696"/>
                  <a:pt x="697" y="11726"/>
                </a:cubicBezTo>
                <a:cubicBezTo>
                  <a:pt x="788" y="11808"/>
                  <a:pt x="727" y="11875"/>
                  <a:pt x="496" y="11949"/>
                </a:cubicBezTo>
                <a:cubicBezTo>
                  <a:pt x="321" y="12004"/>
                  <a:pt x="297" y="12022"/>
                  <a:pt x="343" y="12064"/>
                </a:cubicBezTo>
                <a:cubicBezTo>
                  <a:pt x="390" y="12105"/>
                  <a:pt x="371" y="12122"/>
                  <a:pt x="226" y="12170"/>
                </a:cubicBezTo>
                <a:cubicBezTo>
                  <a:pt x="76" y="12219"/>
                  <a:pt x="66" y="12229"/>
                  <a:pt x="153" y="12240"/>
                </a:cubicBezTo>
                <a:cubicBezTo>
                  <a:pt x="257" y="12252"/>
                  <a:pt x="363" y="12355"/>
                  <a:pt x="311" y="12393"/>
                </a:cubicBezTo>
                <a:cubicBezTo>
                  <a:pt x="295" y="12405"/>
                  <a:pt x="326" y="12439"/>
                  <a:pt x="381" y="12467"/>
                </a:cubicBezTo>
                <a:cubicBezTo>
                  <a:pt x="525" y="12542"/>
                  <a:pt x="426" y="12626"/>
                  <a:pt x="224" y="12601"/>
                </a:cubicBezTo>
                <a:cubicBezTo>
                  <a:pt x="129" y="12590"/>
                  <a:pt x="62" y="12600"/>
                  <a:pt x="27" y="12631"/>
                </a:cubicBezTo>
                <a:cubicBezTo>
                  <a:pt x="-55" y="12705"/>
                  <a:pt x="61" y="12788"/>
                  <a:pt x="220" y="12771"/>
                </a:cubicBezTo>
                <a:cubicBezTo>
                  <a:pt x="291" y="12763"/>
                  <a:pt x="358" y="12770"/>
                  <a:pt x="372" y="12786"/>
                </a:cubicBezTo>
                <a:cubicBezTo>
                  <a:pt x="408" y="12830"/>
                  <a:pt x="299" y="12912"/>
                  <a:pt x="203" y="12912"/>
                </a:cubicBezTo>
                <a:cubicBezTo>
                  <a:pt x="157" y="12912"/>
                  <a:pt x="119" y="12932"/>
                  <a:pt x="119" y="12958"/>
                </a:cubicBezTo>
                <a:cubicBezTo>
                  <a:pt x="119" y="12983"/>
                  <a:pt x="90" y="13021"/>
                  <a:pt x="55" y="13043"/>
                </a:cubicBezTo>
                <a:cubicBezTo>
                  <a:pt x="0" y="13077"/>
                  <a:pt x="1" y="13091"/>
                  <a:pt x="66" y="13141"/>
                </a:cubicBezTo>
                <a:cubicBezTo>
                  <a:pt x="115" y="13178"/>
                  <a:pt x="153" y="13186"/>
                  <a:pt x="174" y="13163"/>
                </a:cubicBezTo>
                <a:cubicBezTo>
                  <a:pt x="192" y="13144"/>
                  <a:pt x="227" y="13126"/>
                  <a:pt x="252" y="13124"/>
                </a:cubicBezTo>
                <a:cubicBezTo>
                  <a:pt x="278" y="13122"/>
                  <a:pt x="314" y="13116"/>
                  <a:pt x="332" y="13111"/>
                </a:cubicBezTo>
                <a:cubicBezTo>
                  <a:pt x="476" y="13078"/>
                  <a:pt x="680" y="13143"/>
                  <a:pt x="680" y="13222"/>
                </a:cubicBezTo>
                <a:cubicBezTo>
                  <a:pt x="680" y="13244"/>
                  <a:pt x="730" y="13266"/>
                  <a:pt x="792" y="13271"/>
                </a:cubicBezTo>
                <a:cubicBezTo>
                  <a:pt x="1020" y="13292"/>
                  <a:pt x="1036" y="13307"/>
                  <a:pt x="925" y="13395"/>
                </a:cubicBezTo>
                <a:cubicBezTo>
                  <a:pt x="807" y="13488"/>
                  <a:pt x="831" y="13498"/>
                  <a:pt x="1008" y="13432"/>
                </a:cubicBezTo>
                <a:cubicBezTo>
                  <a:pt x="1165" y="13372"/>
                  <a:pt x="1333" y="13413"/>
                  <a:pt x="1309" y="13506"/>
                </a:cubicBezTo>
                <a:cubicBezTo>
                  <a:pt x="1298" y="13549"/>
                  <a:pt x="1331" y="13592"/>
                  <a:pt x="1405" y="13628"/>
                </a:cubicBezTo>
                <a:cubicBezTo>
                  <a:pt x="1510" y="13679"/>
                  <a:pt x="1513" y="13687"/>
                  <a:pt x="1447" y="13736"/>
                </a:cubicBezTo>
                <a:cubicBezTo>
                  <a:pt x="1382" y="13785"/>
                  <a:pt x="1383" y="13795"/>
                  <a:pt x="1449" y="13849"/>
                </a:cubicBezTo>
                <a:cubicBezTo>
                  <a:pt x="1510" y="13899"/>
                  <a:pt x="1512" y="13911"/>
                  <a:pt x="1457" y="13926"/>
                </a:cubicBezTo>
                <a:cubicBezTo>
                  <a:pt x="1414" y="13939"/>
                  <a:pt x="1399" y="13980"/>
                  <a:pt x="1411" y="14056"/>
                </a:cubicBezTo>
                <a:cubicBezTo>
                  <a:pt x="1434" y="14200"/>
                  <a:pt x="1321" y="14328"/>
                  <a:pt x="1149" y="14353"/>
                </a:cubicBezTo>
                <a:cubicBezTo>
                  <a:pt x="1008" y="14374"/>
                  <a:pt x="969" y="14461"/>
                  <a:pt x="1069" y="14535"/>
                </a:cubicBezTo>
                <a:cubicBezTo>
                  <a:pt x="1111" y="14566"/>
                  <a:pt x="1111" y="14583"/>
                  <a:pt x="1069" y="14614"/>
                </a:cubicBezTo>
                <a:cubicBezTo>
                  <a:pt x="1040" y="14636"/>
                  <a:pt x="1016" y="14642"/>
                  <a:pt x="1016" y="14627"/>
                </a:cubicBezTo>
                <a:cubicBezTo>
                  <a:pt x="1016" y="14612"/>
                  <a:pt x="986" y="14618"/>
                  <a:pt x="949" y="14641"/>
                </a:cubicBezTo>
                <a:cubicBezTo>
                  <a:pt x="851" y="14701"/>
                  <a:pt x="867" y="14741"/>
                  <a:pt x="987" y="14741"/>
                </a:cubicBezTo>
                <a:cubicBezTo>
                  <a:pt x="1124" y="14741"/>
                  <a:pt x="1156" y="14769"/>
                  <a:pt x="1104" y="14842"/>
                </a:cubicBezTo>
                <a:cubicBezTo>
                  <a:pt x="1079" y="14877"/>
                  <a:pt x="1029" y="14895"/>
                  <a:pt x="980" y="14885"/>
                </a:cubicBezTo>
                <a:cubicBezTo>
                  <a:pt x="886" y="14867"/>
                  <a:pt x="760" y="14955"/>
                  <a:pt x="832" y="14988"/>
                </a:cubicBezTo>
                <a:cubicBezTo>
                  <a:pt x="857" y="15000"/>
                  <a:pt x="866" y="15032"/>
                  <a:pt x="852" y="15060"/>
                </a:cubicBezTo>
                <a:cubicBezTo>
                  <a:pt x="832" y="15100"/>
                  <a:pt x="849" y="15106"/>
                  <a:pt x="935" y="15090"/>
                </a:cubicBezTo>
                <a:cubicBezTo>
                  <a:pt x="1007" y="15077"/>
                  <a:pt x="1065" y="15087"/>
                  <a:pt x="1103" y="15121"/>
                </a:cubicBezTo>
                <a:cubicBezTo>
                  <a:pt x="1186" y="15195"/>
                  <a:pt x="1255" y="15185"/>
                  <a:pt x="1226" y="15104"/>
                </a:cubicBezTo>
                <a:cubicBezTo>
                  <a:pt x="1207" y="15048"/>
                  <a:pt x="1234" y="15025"/>
                  <a:pt x="1361" y="14986"/>
                </a:cubicBezTo>
                <a:cubicBezTo>
                  <a:pt x="1448" y="14959"/>
                  <a:pt x="1531" y="14945"/>
                  <a:pt x="1544" y="14955"/>
                </a:cubicBezTo>
                <a:cubicBezTo>
                  <a:pt x="1558" y="14965"/>
                  <a:pt x="1595" y="14957"/>
                  <a:pt x="1628" y="14936"/>
                </a:cubicBezTo>
                <a:cubicBezTo>
                  <a:pt x="1673" y="14909"/>
                  <a:pt x="1706" y="14910"/>
                  <a:pt x="1756" y="14940"/>
                </a:cubicBezTo>
                <a:cubicBezTo>
                  <a:pt x="1792" y="14963"/>
                  <a:pt x="1813" y="14991"/>
                  <a:pt x="1803" y="15003"/>
                </a:cubicBezTo>
                <a:cubicBezTo>
                  <a:pt x="1793" y="15015"/>
                  <a:pt x="1815" y="15054"/>
                  <a:pt x="1851" y="15090"/>
                </a:cubicBezTo>
                <a:cubicBezTo>
                  <a:pt x="1902" y="15142"/>
                  <a:pt x="1931" y="15148"/>
                  <a:pt x="1992" y="15119"/>
                </a:cubicBezTo>
                <a:cubicBezTo>
                  <a:pt x="2103" y="15068"/>
                  <a:pt x="2297" y="15160"/>
                  <a:pt x="2221" y="15228"/>
                </a:cubicBezTo>
                <a:cubicBezTo>
                  <a:pt x="2192" y="15254"/>
                  <a:pt x="2185" y="15286"/>
                  <a:pt x="2204" y="15299"/>
                </a:cubicBezTo>
                <a:cubicBezTo>
                  <a:pt x="2223" y="15312"/>
                  <a:pt x="2249" y="15301"/>
                  <a:pt x="2261" y="15275"/>
                </a:cubicBezTo>
                <a:cubicBezTo>
                  <a:pt x="2274" y="15249"/>
                  <a:pt x="2333" y="15193"/>
                  <a:pt x="2394" y="15151"/>
                </a:cubicBezTo>
                <a:cubicBezTo>
                  <a:pt x="2481" y="15092"/>
                  <a:pt x="2525" y="15083"/>
                  <a:pt x="2591" y="15109"/>
                </a:cubicBezTo>
                <a:cubicBezTo>
                  <a:pt x="2706" y="15154"/>
                  <a:pt x="2696" y="15201"/>
                  <a:pt x="2563" y="15246"/>
                </a:cubicBezTo>
                <a:cubicBezTo>
                  <a:pt x="2476" y="15275"/>
                  <a:pt x="2462" y="15293"/>
                  <a:pt x="2501" y="15328"/>
                </a:cubicBezTo>
                <a:cubicBezTo>
                  <a:pt x="2528" y="15353"/>
                  <a:pt x="2534" y="15374"/>
                  <a:pt x="2512" y="15375"/>
                </a:cubicBezTo>
                <a:cubicBezTo>
                  <a:pt x="2491" y="15376"/>
                  <a:pt x="2517" y="15391"/>
                  <a:pt x="2572" y="15407"/>
                </a:cubicBezTo>
                <a:cubicBezTo>
                  <a:pt x="2632" y="15425"/>
                  <a:pt x="2664" y="15456"/>
                  <a:pt x="2649" y="15484"/>
                </a:cubicBezTo>
                <a:cubicBezTo>
                  <a:pt x="2616" y="15549"/>
                  <a:pt x="2863" y="15584"/>
                  <a:pt x="2911" y="15521"/>
                </a:cubicBezTo>
                <a:cubicBezTo>
                  <a:pt x="2931" y="15496"/>
                  <a:pt x="2974" y="15483"/>
                  <a:pt x="3008" y="15493"/>
                </a:cubicBezTo>
                <a:cubicBezTo>
                  <a:pt x="3044" y="15503"/>
                  <a:pt x="3094" y="15480"/>
                  <a:pt x="3123" y="15439"/>
                </a:cubicBezTo>
                <a:cubicBezTo>
                  <a:pt x="3171" y="15372"/>
                  <a:pt x="3182" y="15371"/>
                  <a:pt x="3281" y="15419"/>
                </a:cubicBezTo>
                <a:cubicBezTo>
                  <a:pt x="3340" y="15448"/>
                  <a:pt x="3417" y="15463"/>
                  <a:pt x="3454" y="15453"/>
                </a:cubicBezTo>
                <a:cubicBezTo>
                  <a:pt x="3492" y="15442"/>
                  <a:pt x="3540" y="15461"/>
                  <a:pt x="3567" y="15499"/>
                </a:cubicBezTo>
                <a:cubicBezTo>
                  <a:pt x="3643" y="15605"/>
                  <a:pt x="3747" y="15615"/>
                  <a:pt x="3795" y="15521"/>
                </a:cubicBezTo>
                <a:cubicBezTo>
                  <a:pt x="3849" y="15416"/>
                  <a:pt x="3878" y="15419"/>
                  <a:pt x="4038" y="15540"/>
                </a:cubicBezTo>
                <a:cubicBezTo>
                  <a:pt x="4172" y="15641"/>
                  <a:pt x="4198" y="15645"/>
                  <a:pt x="4216" y="15567"/>
                </a:cubicBezTo>
                <a:cubicBezTo>
                  <a:pt x="4221" y="15542"/>
                  <a:pt x="4252" y="15488"/>
                  <a:pt x="4284" y="15444"/>
                </a:cubicBezTo>
                <a:cubicBezTo>
                  <a:pt x="4327" y="15387"/>
                  <a:pt x="4354" y="15376"/>
                  <a:pt x="4391" y="15403"/>
                </a:cubicBezTo>
                <a:cubicBezTo>
                  <a:pt x="4464" y="15457"/>
                  <a:pt x="4498" y="15448"/>
                  <a:pt x="4535" y="15364"/>
                </a:cubicBezTo>
                <a:cubicBezTo>
                  <a:pt x="4588" y="15244"/>
                  <a:pt x="4587" y="15227"/>
                  <a:pt x="4525" y="15153"/>
                </a:cubicBezTo>
                <a:cubicBezTo>
                  <a:pt x="4475" y="15093"/>
                  <a:pt x="4479" y="15072"/>
                  <a:pt x="4560" y="14995"/>
                </a:cubicBezTo>
                <a:cubicBezTo>
                  <a:pt x="4708" y="14857"/>
                  <a:pt x="4807" y="14830"/>
                  <a:pt x="4939" y="14894"/>
                </a:cubicBezTo>
                <a:cubicBezTo>
                  <a:pt x="5000" y="14924"/>
                  <a:pt x="5051" y="14974"/>
                  <a:pt x="5051" y="15007"/>
                </a:cubicBezTo>
                <a:cubicBezTo>
                  <a:pt x="5051" y="15079"/>
                  <a:pt x="5132" y="15105"/>
                  <a:pt x="5252" y="15072"/>
                </a:cubicBezTo>
                <a:cubicBezTo>
                  <a:pt x="5310" y="15057"/>
                  <a:pt x="5370" y="15067"/>
                  <a:pt x="5420" y="15099"/>
                </a:cubicBezTo>
                <a:cubicBezTo>
                  <a:pt x="5492" y="15146"/>
                  <a:pt x="5492" y="15157"/>
                  <a:pt x="5430" y="15207"/>
                </a:cubicBezTo>
                <a:cubicBezTo>
                  <a:pt x="5373" y="15254"/>
                  <a:pt x="5371" y="15281"/>
                  <a:pt x="5415" y="15360"/>
                </a:cubicBezTo>
                <a:cubicBezTo>
                  <a:pt x="5485" y="15486"/>
                  <a:pt x="5489" y="15515"/>
                  <a:pt x="5444" y="15560"/>
                </a:cubicBezTo>
                <a:cubicBezTo>
                  <a:pt x="5420" y="15584"/>
                  <a:pt x="5443" y="15604"/>
                  <a:pt x="5506" y="15616"/>
                </a:cubicBezTo>
                <a:cubicBezTo>
                  <a:pt x="5578" y="15630"/>
                  <a:pt x="5592" y="15647"/>
                  <a:pt x="5559" y="15678"/>
                </a:cubicBezTo>
                <a:cubicBezTo>
                  <a:pt x="5535" y="15702"/>
                  <a:pt x="5512" y="15757"/>
                  <a:pt x="5509" y="15800"/>
                </a:cubicBezTo>
                <a:cubicBezTo>
                  <a:pt x="5502" y="15900"/>
                  <a:pt x="5420" y="15971"/>
                  <a:pt x="5314" y="15971"/>
                </a:cubicBezTo>
                <a:cubicBezTo>
                  <a:pt x="5219" y="15971"/>
                  <a:pt x="5206" y="16006"/>
                  <a:pt x="5279" y="16061"/>
                </a:cubicBezTo>
                <a:cubicBezTo>
                  <a:pt x="5314" y="16087"/>
                  <a:pt x="5313" y="16119"/>
                  <a:pt x="5273" y="16176"/>
                </a:cubicBezTo>
                <a:cubicBezTo>
                  <a:pt x="5243" y="16219"/>
                  <a:pt x="5233" y="16243"/>
                  <a:pt x="5252" y="16230"/>
                </a:cubicBezTo>
                <a:cubicBezTo>
                  <a:pt x="5271" y="16217"/>
                  <a:pt x="5321" y="16220"/>
                  <a:pt x="5363" y="16236"/>
                </a:cubicBezTo>
                <a:cubicBezTo>
                  <a:pt x="5451" y="16271"/>
                  <a:pt x="5454" y="16396"/>
                  <a:pt x="5367" y="16436"/>
                </a:cubicBezTo>
                <a:cubicBezTo>
                  <a:pt x="5335" y="16451"/>
                  <a:pt x="5323" y="16480"/>
                  <a:pt x="5341" y="16501"/>
                </a:cubicBezTo>
                <a:cubicBezTo>
                  <a:pt x="5358" y="16522"/>
                  <a:pt x="5348" y="16561"/>
                  <a:pt x="5320" y="16586"/>
                </a:cubicBezTo>
                <a:cubicBezTo>
                  <a:pt x="5249" y="16649"/>
                  <a:pt x="5305" y="16711"/>
                  <a:pt x="5411" y="16686"/>
                </a:cubicBezTo>
                <a:cubicBezTo>
                  <a:pt x="5532" y="16658"/>
                  <a:pt x="5692" y="16728"/>
                  <a:pt x="5657" y="16795"/>
                </a:cubicBezTo>
                <a:cubicBezTo>
                  <a:pt x="5640" y="16829"/>
                  <a:pt x="5664" y="16869"/>
                  <a:pt x="5723" y="16902"/>
                </a:cubicBezTo>
                <a:lnTo>
                  <a:pt x="5818" y="16955"/>
                </a:lnTo>
                <a:lnTo>
                  <a:pt x="5722" y="17045"/>
                </a:lnTo>
                <a:cubicBezTo>
                  <a:pt x="5669" y="17094"/>
                  <a:pt x="5642" y="17135"/>
                  <a:pt x="5660" y="17135"/>
                </a:cubicBezTo>
                <a:cubicBezTo>
                  <a:pt x="5678" y="17135"/>
                  <a:pt x="5656" y="17165"/>
                  <a:pt x="5611" y="17202"/>
                </a:cubicBezTo>
                <a:cubicBezTo>
                  <a:pt x="5566" y="17238"/>
                  <a:pt x="5505" y="17268"/>
                  <a:pt x="5475" y="17268"/>
                </a:cubicBezTo>
                <a:cubicBezTo>
                  <a:pt x="5445" y="17268"/>
                  <a:pt x="5384" y="17308"/>
                  <a:pt x="5341" y="17358"/>
                </a:cubicBezTo>
                <a:cubicBezTo>
                  <a:pt x="5264" y="17445"/>
                  <a:pt x="5264" y="17449"/>
                  <a:pt x="5360" y="17496"/>
                </a:cubicBezTo>
                <a:cubicBezTo>
                  <a:pt x="5458" y="17544"/>
                  <a:pt x="5458" y="17544"/>
                  <a:pt x="5273" y="17672"/>
                </a:cubicBezTo>
                <a:cubicBezTo>
                  <a:pt x="5172" y="17743"/>
                  <a:pt x="5074" y="17800"/>
                  <a:pt x="5056" y="17800"/>
                </a:cubicBezTo>
                <a:cubicBezTo>
                  <a:pt x="4994" y="17800"/>
                  <a:pt x="5013" y="17928"/>
                  <a:pt x="5077" y="17947"/>
                </a:cubicBezTo>
                <a:cubicBezTo>
                  <a:pt x="5133" y="17963"/>
                  <a:pt x="5130" y="17985"/>
                  <a:pt x="5056" y="18092"/>
                </a:cubicBezTo>
                <a:lnTo>
                  <a:pt x="4968" y="18219"/>
                </a:lnTo>
                <a:lnTo>
                  <a:pt x="5073" y="18217"/>
                </a:lnTo>
                <a:cubicBezTo>
                  <a:pt x="5131" y="18216"/>
                  <a:pt x="5192" y="18204"/>
                  <a:pt x="5210" y="18191"/>
                </a:cubicBezTo>
                <a:cubicBezTo>
                  <a:pt x="5254" y="18158"/>
                  <a:pt x="5371" y="18232"/>
                  <a:pt x="5338" y="18271"/>
                </a:cubicBezTo>
                <a:cubicBezTo>
                  <a:pt x="5324" y="18288"/>
                  <a:pt x="5358" y="18328"/>
                  <a:pt x="5413" y="18361"/>
                </a:cubicBezTo>
                <a:lnTo>
                  <a:pt x="5516" y="18423"/>
                </a:lnTo>
                <a:lnTo>
                  <a:pt x="5418" y="18545"/>
                </a:lnTo>
                <a:cubicBezTo>
                  <a:pt x="5364" y="18613"/>
                  <a:pt x="5338" y="18661"/>
                  <a:pt x="5360" y="18650"/>
                </a:cubicBezTo>
                <a:cubicBezTo>
                  <a:pt x="5383" y="18640"/>
                  <a:pt x="5452" y="18645"/>
                  <a:pt x="5513" y="18663"/>
                </a:cubicBezTo>
                <a:cubicBezTo>
                  <a:pt x="5603" y="18688"/>
                  <a:pt x="5628" y="18683"/>
                  <a:pt x="5645" y="18637"/>
                </a:cubicBezTo>
                <a:cubicBezTo>
                  <a:pt x="5656" y="18605"/>
                  <a:pt x="5703" y="18578"/>
                  <a:pt x="5750" y="18575"/>
                </a:cubicBezTo>
                <a:cubicBezTo>
                  <a:pt x="5797" y="18573"/>
                  <a:pt x="5866" y="18566"/>
                  <a:pt x="5902" y="18560"/>
                </a:cubicBezTo>
                <a:cubicBezTo>
                  <a:pt x="5944" y="18553"/>
                  <a:pt x="5967" y="18571"/>
                  <a:pt x="5963" y="18610"/>
                </a:cubicBezTo>
                <a:cubicBezTo>
                  <a:pt x="5957" y="18662"/>
                  <a:pt x="5978" y="18667"/>
                  <a:pt x="6108" y="18649"/>
                </a:cubicBezTo>
                <a:cubicBezTo>
                  <a:pt x="6231" y="18632"/>
                  <a:pt x="6268" y="18640"/>
                  <a:pt x="6292" y="18688"/>
                </a:cubicBezTo>
                <a:cubicBezTo>
                  <a:pt x="6308" y="18721"/>
                  <a:pt x="6349" y="18760"/>
                  <a:pt x="6381" y="18775"/>
                </a:cubicBezTo>
                <a:cubicBezTo>
                  <a:pt x="6414" y="18790"/>
                  <a:pt x="6440" y="18830"/>
                  <a:pt x="6440" y="18864"/>
                </a:cubicBezTo>
                <a:cubicBezTo>
                  <a:pt x="6440" y="18899"/>
                  <a:pt x="6462" y="18937"/>
                  <a:pt x="6488" y="18948"/>
                </a:cubicBezTo>
                <a:cubicBezTo>
                  <a:pt x="6539" y="18972"/>
                  <a:pt x="6502" y="19159"/>
                  <a:pt x="6436" y="19211"/>
                </a:cubicBezTo>
                <a:cubicBezTo>
                  <a:pt x="6412" y="19230"/>
                  <a:pt x="6367" y="19222"/>
                  <a:pt x="6318" y="19192"/>
                </a:cubicBezTo>
                <a:cubicBezTo>
                  <a:pt x="6218" y="19128"/>
                  <a:pt x="6097" y="19148"/>
                  <a:pt x="6068" y="19232"/>
                </a:cubicBezTo>
                <a:cubicBezTo>
                  <a:pt x="6055" y="19268"/>
                  <a:pt x="6062" y="19289"/>
                  <a:pt x="6083" y="19280"/>
                </a:cubicBezTo>
                <a:cubicBezTo>
                  <a:pt x="6156" y="19247"/>
                  <a:pt x="6184" y="19341"/>
                  <a:pt x="6112" y="19380"/>
                </a:cubicBezTo>
                <a:cubicBezTo>
                  <a:pt x="6062" y="19407"/>
                  <a:pt x="6055" y="19430"/>
                  <a:pt x="6087" y="19454"/>
                </a:cubicBezTo>
                <a:cubicBezTo>
                  <a:pt x="6120" y="19477"/>
                  <a:pt x="6175" y="19460"/>
                  <a:pt x="6267" y="19397"/>
                </a:cubicBezTo>
                <a:cubicBezTo>
                  <a:pt x="6340" y="19348"/>
                  <a:pt x="6443" y="19310"/>
                  <a:pt x="6498" y="19313"/>
                </a:cubicBezTo>
                <a:cubicBezTo>
                  <a:pt x="6624" y="19320"/>
                  <a:pt x="6656" y="19427"/>
                  <a:pt x="6548" y="19486"/>
                </a:cubicBezTo>
                <a:cubicBezTo>
                  <a:pt x="6470" y="19528"/>
                  <a:pt x="6469" y="19532"/>
                  <a:pt x="6554" y="19577"/>
                </a:cubicBezTo>
                <a:cubicBezTo>
                  <a:pt x="6810" y="19714"/>
                  <a:pt x="6803" y="19705"/>
                  <a:pt x="6733" y="19805"/>
                </a:cubicBezTo>
                <a:cubicBezTo>
                  <a:pt x="6697" y="19856"/>
                  <a:pt x="6688" y="19889"/>
                  <a:pt x="6712" y="19878"/>
                </a:cubicBezTo>
                <a:cubicBezTo>
                  <a:pt x="6736" y="19866"/>
                  <a:pt x="6778" y="19904"/>
                  <a:pt x="6805" y="19961"/>
                </a:cubicBezTo>
                <a:cubicBezTo>
                  <a:pt x="6852" y="20061"/>
                  <a:pt x="6858" y="20063"/>
                  <a:pt x="6961" y="20013"/>
                </a:cubicBezTo>
                <a:cubicBezTo>
                  <a:pt x="7020" y="19984"/>
                  <a:pt x="7068" y="19970"/>
                  <a:pt x="7068" y="19981"/>
                </a:cubicBezTo>
                <a:cubicBezTo>
                  <a:pt x="7068" y="19993"/>
                  <a:pt x="7097" y="19985"/>
                  <a:pt x="7132" y="19963"/>
                </a:cubicBezTo>
                <a:cubicBezTo>
                  <a:pt x="7250" y="19890"/>
                  <a:pt x="7430" y="19896"/>
                  <a:pt x="7470" y="19974"/>
                </a:cubicBezTo>
                <a:cubicBezTo>
                  <a:pt x="7491" y="20016"/>
                  <a:pt x="7486" y="20063"/>
                  <a:pt x="7457" y="20090"/>
                </a:cubicBezTo>
                <a:cubicBezTo>
                  <a:pt x="7421" y="20123"/>
                  <a:pt x="7432" y="20148"/>
                  <a:pt x="7508" y="20190"/>
                </a:cubicBezTo>
                <a:cubicBezTo>
                  <a:pt x="7583" y="20233"/>
                  <a:pt x="7596" y="20256"/>
                  <a:pt x="7557" y="20285"/>
                </a:cubicBezTo>
                <a:cubicBezTo>
                  <a:pt x="7528" y="20306"/>
                  <a:pt x="7517" y="20348"/>
                  <a:pt x="7533" y="20378"/>
                </a:cubicBezTo>
                <a:cubicBezTo>
                  <a:pt x="7556" y="20423"/>
                  <a:pt x="7576" y="20427"/>
                  <a:pt x="7627" y="20395"/>
                </a:cubicBezTo>
                <a:cubicBezTo>
                  <a:pt x="7671" y="20368"/>
                  <a:pt x="7715" y="20365"/>
                  <a:pt x="7770" y="20388"/>
                </a:cubicBezTo>
                <a:cubicBezTo>
                  <a:pt x="7828" y="20412"/>
                  <a:pt x="7863" y="20407"/>
                  <a:pt x="7901" y="20368"/>
                </a:cubicBezTo>
                <a:cubicBezTo>
                  <a:pt x="7958" y="20310"/>
                  <a:pt x="8307" y="20281"/>
                  <a:pt x="8348" y="20331"/>
                </a:cubicBezTo>
                <a:cubicBezTo>
                  <a:pt x="8362" y="20347"/>
                  <a:pt x="8417" y="20343"/>
                  <a:pt x="8472" y="20320"/>
                </a:cubicBezTo>
                <a:cubicBezTo>
                  <a:pt x="8526" y="20298"/>
                  <a:pt x="8585" y="20283"/>
                  <a:pt x="8603" y="20287"/>
                </a:cubicBezTo>
                <a:cubicBezTo>
                  <a:pt x="8622" y="20291"/>
                  <a:pt x="8637" y="20265"/>
                  <a:pt x="8637" y="20230"/>
                </a:cubicBezTo>
                <a:cubicBezTo>
                  <a:pt x="8637" y="20120"/>
                  <a:pt x="8734" y="20111"/>
                  <a:pt x="8850" y="20211"/>
                </a:cubicBezTo>
                <a:cubicBezTo>
                  <a:pt x="8930" y="20281"/>
                  <a:pt x="8953" y="20330"/>
                  <a:pt x="8934" y="20399"/>
                </a:cubicBezTo>
                <a:cubicBezTo>
                  <a:pt x="8914" y="20472"/>
                  <a:pt x="8929" y="20500"/>
                  <a:pt x="9001" y="20529"/>
                </a:cubicBezTo>
                <a:cubicBezTo>
                  <a:pt x="9064" y="20554"/>
                  <a:pt x="9109" y="20555"/>
                  <a:pt x="9140" y="20532"/>
                </a:cubicBezTo>
                <a:cubicBezTo>
                  <a:pt x="9165" y="20514"/>
                  <a:pt x="9215" y="20508"/>
                  <a:pt x="9251" y="20518"/>
                </a:cubicBezTo>
                <a:cubicBezTo>
                  <a:pt x="9286" y="20528"/>
                  <a:pt x="9374" y="20493"/>
                  <a:pt x="9447" y="20442"/>
                </a:cubicBezTo>
                <a:cubicBezTo>
                  <a:pt x="9567" y="20356"/>
                  <a:pt x="9572" y="20344"/>
                  <a:pt x="9508" y="20291"/>
                </a:cubicBezTo>
                <a:cubicBezTo>
                  <a:pt x="9461" y="20253"/>
                  <a:pt x="9453" y="20227"/>
                  <a:pt x="9486" y="20212"/>
                </a:cubicBezTo>
                <a:cubicBezTo>
                  <a:pt x="9517" y="20198"/>
                  <a:pt x="9520" y="20171"/>
                  <a:pt x="9493" y="20135"/>
                </a:cubicBezTo>
                <a:cubicBezTo>
                  <a:pt x="9438" y="20063"/>
                  <a:pt x="9511" y="19962"/>
                  <a:pt x="9618" y="19962"/>
                </a:cubicBezTo>
                <a:cubicBezTo>
                  <a:pt x="9713" y="19962"/>
                  <a:pt x="9862" y="20073"/>
                  <a:pt x="9814" y="20108"/>
                </a:cubicBezTo>
                <a:cubicBezTo>
                  <a:pt x="9795" y="20122"/>
                  <a:pt x="9841" y="20128"/>
                  <a:pt x="9915" y="20122"/>
                </a:cubicBezTo>
                <a:cubicBezTo>
                  <a:pt x="9988" y="20116"/>
                  <a:pt x="10071" y="20090"/>
                  <a:pt x="10098" y="20065"/>
                </a:cubicBezTo>
                <a:cubicBezTo>
                  <a:pt x="10157" y="20009"/>
                  <a:pt x="10250" y="20043"/>
                  <a:pt x="10252" y="20122"/>
                </a:cubicBezTo>
                <a:cubicBezTo>
                  <a:pt x="10255" y="20213"/>
                  <a:pt x="10412" y="20327"/>
                  <a:pt x="10535" y="20327"/>
                </a:cubicBezTo>
                <a:cubicBezTo>
                  <a:pt x="10658" y="20327"/>
                  <a:pt x="10729" y="20377"/>
                  <a:pt x="10656" y="20411"/>
                </a:cubicBezTo>
                <a:cubicBezTo>
                  <a:pt x="10585" y="20443"/>
                  <a:pt x="10602" y="20494"/>
                  <a:pt x="10677" y="20473"/>
                </a:cubicBezTo>
                <a:cubicBezTo>
                  <a:pt x="10717" y="20461"/>
                  <a:pt x="10755" y="20478"/>
                  <a:pt x="10773" y="20516"/>
                </a:cubicBezTo>
                <a:cubicBezTo>
                  <a:pt x="10816" y="20601"/>
                  <a:pt x="10887" y="20630"/>
                  <a:pt x="10954" y="20588"/>
                </a:cubicBezTo>
                <a:cubicBezTo>
                  <a:pt x="10996" y="20562"/>
                  <a:pt x="11022" y="20574"/>
                  <a:pt x="11054" y="20636"/>
                </a:cubicBezTo>
                <a:cubicBezTo>
                  <a:pt x="11077" y="20682"/>
                  <a:pt x="11115" y="20729"/>
                  <a:pt x="11138" y="20739"/>
                </a:cubicBezTo>
                <a:cubicBezTo>
                  <a:pt x="11188" y="20762"/>
                  <a:pt x="11210" y="21211"/>
                  <a:pt x="11164" y="21266"/>
                </a:cubicBezTo>
                <a:cubicBezTo>
                  <a:pt x="11112" y="21329"/>
                  <a:pt x="11103" y="21461"/>
                  <a:pt x="11153" y="21438"/>
                </a:cubicBezTo>
                <a:cubicBezTo>
                  <a:pt x="11178" y="21427"/>
                  <a:pt x="11208" y="21449"/>
                  <a:pt x="11222" y="21486"/>
                </a:cubicBezTo>
                <a:cubicBezTo>
                  <a:pt x="11235" y="21524"/>
                  <a:pt x="11289" y="21561"/>
                  <a:pt x="11342" y="21569"/>
                </a:cubicBezTo>
                <a:cubicBezTo>
                  <a:pt x="11508" y="21596"/>
                  <a:pt x="11883" y="21556"/>
                  <a:pt x="11963" y="21503"/>
                </a:cubicBezTo>
                <a:cubicBezTo>
                  <a:pt x="12021" y="21463"/>
                  <a:pt x="12029" y="21433"/>
                  <a:pt x="11996" y="21369"/>
                </a:cubicBezTo>
                <a:cubicBezTo>
                  <a:pt x="11973" y="21323"/>
                  <a:pt x="11955" y="21109"/>
                  <a:pt x="11957" y="20892"/>
                </a:cubicBezTo>
                <a:cubicBezTo>
                  <a:pt x="11961" y="20498"/>
                  <a:pt x="11980" y="20447"/>
                  <a:pt x="12134" y="20422"/>
                </a:cubicBezTo>
                <a:cubicBezTo>
                  <a:pt x="12171" y="20416"/>
                  <a:pt x="12214" y="20396"/>
                  <a:pt x="12230" y="20379"/>
                </a:cubicBezTo>
                <a:cubicBezTo>
                  <a:pt x="12247" y="20363"/>
                  <a:pt x="12306" y="20344"/>
                  <a:pt x="12362" y="20338"/>
                </a:cubicBezTo>
                <a:cubicBezTo>
                  <a:pt x="12417" y="20332"/>
                  <a:pt x="12492" y="20295"/>
                  <a:pt x="12529" y="20256"/>
                </a:cubicBezTo>
                <a:cubicBezTo>
                  <a:pt x="12586" y="20196"/>
                  <a:pt x="12603" y="20193"/>
                  <a:pt x="12645" y="20234"/>
                </a:cubicBezTo>
                <a:cubicBezTo>
                  <a:pt x="12672" y="20261"/>
                  <a:pt x="12756" y="20305"/>
                  <a:pt x="12833" y="20333"/>
                </a:cubicBezTo>
                <a:cubicBezTo>
                  <a:pt x="12958" y="20379"/>
                  <a:pt x="12977" y="20379"/>
                  <a:pt x="13019" y="20331"/>
                </a:cubicBezTo>
                <a:cubicBezTo>
                  <a:pt x="13057" y="20288"/>
                  <a:pt x="13077" y="20286"/>
                  <a:pt x="13124" y="20319"/>
                </a:cubicBezTo>
                <a:cubicBezTo>
                  <a:pt x="13200" y="20373"/>
                  <a:pt x="13254" y="20373"/>
                  <a:pt x="13254" y="20317"/>
                </a:cubicBezTo>
                <a:cubicBezTo>
                  <a:pt x="13254" y="20293"/>
                  <a:pt x="13304" y="20238"/>
                  <a:pt x="13365" y="20196"/>
                </a:cubicBezTo>
                <a:cubicBezTo>
                  <a:pt x="13426" y="20153"/>
                  <a:pt x="13471" y="20103"/>
                  <a:pt x="13466" y="20083"/>
                </a:cubicBezTo>
                <a:cubicBezTo>
                  <a:pt x="13461" y="20064"/>
                  <a:pt x="13498" y="20045"/>
                  <a:pt x="13549" y="20043"/>
                </a:cubicBezTo>
                <a:cubicBezTo>
                  <a:pt x="13599" y="20040"/>
                  <a:pt x="13700" y="20010"/>
                  <a:pt x="13773" y="19976"/>
                </a:cubicBezTo>
                <a:cubicBezTo>
                  <a:pt x="13845" y="19943"/>
                  <a:pt x="13910" y="19913"/>
                  <a:pt x="13917" y="19910"/>
                </a:cubicBezTo>
                <a:cubicBezTo>
                  <a:pt x="13924" y="19907"/>
                  <a:pt x="13939" y="19871"/>
                  <a:pt x="13949" y="19830"/>
                </a:cubicBezTo>
                <a:cubicBezTo>
                  <a:pt x="13976" y="19728"/>
                  <a:pt x="14063" y="19656"/>
                  <a:pt x="14136" y="19677"/>
                </a:cubicBezTo>
                <a:cubicBezTo>
                  <a:pt x="14169" y="19686"/>
                  <a:pt x="14198" y="19679"/>
                  <a:pt x="14201" y="19661"/>
                </a:cubicBezTo>
                <a:cubicBezTo>
                  <a:pt x="14210" y="19611"/>
                  <a:pt x="14222" y="19586"/>
                  <a:pt x="14285" y="19480"/>
                </a:cubicBezTo>
                <a:cubicBezTo>
                  <a:pt x="14318" y="19425"/>
                  <a:pt x="14350" y="19358"/>
                  <a:pt x="14357" y="19331"/>
                </a:cubicBezTo>
                <a:cubicBezTo>
                  <a:pt x="14364" y="19304"/>
                  <a:pt x="14405" y="19263"/>
                  <a:pt x="14448" y="19239"/>
                </a:cubicBezTo>
                <a:cubicBezTo>
                  <a:pt x="14501" y="19211"/>
                  <a:pt x="14507" y="19197"/>
                  <a:pt x="14466" y="19197"/>
                </a:cubicBezTo>
                <a:cubicBezTo>
                  <a:pt x="14433" y="19197"/>
                  <a:pt x="14342" y="19148"/>
                  <a:pt x="14263" y="19088"/>
                </a:cubicBezTo>
                <a:lnTo>
                  <a:pt x="14120" y="18978"/>
                </a:lnTo>
                <a:lnTo>
                  <a:pt x="14271" y="18848"/>
                </a:lnTo>
                <a:cubicBezTo>
                  <a:pt x="14355" y="18776"/>
                  <a:pt x="14412" y="18699"/>
                  <a:pt x="14400" y="18676"/>
                </a:cubicBezTo>
                <a:cubicBezTo>
                  <a:pt x="14388" y="18653"/>
                  <a:pt x="14397" y="18625"/>
                  <a:pt x="14420" y="18615"/>
                </a:cubicBezTo>
                <a:cubicBezTo>
                  <a:pt x="14475" y="18590"/>
                  <a:pt x="14689" y="18694"/>
                  <a:pt x="14689" y="18746"/>
                </a:cubicBezTo>
                <a:cubicBezTo>
                  <a:pt x="14689" y="18798"/>
                  <a:pt x="14817" y="18803"/>
                  <a:pt x="14947" y="18756"/>
                </a:cubicBezTo>
                <a:cubicBezTo>
                  <a:pt x="15031" y="18726"/>
                  <a:pt x="15067" y="18734"/>
                  <a:pt x="15167" y="18801"/>
                </a:cubicBezTo>
                <a:cubicBezTo>
                  <a:pt x="15232" y="18845"/>
                  <a:pt x="15271" y="18861"/>
                  <a:pt x="15252" y="18837"/>
                </a:cubicBezTo>
                <a:cubicBezTo>
                  <a:pt x="15229" y="18808"/>
                  <a:pt x="15250" y="18787"/>
                  <a:pt x="15312" y="18775"/>
                </a:cubicBezTo>
                <a:cubicBezTo>
                  <a:pt x="15425" y="18753"/>
                  <a:pt x="15428" y="18738"/>
                  <a:pt x="15336" y="18663"/>
                </a:cubicBezTo>
                <a:cubicBezTo>
                  <a:pt x="15285" y="18621"/>
                  <a:pt x="15274" y="18572"/>
                  <a:pt x="15297" y="18483"/>
                </a:cubicBezTo>
                <a:cubicBezTo>
                  <a:pt x="15334" y="18337"/>
                  <a:pt x="15486" y="18274"/>
                  <a:pt x="15644" y="18340"/>
                </a:cubicBezTo>
                <a:cubicBezTo>
                  <a:pt x="15698" y="18362"/>
                  <a:pt x="15758" y="18377"/>
                  <a:pt x="15777" y="18373"/>
                </a:cubicBezTo>
                <a:cubicBezTo>
                  <a:pt x="15797" y="18369"/>
                  <a:pt x="15823" y="18388"/>
                  <a:pt x="15838" y="18415"/>
                </a:cubicBezTo>
                <a:cubicBezTo>
                  <a:pt x="15875" y="18487"/>
                  <a:pt x="15977" y="18477"/>
                  <a:pt x="16035" y="18397"/>
                </a:cubicBezTo>
                <a:cubicBezTo>
                  <a:pt x="16063" y="18358"/>
                  <a:pt x="16119" y="18333"/>
                  <a:pt x="16164" y="18339"/>
                </a:cubicBezTo>
                <a:cubicBezTo>
                  <a:pt x="16208" y="18344"/>
                  <a:pt x="16279" y="18327"/>
                  <a:pt x="16321" y="18301"/>
                </a:cubicBezTo>
                <a:cubicBezTo>
                  <a:pt x="16388" y="18260"/>
                  <a:pt x="16414" y="18261"/>
                  <a:pt x="16523" y="18308"/>
                </a:cubicBezTo>
                <a:cubicBezTo>
                  <a:pt x="16643" y="18361"/>
                  <a:pt x="16653" y="18360"/>
                  <a:pt x="16752" y="18281"/>
                </a:cubicBezTo>
                <a:cubicBezTo>
                  <a:pt x="16830" y="18220"/>
                  <a:pt x="16870" y="18209"/>
                  <a:pt x="16914" y="18236"/>
                </a:cubicBezTo>
                <a:cubicBezTo>
                  <a:pt x="17008" y="18294"/>
                  <a:pt x="17199" y="18555"/>
                  <a:pt x="17199" y="18625"/>
                </a:cubicBezTo>
                <a:cubicBezTo>
                  <a:pt x="17199" y="18661"/>
                  <a:pt x="17235" y="18702"/>
                  <a:pt x="17278" y="18716"/>
                </a:cubicBezTo>
                <a:cubicBezTo>
                  <a:pt x="17369" y="18745"/>
                  <a:pt x="17523" y="18760"/>
                  <a:pt x="17492" y="18738"/>
                </a:cubicBezTo>
                <a:cubicBezTo>
                  <a:pt x="17481" y="18729"/>
                  <a:pt x="17498" y="18694"/>
                  <a:pt x="17531" y="18660"/>
                </a:cubicBezTo>
                <a:cubicBezTo>
                  <a:pt x="17584" y="18604"/>
                  <a:pt x="17575" y="18584"/>
                  <a:pt x="17460" y="18492"/>
                </a:cubicBezTo>
                <a:cubicBezTo>
                  <a:pt x="17373" y="18423"/>
                  <a:pt x="17344" y="18377"/>
                  <a:pt x="17374" y="18355"/>
                </a:cubicBezTo>
                <a:cubicBezTo>
                  <a:pt x="17405" y="18333"/>
                  <a:pt x="17439" y="18333"/>
                  <a:pt x="17478" y="18357"/>
                </a:cubicBezTo>
                <a:cubicBezTo>
                  <a:pt x="17520" y="18383"/>
                  <a:pt x="17560" y="18380"/>
                  <a:pt x="17621" y="18347"/>
                </a:cubicBezTo>
                <a:cubicBezTo>
                  <a:pt x="17668" y="18321"/>
                  <a:pt x="17722" y="18309"/>
                  <a:pt x="17741" y="18318"/>
                </a:cubicBezTo>
                <a:cubicBezTo>
                  <a:pt x="17761" y="18327"/>
                  <a:pt x="17813" y="18295"/>
                  <a:pt x="17855" y="18247"/>
                </a:cubicBezTo>
                <a:cubicBezTo>
                  <a:pt x="17930" y="18163"/>
                  <a:pt x="17928" y="18158"/>
                  <a:pt x="17817" y="18088"/>
                </a:cubicBezTo>
                <a:cubicBezTo>
                  <a:pt x="17694" y="18010"/>
                  <a:pt x="17635" y="17920"/>
                  <a:pt x="17684" y="17883"/>
                </a:cubicBezTo>
                <a:cubicBezTo>
                  <a:pt x="17701" y="17871"/>
                  <a:pt x="17715" y="17799"/>
                  <a:pt x="17715" y="17723"/>
                </a:cubicBezTo>
                <a:cubicBezTo>
                  <a:pt x="17715" y="17611"/>
                  <a:pt x="17732" y="17583"/>
                  <a:pt x="17805" y="17573"/>
                </a:cubicBezTo>
                <a:cubicBezTo>
                  <a:pt x="17854" y="17566"/>
                  <a:pt x="17926" y="17540"/>
                  <a:pt x="17964" y="17514"/>
                </a:cubicBezTo>
                <a:cubicBezTo>
                  <a:pt x="18025" y="17475"/>
                  <a:pt x="18055" y="17479"/>
                  <a:pt x="18186" y="17551"/>
                </a:cubicBezTo>
                <a:cubicBezTo>
                  <a:pt x="18326" y="17628"/>
                  <a:pt x="18553" y="17666"/>
                  <a:pt x="18537" y="17609"/>
                </a:cubicBezTo>
                <a:cubicBezTo>
                  <a:pt x="18533" y="17595"/>
                  <a:pt x="18545" y="17560"/>
                  <a:pt x="18562" y="17530"/>
                </a:cubicBezTo>
                <a:cubicBezTo>
                  <a:pt x="18584" y="17493"/>
                  <a:pt x="18556" y="17446"/>
                  <a:pt x="18476" y="17387"/>
                </a:cubicBezTo>
                <a:cubicBezTo>
                  <a:pt x="18410" y="17338"/>
                  <a:pt x="18368" y="17277"/>
                  <a:pt x="18382" y="17250"/>
                </a:cubicBezTo>
                <a:cubicBezTo>
                  <a:pt x="18396" y="17223"/>
                  <a:pt x="18367" y="17188"/>
                  <a:pt x="18313" y="17166"/>
                </a:cubicBezTo>
                <a:cubicBezTo>
                  <a:pt x="18243" y="17138"/>
                  <a:pt x="18233" y="17120"/>
                  <a:pt x="18272" y="17090"/>
                </a:cubicBezTo>
                <a:cubicBezTo>
                  <a:pt x="18301" y="17069"/>
                  <a:pt x="18344" y="17050"/>
                  <a:pt x="18368" y="17048"/>
                </a:cubicBezTo>
                <a:cubicBezTo>
                  <a:pt x="18391" y="17046"/>
                  <a:pt x="18422" y="17042"/>
                  <a:pt x="18438" y="17040"/>
                </a:cubicBezTo>
                <a:cubicBezTo>
                  <a:pt x="18453" y="17037"/>
                  <a:pt x="18440" y="17013"/>
                  <a:pt x="18410" y="16985"/>
                </a:cubicBezTo>
                <a:cubicBezTo>
                  <a:pt x="18379" y="16958"/>
                  <a:pt x="18369" y="16936"/>
                  <a:pt x="18387" y="16936"/>
                </a:cubicBezTo>
                <a:cubicBezTo>
                  <a:pt x="18406" y="16936"/>
                  <a:pt x="18397" y="16915"/>
                  <a:pt x="18368" y="16889"/>
                </a:cubicBezTo>
                <a:cubicBezTo>
                  <a:pt x="18328" y="16853"/>
                  <a:pt x="18328" y="16836"/>
                  <a:pt x="18369" y="16817"/>
                </a:cubicBezTo>
                <a:cubicBezTo>
                  <a:pt x="18406" y="16800"/>
                  <a:pt x="18375" y="16763"/>
                  <a:pt x="18271" y="16698"/>
                </a:cubicBezTo>
                <a:cubicBezTo>
                  <a:pt x="18123" y="16606"/>
                  <a:pt x="18121" y="16601"/>
                  <a:pt x="18205" y="16553"/>
                </a:cubicBezTo>
                <a:cubicBezTo>
                  <a:pt x="18253" y="16526"/>
                  <a:pt x="18276" y="16503"/>
                  <a:pt x="18256" y="16503"/>
                </a:cubicBezTo>
                <a:cubicBezTo>
                  <a:pt x="18236" y="16503"/>
                  <a:pt x="18243" y="16482"/>
                  <a:pt x="18272" y="16456"/>
                </a:cubicBezTo>
                <a:cubicBezTo>
                  <a:pt x="18302" y="16429"/>
                  <a:pt x="18356" y="16415"/>
                  <a:pt x="18392" y="16425"/>
                </a:cubicBezTo>
                <a:cubicBezTo>
                  <a:pt x="18433" y="16437"/>
                  <a:pt x="18448" y="16428"/>
                  <a:pt x="18434" y="16399"/>
                </a:cubicBezTo>
                <a:cubicBezTo>
                  <a:pt x="18398" y="16326"/>
                  <a:pt x="18560" y="16200"/>
                  <a:pt x="18726" y="16173"/>
                </a:cubicBezTo>
                <a:cubicBezTo>
                  <a:pt x="18816" y="16158"/>
                  <a:pt x="18875" y="16131"/>
                  <a:pt x="18868" y="16106"/>
                </a:cubicBezTo>
                <a:cubicBezTo>
                  <a:pt x="18861" y="16083"/>
                  <a:pt x="18876" y="16045"/>
                  <a:pt x="18901" y="16022"/>
                </a:cubicBezTo>
                <a:cubicBezTo>
                  <a:pt x="18935" y="15993"/>
                  <a:pt x="18923" y="15965"/>
                  <a:pt x="18859" y="15922"/>
                </a:cubicBezTo>
                <a:cubicBezTo>
                  <a:pt x="18790" y="15876"/>
                  <a:pt x="18781" y="15849"/>
                  <a:pt x="18817" y="15799"/>
                </a:cubicBezTo>
                <a:cubicBezTo>
                  <a:pt x="18851" y="15753"/>
                  <a:pt x="18849" y="15721"/>
                  <a:pt x="18810" y="15687"/>
                </a:cubicBezTo>
                <a:cubicBezTo>
                  <a:pt x="18781" y="15660"/>
                  <a:pt x="18772" y="15639"/>
                  <a:pt x="18791" y="15639"/>
                </a:cubicBezTo>
                <a:cubicBezTo>
                  <a:pt x="18809" y="15639"/>
                  <a:pt x="18799" y="15616"/>
                  <a:pt x="18768" y="15589"/>
                </a:cubicBezTo>
                <a:cubicBezTo>
                  <a:pt x="18738" y="15561"/>
                  <a:pt x="18729" y="15539"/>
                  <a:pt x="18749" y="15539"/>
                </a:cubicBezTo>
                <a:cubicBezTo>
                  <a:pt x="18769" y="15539"/>
                  <a:pt x="18749" y="15519"/>
                  <a:pt x="18704" y="15494"/>
                </a:cubicBezTo>
                <a:cubicBezTo>
                  <a:pt x="18626" y="15452"/>
                  <a:pt x="18625" y="15446"/>
                  <a:pt x="18700" y="15361"/>
                </a:cubicBezTo>
                <a:cubicBezTo>
                  <a:pt x="18795" y="15253"/>
                  <a:pt x="18817" y="15253"/>
                  <a:pt x="19028" y="15350"/>
                </a:cubicBezTo>
                <a:cubicBezTo>
                  <a:pt x="19213" y="15435"/>
                  <a:pt x="19332" y="15430"/>
                  <a:pt x="19438" y="15335"/>
                </a:cubicBezTo>
                <a:cubicBezTo>
                  <a:pt x="19502" y="15278"/>
                  <a:pt x="19520" y="15277"/>
                  <a:pt x="19629" y="15320"/>
                </a:cubicBezTo>
                <a:cubicBezTo>
                  <a:pt x="19695" y="15346"/>
                  <a:pt x="19760" y="15357"/>
                  <a:pt x="19774" y="15347"/>
                </a:cubicBezTo>
                <a:cubicBezTo>
                  <a:pt x="19789" y="15336"/>
                  <a:pt x="19861" y="15370"/>
                  <a:pt x="19935" y="15423"/>
                </a:cubicBezTo>
                <a:cubicBezTo>
                  <a:pt x="20009" y="15475"/>
                  <a:pt x="20099" y="15521"/>
                  <a:pt x="20136" y="15525"/>
                </a:cubicBezTo>
                <a:cubicBezTo>
                  <a:pt x="20226" y="15535"/>
                  <a:pt x="20223" y="15418"/>
                  <a:pt x="20131" y="15392"/>
                </a:cubicBezTo>
                <a:cubicBezTo>
                  <a:pt x="20072" y="15375"/>
                  <a:pt x="20083" y="15353"/>
                  <a:pt x="20200" y="15254"/>
                </a:cubicBezTo>
                <a:cubicBezTo>
                  <a:pt x="20337" y="15139"/>
                  <a:pt x="20347" y="15073"/>
                  <a:pt x="20228" y="15073"/>
                </a:cubicBezTo>
                <a:cubicBezTo>
                  <a:pt x="20123" y="15073"/>
                  <a:pt x="20058" y="14988"/>
                  <a:pt x="20130" y="14944"/>
                </a:cubicBezTo>
                <a:cubicBezTo>
                  <a:pt x="20166" y="14921"/>
                  <a:pt x="20183" y="14875"/>
                  <a:pt x="20169" y="14835"/>
                </a:cubicBezTo>
                <a:cubicBezTo>
                  <a:pt x="20138" y="14745"/>
                  <a:pt x="20318" y="14637"/>
                  <a:pt x="20458" y="14663"/>
                </a:cubicBezTo>
                <a:cubicBezTo>
                  <a:pt x="20537" y="14677"/>
                  <a:pt x="20555" y="14667"/>
                  <a:pt x="20549" y="14612"/>
                </a:cubicBezTo>
                <a:cubicBezTo>
                  <a:pt x="20545" y="14574"/>
                  <a:pt x="20516" y="14536"/>
                  <a:pt x="20484" y="14527"/>
                </a:cubicBezTo>
                <a:cubicBezTo>
                  <a:pt x="20453" y="14518"/>
                  <a:pt x="20427" y="14491"/>
                  <a:pt x="20427" y="14468"/>
                </a:cubicBezTo>
                <a:cubicBezTo>
                  <a:pt x="20427" y="14444"/>
                  <a:pt x="20366" y="14399"/>
                  <a:pt x="20293" y="14368"/>
                </a:cubicBezTo>
                <a:cubicBezTo>
                  <a:pt x="20135" y="14301"/>
                  <a:pt x="20119" y="14226"/>
                  <a:pt x="20252" y="14173"/>
                </a:cubicBezTo>
                <a:cubicBezTo>
                  <a:pt x="20320" y="14147"/>
                  <a:pt x="20333" y="14126"/>
                  <a:pt x="20298" y="14100"/>
                </a:cubicBezTo>
                <a:cubicBezTo>
                  <a:pt x="20263" y="14074"/>
                  <a:pt x="20263" y="14052"/>
                  <a:pt x="20298" y="14021"/>
                </a:cubicBezTo>
                <a:cubicBezTo>
                  <a:pt x="20336" y="13987"/>
                  <a:pt x="20317" y="13969"/>
                  <a:pt x="20218" y="13941"/>
                </a:cubicBezTo>
                <a:lnTo>
                  <a:pt x="20091" y="13904"/>
                </a:lnTo>
                <a:lnTo>
                  <a:pt x="20217" y="13823"/>
                </a:lnTo>
                <a:cubicBezTo>
                  <a:pt x="20323" y="13755"/>
                  <a:pt x="20372" y="13746"/>
                  <a:pt x="20531" y="13764"/>
                </a:cubicBezTo>
                <a:cubicBezTo>
                  <a:pt x="20634" y="13776"/>
                  <a:pt x="20744" y="13800"/>
                  <a:pt x="20774" y="13818"/>
                </a:cubicBezTo>
                <a:cubicBezTo>
                  <a:pt x="20812" y="13840"/>
                  <a:pt x="20853" y="13838"/>
                  <a:pt x="20898" y="13810"/>
                </a:cubicBezTo>
                <a:cubicBezTo>
                  <a:pt x="20951" y="13777"/>
                  <a:pt x="20979" y="13777"/>
                  <a:pt x="21032" y="13810"/>
                </a:cubicBezTo>
                <a:cubicBezTo>
                  <a:pt x="21079" y="13838"/>
                  <a:pt x="21099" y="13840"/>
                  <a:pt x="21099" y="13814"/>
                </a:cubicBezTo>
                <a:cubicBezTo>
                  <a:pt x="21099" y="13793"/>
                  <a:pt x="21083" y="13777"/>
                  <a:pt x="21063" y="13777"/>
                </a:cubicBezTo>
                <a:cubicBezTo>
                  <a:pt x="21043" y="13777"/>
                  <a:pt x="20988" y="13756"/>
                  <a:pt x="20941" y="13731"/>
                </a:cubicBezTo>
                <a:cubicBezTo>
                  <a:pt x="20860" y="13687"/>
                  <a:pt x="20864" y="13681"/>
                  <a:pt x="21011" y="13614"/>
                </a:cubicBezTo>
                <a:cubicBezTo>
                  <a:pt x="21096" y="13576"/>
                  <a:pt x="21222" y="13544"/>
                  <a:pt x="21290" y="13544"/>
                </a:cubicBezTo>
                <a:cubicBezTo>
                  <a:pt x="21450" y="13544"/>
                  <a:pt x="21446" y="13507"/>
                  <a:pt x="21279" y="13437"/>
                </a:cubicBezTo>
                <a:cubicBezTo>
                  <a:pt x="21134" y="13376"/>
                  <a:pt x="21106" y="13320"/>
                  <a:pt x="21207" y="13291"/>
                </a:cubicBezTo>
                <a:cubicBezTo>
                  <a:pt x="21260" y="13276"/>
                  <a:pt x="21257" y="13253"/>
                  <a:pt x="21184" y="13161"/>
                </a:cubicBezTo>
                <a:cubicBezTo>
                  <a:pt x="21095" y="13050"/>
                  <a:pt x="21094" y="13050"/>
                  <a:pt x="21182" y="13015"/>
                </a:cubicBezTo>
                <a:cubicBezTo>
                  <a:pt x="21241" y="12991"/>
                  <a:pt x="21262" y="12957"/>
                  <a:pt x="21247" y="12913"/>
                </a:cubicBezTo>
                <a:cubicBezTo>
                  <a:pt x="21231" y="12870"/>
                  <a:pt x="21251" y="12838"/>
                  <a:pt x="21298" y="12825"/>
                </a:cubicBezTo>
                <a:cubicBezTo>
                  <a:pt x="21339" y="12813"/>
                  <a:pt x="21414" y="12744"/>
                  <a:pt x="21465" y="12670"/>
                </a:cubicBezTo>
                <a:cubicBezTo>
                  <a:pt x="21540" y="12561"/>
                  <a:pt x="21545" y="12531"/>
                  <a:pt x="21496" y="12510"/>
                </a:cubicBezTo>
                <a:cubicBezTo>
                  <a:pt x="21463" y="12496"/>
                  <a:pt x="21399" y="12463"/>
                  <a:pt x="21353" y="12438"/>
                </a:cubicBezTo>
                <a:cubicBezTo>
                  <a:pt x="21274" y="12394"/>
                  <a:pt x="21275" y="12389"/>
                  <a:pt x="21387" y="12335"/>
                </a:cubicBezTo>
                <a:cubicBezTo>
                  <a:pt x="21451" y="12304"/>
                  <a:pt x="21502" y="12260"/>
                  <a:pt x="21502" y="12238"/>
                </a:cubicBezTo>
                <a:cubicBezTo>
                  <a:pt x="21499" y="12174"/>
                  <a:pt x="21178" y="12009"/>
                  <a:pt x="21091" y="12026"/>
                </a:cubicBezTo>
                <a:cubicBezTo>
                  <a:pt x="21004" y="12042"/>
                  <a:pt x="20897" y="11968"/>
                  <a:pt x="20938" y="11918"/>
                </a:cubicBezTo>
                <a:cubicBezTo>
                  <a:pt x="20953" y="11901"/>
                  <a:pt x="21035" y="11891"/>
                  <a:pt x="21119" y="11896"/>
                </a:cubicBezTo>
                <a:cubicBezTo>
                  <a:pt x="21325" y="11908"/>
                  <a:pt x="21410" y="11867"/>
                  <a:pt x="21284" y="11817"/>
                </a:cubicBezTo>
                <a:cubicBezTo>
                  <a:pt x="21232" y="11796"/>
                  <a:pt x="21189" y="11757"/>
                  <a:pt x="21189" y="11730"/>
                </a:cubicBezTo>
                <a:cubicBezTo>
                  <a:pt x="21189" y="11674"/>
                  <a:pt x="20964" y="11663"/>
                  <a:pt x="20892" y="11716"/>
                </a:cubicBezTo>
                <a:cubicBezTo>
                  <a:pt x="20827" y="11764"/>
                  <a:pt x="20684" y="11638"/>
                  <a:pt x="20678" y="11528"/>
                </a:cubicBezTo>
                <a:cubicBezTo>
                  <a:pt x="20672" y="11406"/>
                  <a:pt x="20514" y="11364"/>
                  <a:pt x="20371" y="11448"/>
                </a:cubicBezTo>
                <a:cubicBezTo>
                  <a:pt x="20302" y="11488"/>
                  <a:pt x="20243" y="11501"/>
                  <a:pt x="20203" y="11482"/>
                </a:cubicBezTo>
                <a:cubicBezTo>
                  <a:pt x="20169" y="11466"/>
                  <a:pt x="20126" y="11460"/>
                  <a:pt x="20108" y="11469"/>
                </a:cubicBezTo>
                <a:cubicBezTo>
                  <a:pt x="20090" y="11477"/>
                  <a:pt x="20062" y="11469"/>
                  <a:pt x="20047" y="11451"/>
                </a:cubicBezTo>
                <a:cubicBezTo>
                  <a:pt x="20033" y="11433"/>
                  <a:pt x="19993" y="11427"/>
                  <a:pt x="19959" y="11436"/>
                </a:cubicBezTo>
                <a:cubicBezTo>
                  <a:pt x="19925" y="11446"/>
                  <a:pt x="19885" y="11437"/>
                  <a:pt x="19868" y="11418"/>
                </a:cubicBezTo>
                <a:cubicBezTo>
                  <a:pt x="19852" y="11398"/>
                  <a:pt x="19818" y="11390"/>
                  <a:pt x="19794" y="11401"/>
                </a:cubicBezTo>
                <a:cubicBezTo>
                  <a:pt x="19770" y="11412"/>
                  <a:pt x="19721" y="11404"/>
                  <a:pt x="19685" y="11381"/>
                </a:cubicBezTo>
                <a:cubicBezTo>
                  <a:pt x="19606" y="11333"/>
                  <a:pt x="19680" y="11243"/>
                  <a:pt x="19776" y="11270"/>
                </a:cubicBezTo>
                <a:cubicBezTo>
                  <a:pt x="19808" y="11279"/>
                  <a:pt x="19909" y="11257"/>
                  <a:pt x="20000" y="11221"/>
                </a:cubicBezTo>
                <a:cubicBezTo>
                  <a:pt x="20159" y="11158"/>
                  <a:pt x="20162" y="11153"/>
                  <a:pt x="20071" y="11117"/>
                </a:cubicBezTo>
                <a:cubicBezTo>
                  <a:pt x="19977" y="11080"/>
                  <a:pt x="19978" y="11078"/>
                  <a:pt x="20109" y="10981"/>
                </a:cubicBezTo>
                <a:cubicBezTo>
                  <a:pt x="20182" y="10927"/>
                  <a:pt x="20262" y="10883"/>
                  <a:pt x="20287" y="10883"/>
                </a:cubicBezTo>
                <a:cubicBezTo>
                  <a:pt x="20312" y="10883"/>
                  <a:pt x="20328" y="10842"/>
                  <a:pt x="20323" y="10792"/>
                </a:cubicBezTo>
                <a:cubicBezTo>
                  <a:pt x="20316" y="10707"/>
                  <a:pt x="20325" y="10702"/>
                  <a:pt x="20465" y="10712"/>
                </a:cubicBezTo>
                <a:cubicBezTo>
                  <a:pt x="20568" y="10719"/>
                  <a:pt x="20607" y="10710"/>
                  <a:pt x="20585" y="10685"/>
                </a:cubicBezTo>
                <a:cubicBezTo>
                  <a:pt x="20568" y="10664"/>
                  <a:pt x="20578" y="10626"/>
                  <a:pt x="20608" y="10600"/>
                </a:cubicBezTo>
                <a:cubicBezTo>
                  <a:pt x="20650" y="10562"/>
                  <a:pt x="20649" y="10540"/>
                  <a:pt x="20602" y="10498"/>
                </a:cubicBezTo>
                <a:cubicBezTo>
                  <a:pt x="20552" y="10453"/>
                  <a:pt x="20555" y="10438"/>
                  <a:pt x="20622" y="10401"/>
                </a:cubicBezTo>
                <a:cubicBezTo>
                  <a:pt x="20695" y="10362"/>
                  <a:pt x="20695" y="10349"/>
                  <a:pt x="20632" y="10236"/>
                </a:cubicBezTo>
                <a:cubicBezTo>
                  <a:pt x="20594" y="10169"/>
                  <a:pt x="20543" y="10123"/>
                  <a:pt x="20518" y="10134"/>
                </a:cubicBezTo>
                <a:cubicBezTo>
                  <a:pt x="20493" y="10146"/>
                  <a:pt x="20431" y="10138"/>
                  <a:pt x="20379" y="10118"/>
                </a:cubicBezTo>
                <a:cubicBezTo>
                  <a:pt x="20291" y="10083"/>
                  <a:pt x="20289" y="10077"/>
                  <a:pt x="20358" y="10020"/>
                </a:cubicBezTo>
                <a:cubicBezTo>
                  <a:pt x="20410" y="9977"/>
                  <a:pt x="20418" y="9952"/>
                  <a:pt x="20382" y="9936"/>
                </a:cubicBezTo>
                <a:cubicBezTo>
                  <a:pt x="20354" y="9923"/>
                  <a:pt x="20341" y="9894"/>
                  <a:pt x="20353" y="9870"/>
                </a:cubicBezTo>
                <a:cubicBezTo>
                  <a:pt x="20365" y="9847"/>
                  <a:pt x="20352" y="9811"/>
                  <a:pt x="20325" y="9790"/>
                </a:cubicBezTo>
                <a:cubicBezTo>
                  <a:pt x="20297" y="9770"/>
                  <a:pt x="20292" y="9753"/>
                  <a:pt x="20312" y="9753"/>
                </a:cubicBezTo>
                <a:cubicBezTo>
                  <a:pt x="20332" y="9753"/>
                  <a:pt x="20323" y="9730"/>
                  <a:pt x="20293" y="9703"/>
                </a:cubicBezTo>
                <a:cubicBezTo>
                  <a:pt x="20262" y="9676"/>
                  <a:pt x="20222" y="9661"/>
                  <a:pt x="20203" y="9670"/>
                </a:cubicBezTo>
                <a:cubicBezTo>
                  <a:pt x="20184" y="9678"/>
                  <a:pt x="20144" y="9664"/>
                  <a:pt x="20113" y="9636"/>
                </a:cubicBezTo>
                <a:cubicBezTo>
                  <a:pt x="20083" y="9609"/>
                  <a:pt x="20072" y="9587"/>
                  <a:pt x="20091" y="9587"/>
                </a:cubicBezTo>
                <a:cubicBezTo>
                  <a:pt x="20109" y="9587"/>
                  <a:pt x="20100" y="9564"/>
                  <a:pt x="20070" y="9538"/>
                </a:cubicBezTo>
                <a:cubicBezTo>
                  <a:pt x="19994" y="9470"/>
                  <a:pt x="20050" y="9420"/>
                  <a:pt x="20200" y="9420"/>
                </a:cubicBezTo>
                <a:cubicBezTo>
                  <a:pt x="20286" y="9420"/>
                  <a:pt x="20351" y="9447"/>
                  <a:pt x="20400" y="9503"/>
                </a:cubicBezTo>
                <a:cubicBezTo>
                  <a:pt x="20479" y="9593"/>
                  <a:pt x="20606" y="9616"/>
                  <a:pt x="20606" y="9541"/>
                </a:cubicBezTo>
                <a:cubicBezTo>
                  <a:pt x="20606" y="9516"/>
                  <a:pt x="20580" y="9479"/>
                  <a:pt x="20549" y="9460"/>
                </a:cubicBezTo>
                <a:cubicBezTo>
                  <a:pt x="20512" y="9437"/>
                  <a:pt x="20495" y="9356"/>
                  <a:pt x="20501" y="9238"/>
                </a:cubicBezTo>
                <a:cubicBezTo>
                  <a:pt x="20510" y="9073"/>
                  <a:pt x="20498" y="9047"/>
                  <a:pt x="20396" y="8997"/>
                </a:cubicBezTo>
                <a:cubicBezTo>
                  <a:pt x="20290" y="8946"/>
                  <a:pt x="20288" y="8939"/>
                  <a:pt x="20361" y="8900"/>
                </a:cubicBezTo>
                <a:cubicBezTo>
                  <a:pt x="20404" y="8876"/>
                  <a:pt x="20455" y="8864"/>
                  <a:pt x="20473" y="8873"/>
                </a:cubicBezTo>
                <a:cubicBezTo>
                  <a:pt x="20492" y="8881"/>
                  <a:pt x="20519" y="8863"/>
                  <a:pt x="20535" y="8833"/>
                </a:cubicBezTo>
                <a:cubicBezTo>
                  <a:pt x="20553" y="8798"/>
                  <a:pt x="20528" y="8761"/>
                  <a:pt x="20462" y="8726"/>
                </a:cubicBezTo>
                <a:cubicBezTo>
                  <a:pt x="20330" y="8657"/>
                  <a:pt x="20172" y="8647"/>
                  <a:pt x="20141" y="8707"/>
                </a:cubicBezTo>
                <a:cubicBezTo>
                  <a:pt x="20121" y="8746"/>
                  <a:pt x="20093" y="8748"/>
                  <a:pt x="19991" y="8716"/>
                </a:cubicBezTo>
                <a:cubicBezTo>
                  <a:pt x="19855" y="8673"/>
                  <a:pt x="19637" y="8522"/>
                  <a:pt x="19654" y="8483"/>
                </a:cubicBezTo>
                <a:cubicBezTo>
                  <a:pt x="19660" y="8469"/>
                  <a:pt x="19623" y="8442"/>
                  <a:pt x="19574" y="8423"/>
                </a:cubicBezTo>
                <a:cubicBezTo>
                  <a:pt x="19502" y="8394"/>
                  <a:pt x="19494" y="8374"/>
                  <a:pt x="19530" y="8323"/>
                </a:cubicBezTo>
                <a:cubicBezTo>
                  <a:pt x="19560" y="8282"/>
                  <a:pt x="19604" y="8265"/>
                  <a:pt x="19654" y="8278"/>
                </a:cubicBezTo>
                <a:cubicBezTo>
                  <a:pt x="19719" y="8295"/>
                  <a:pt x="19719" y="8291"/>
                  <a:pt x="19647" y="8249"/>
                </a:cubicBezTo>
                <a:cubicBezTo>
                  <a:pt x="19587" y="8215"/>
                  <a:pt x="19578" y="8193"/>
                  <a:pt x="19615" y="8176"/>
                </a:cubicBezTo>
                <a:cubicBezTo>
                  <a:pt x="19643" y="8163"/>
                  <a:pt x="19655" y="8139"/>
                  <a:pt x="19641" y="8122"/>
                </a:cubicBezTo>
                <a:cubicBezTo>
                  <a:pt x="19628" y="8106"/>
                  <a:pt x="19683" y="8068"/>
                  <a:pt x="19764" y="8037"/>
                </a:cubicBezTo>
                <a:cubicBezTo>
                  <a:pt x="19845" y="8006"/>
                  <a:pt x="19928" y="7961"/>
                  <a:pt x="19948" y="7936"/>
                </a:cubicBezTo>
                <a:cubicBezTo>
                  <a:pt x="19968" y="7911"/>
                  <a:pt x="20012" y="7891"/>
                  <a:pt x="20049" y="7891"/>
                </a:cubicBezTo>
                <a:cubicBezTo>
                  <a:pt x="20105" y="7891"/>
                  <a:pt x="20104" y="7878"/>
                  <a:pt x="20042" y="7808"/>
                </a:cubicBezTo>
                <a:cubicBezTo>
                  <a:pt x="19972" y="7728"/>
                  <a:pt x="19973" y="7724"/>
                  <a:pt x="20074" y="7695"/>
                </a:cubicBezTo>
                <a:cubicBezTo>
                  <a:pt x="20132" y="7679"/>
                  <a:pt x="20191" y="7671"/>
                  <a:pt x="20204" y="7677"/>
                </a:cubicBezTo>
                <a:cubicBezTo>
                  <a:pt x="20218" y="7682"/>
                  <a:pt x="20232" y="7659"/>
                  <a:pt x="20235" y="7625"/>
                </a:cubicBezTo>
                <a:cubicBezTo>
                  <a:pt x="20239" y="7591"/>
                  <a:pt x="20192" y="7539"/>
                  <a:pt x="20131" y="7509"/>
                </a:cubicBezTo>
                <a:cubicBezTo>
                  <a:pt x="20008" y="7449"/>
                  <a:pt x="20025" y="7403"/>
                  <a:pt x="20186" y="7358"/>
                </a:cubicBezTo>
                <a:cubicBezTo>
                  <a:pt x="20280" y="7331"/>
                  <a:pt x="20287" y="7318"/>
                  <a:pt x="20239" y="7262"/>
                </a:cubicBezTo>
                <a:cubicBezTo>
                  <a:pt x="20209" y="7226"/>
                  <a:pt x="20168" y="7205"/>
                  <a:pt x="20147" y="7214"/>
                </a:cubicBezTo>
                <a:cubicBezTo>
                  <a:pt x="20126" y="7224"/>
                  <a:pt x="20044" y="7182"/>
                  <a:pt x="19965" y="7121"/>
                </a:cubicBezTo>
                <a:cubicBezTo>
                  <a:pt x="19886" y="7059"/>
                  <a:pt x="19766" y="6991"/>
                  <a:pt x="19699" y="6969"/>
                </a:cubicBezTo>
                <a:cubicBezTo>
                  <a:pt x="19623" y="6944"/>
                  <a:pt x="19575" y="6902"/>
                  <a:pt x="19575" y="6861"/>
                </a:cubicBezTo>
                <a:cubicBezTo>
                  <a:pt x="19575" y="6816"/>
                  <a:pt x="19523" y="6778"/>
                  <a:pt x="19413" y="6743"/>
                </a:cubicBezTo>
                <a:cubicBezTo>
                  <a:pt x="19272" y="6700"/>
                  <a:pt x="19258" y="6686"/>
                  <a:pt x="19309" y="6641"/>
                </a:cubicBezTo>
                <a:cubicBezTo>
                  <a:pt x="19362" y="6593"/>
                  <a:pt x="19346" y="6589"/>
                  <a:pt x="19151" y="6598"/>
                </a:cubicBezTo>
                <a:cubicBezTo>
                  <a:pt x="18905" y="6609"/>
                  <a:pt x="18842" y="6562"/>
                  <a:pt x="18998" y="6482"/>
                </a:cubicBezTo>
                <a:cubicBezTo>
                  <a:pt x="19152" y="6402"/>
                  <a:pt x="19141" y="6333"/>
                  <a:pt x="18972" y="6309"/>
                </a:cubicBezTo>
                <a:cubicBezTo>
                  <a:pt x="18765" y="6280"/>
                  <a:pt x="18612" y="6302"/>
                  <a:pt x="18611" y="6361"/>
                </a:cubicBezTo>
                <a:cubicBezTo>
                  <a:pt x="18611" y="6392"/>
                  <a:pt x="18568" y="6412"/>
                  <a:pt x="18497" y="6413"/>
                </a:cubicBezTo>
                <a:cubicBezTo>
                  <a:pt x="18434" y="6414"/>
                  <a:pt x="18317" y="6435"/>
                  <a:pt x="18239" y="6459"/>
                </a:cubicBezTo>
                <a:cubicBezTo>
                  <a:pt x="18123" y="6494"/>
                  <a:pt x="18082" y="6494"/>
                  <a:pt x="18027" y="6460"/>
                </a:cubicBezTo>
                <a:cubicBezTo>
                  <a:pt x="17990" y="6437"/>
                  <a:pt x="17970" y="6411"/>
                  <a:pt x="17982" y="6402"/>
                </a:cubicBezTo>
                <a:cubicBezTo>
                  <a:pt x="17995" y="6392"/>
                  <a:pt x="17961" y="6332"/>
                  <a:pt x="17908" y="6268"/>
                </a:cubicBezTo>
                <a:cubicBezTo>
                  <a:pt x="17828" y="6172"/>
                  <a:pt x="17821" y="6143"/>
                  <a:pt x="17868" y="6088"/>
                </a:cubicBezTo>
                <a:cubicBezTo>
                  <a:pt x="17898" y="6052"/>
                  <a:pt x="17904" y="6030"/>
                  <a:pt x="17880" y="6041"/>
                </a:cubicBezTo>
                <a:cubicBezTo>
                  <a:pt x="17857" y="6052"/>
                  <a:pt x="17813" y="6039"/>
                  <a:pt x="17782" y="6012"/>
                </a:cubicBezTo>
                <a:cubicBezTo>
                  <a:pt x="17752" y="5985"/>
                  <a:pt x="17741" y="5962"/>
                  <a:pt x="17760" y="5962"/>
                </a:cubicBezTo>
                <a:cubicBezTo>
                  <a:pt x="17778" y="5962"/>
                  <a:pt x="17770" y="5941"/>
                  <a:pt x="17741" y="5916"/>
                </a:cubicBezTo>
                <a:cubicBezTo>
                  <a:pt x="17678" y="5860"/>
                  <a:pt x="17468" y="5856"/>
                  <a:pt x="17468" y="5911"/>
                </a:cubicBezTo>
                <a:cubicBezTo>
                  <a:pt x="17468" y="5933"/>
                  <a:pt x="17428" y="5979"/>
                  <a:pt x="17379" y="6012"/>
                </a:cubicBezTo>
                <a:cubicBezTo>
                  <a:pt x="17292" y="6070"/>
                  <a:pt x="17286" y="6070"/>
                  <a:pt x="17199" y="6012"/>
                </a:cubicBezTo>
                <a:cubicBezTo>
                  <a:pt x="17121" y="5959"/>
                  <a:pt x="17095" y="5957"/>
                  <a:pt x="16996" y="5996"/>
                </a:cubicBezTo>
                <a:cubicBezTo>
                  <a:pt x="16897" y="6036"/>
                  <a:pt x="16869" y="6032"/>
                  <a:pt x="16761" y="5972"/>
                </a:cubicBezTo>
                <a:cubicBezTo>
                  <a:pt x="16671" y="5923"/>
                  <a:pt x="16642" y="5881"/>
                  <a:pt x="16653" y="5816"/>
                </a:cubicBezTo>
                <a:cubicBezTo>
                  <a:pt x="16661" y="5768"/>
                  <a:pt x="16639" y="5685"/>
                  <a:pt x="16603" y="5631"/>
                </a:cubicBezTo>
                <a:cubicBezTo>
                  <a:pt x="16545" y="5546"/>
                  <a:pt x="16545" y="5526"/>
                  <a:pt x="16603" y="5465"/>
                </a:cubicBezTo>
                <a:cubicBezTo>
                  <a:pt x="16639" y="5427"/>
                  <a:pt x="16685" y="5403"/>
                  <a:pt x="16705" y="5412"/>
                </a:cubicBezTo>
                <a:cubicBezTo>
                  <a:pt x="16725" y="5421"/>
                  <a:pt x="16766" y="5407"/>
                  <a:pt x="16796" y="5380"/>
                </a:cubicBezTo>
                <a:cubicBezTo>
                  <a:pt x="16826" y="5353"/>
                  <a:pt x="16874" y="5342"/>
                  <a:pt x="16901" y="5354"/>
                </a:cubicBezTo>
                <a:cubicBezTo>
                  <a:pt x="16971" y="5386"/>
                  <a:pt x="17194" y="5395"/>
                  <a:pt x="17390" y="5375"/>
                </a:cubicBezTo>
                <a:cubicBezTo>
                  <a:pt x="17539" y="5359"/>
                  <a:pt x="17552" y="5350"/>
                  <a:pt x="17512" y="5294"/>
                </a:cubicBezTo>
                <a:cubicBezTo>
                  <a:pt x="17486" y="5259"/>
                  <a:pt x="17479" y="5230"/>
                  <a:pt x="17495" y="5230"/>
                </a:cubicBezTo>
                <a:cubicBezTo>
                  <a:pt x="17511" y="5230"/>
                  <a:pt x="17502" y="5211"/>
                  <a:pt x="17475" y="5187"/>
                </a:cubicBezTo>
                <a:cubicBezTo>
                  <a:pt x="17440" y="5155"/>
                  <a:pt x="17445" y="5119"/>
                  <a:pt x="17492" y="5051"/>
                </a:cubicBezTo>
                <a:cubicBezTo>
                  <a:pt x="17574" y="4934"/>
                  <a:pt x="17577" y="4943"/>
                  <a:pt x="17457" y="4919"/>
                </a:cubicBezTo>
                <a:lnTo>
                  <a:pt x="17356" y="4898"/>
                </a:lnTo>
                <a:lnTo>
                  <a:pt x="17459" y="4839"/>
                </a:lnTo>
                <a:cubicBezTo>
                  <a:pt x="17536" y="4794"/>
                  <a:pt x="17548" y="4770"/>
                  <a:pt x="17509" y="4741"/>
                </a:cubicBezTo>
                <a:cubicBezTo>
                  <a:pt x="17480" y="4720"/>
                  <a:pt x="17470" y="4676"/>
                  <a:pt x="17487" y="4643"/>
                </a:cubicBezTo>
                <a:cubicBezTo>
                  <a:pt x="17513" y="4591"/>
                  <a:pt x="17532" y="4598"/>
                  <a:pt x="17631" y="4691"/>
                </a:cubicBezTo>
                <a:cubicBezTo>
                  <a:pt x="17693" y="4750"/>
                  <a:pt x="17765" y="4798"/>
                  <a:pt x="17792" y="4798"/>
                </a:cubicBezTo>
                <a:cubicBezTo>
                  <a:pt x="17879" y="4798"/>
                  <a:pt x="18098" y="4591"/>
                  <a:pt x="18053" y="4551"/>
                </a:cubicBezTo>
                <a:cubicBezTo>
                  <a:pt x="18030" y="4530"/>
                  <a:pt x="18027" y="4494"/>
                  <a:pt x="18047" y="4471"/>
                </a:cubicBezTo>
                <a:cubicBezTo>
                  <a:pt x="18086" y="4423"/>
                  <a:pt x="18057" y="4260"/>
                  <a:pt x="18012" y="4280"/>
                </a:cubicBezTo>
                <a:cubicBezTo>
                  <a:pt x="17996" y="4286"/>
                  <a:pt x="17936" y="4278"/>
                  <a:pt x="17877" y="4262"/>
                </a:cubicBezTo>
                <a:cubicBezTo>
                  <a:pt x="17794" y="4238"/>
                  <a:pt x="17783" y="4222"/>
                  <a:pt x="17823" y="4186"/>
                </a:cubicBezTo>
                <a:cubicBezTo>
                  <a:pt x="17862" y="4151"/>
                  <a:pt x="17857" y="4136"/>
                  <a:pt x="17802" y="4121"/>
                </a:cubicBezTo>
                <a:cubicBezTo>
                  <a:pt x="17688" y="4088"/>
                  <a:pt x="17754" y="4015"/>
                  <a:pt x="17887" y="4027"/>
                </a:cubicBezTo>
                <a:cubicBezTo>
                  <a:pt x="17953" y="4033"/>
                  <a:pt x="18006" y="4023"/>
                  <a:pt x="18006" y="4004"/>
                </a:cubicBezTo>
                <a:cubicBezTo>
                  <a:pt x="18006" y="3986"/>
                  <a:pt x="17935" y="3966"/>
                  <a:pt x="17848" y="3960"/>
                </a:cubicBezTo>
                <a:cubicBezTo>
                  <a:pt x="17761" y="3955"/>
                  <a:pt x="17690" y="3935"/>
                  <a:pt x="17690" y="3917"/>
                </a:cubicBezTo>
                <a:cubicBezTo>
                  <a:pt x="17689" y="3899"/>
                  <a:pt x="17636" y="3863"/>
                  <a:pt x="17573" y="3839"/>
                </a:cubicBezTo>
                <a:cubicBezTo>
                  <a:pt x="17410" y="3776"/>
                  <a:pt x="17501" y="3727"/>
                  <a:pt x="17779" y="3727"/>
                </a:cubicBezTo>
                <a:cubicBezTo>
                  <a:pt x="18022" y="3727"/>
                  <a:pt x="18091" y="3693"/>
                  <a:pt x="18008" y="3619"/>
                </a:cubicBezTo>
                <a:cubicBezTo>
                  <a:pt x="17968" y="3583"/>
                  <a:pt x="17975" y="3566"/>
                  <a:pt x="18036" y="3541"/>
                </a:cubicBezTo>
                <a:cubicBezTo>
                  <a:pt x="18100" y="3514"/>
                  <a:pt x="18104" y="3499"/>
                  <a:pt x="18058" y="3458"/>
                </a:cubicBezTo>
                <a:cubicBezTo>
                  <a:pt x="17965" y="3374"/>
                  <a:pt x="18082" y="3357"/>
                  <a:pt x="18226" y="3433"/>
                </a:cubicBezTo>
                <a:cubicBezTo>
                  <a:pt x="18411" y="3530"/>
                  <a:pt x="18400" y="3538"/>
                  <a:pt x="18421" y="3285"/>
                </a:cubicBezTo>
                <a:cubicBezTo>
                  <a:pt x="18431" y="3165"/>
                  <a:pt x="18422" y="3153"/>
                  <a:pt x="18334" y="3162"/>
                </a:cubicBezTo>
                <a:cubicBezTo>
                  <a:pt x="18272" y="3169"/>
                  <a:pt x="18218" y="3148"/>
                  <a:pt x="18188" y="3106"/>
                </a:cubicBezTo>
                <a:cubicBezTo>
                  <a:pt x="18150" y="3053"/>
                  <a:pt x="18158" y="3031"/>
                  <a:pt x="18230" y="2993"/>
                </a:cubicBezTo>
                <a:cubicBezTo>
                  <a:pt x="18316" y="2949"/>
                  <a:pt x="18316" y="2944"/>
                  <a:pt x="18242" y="2895"/>
                </a:cubicBezTo>
                <a:cubicBezTo>
                  <a:pt x="18191" y="2862"/>
                  <a:pt x="18131" y="2853"/>
                  <a:pt x="18074" y="2869"/>
                </a:cubicBezTo>
                <a:cubicBezTo>
                  <a:pt x="18024" y="2883"/>
                  <a:pt x="17954" y="2884"/>
                  <a:pt x="17917" y="2871"/>
                </a:cubicBezTo>
                <a:cubicBezTo>
                  <a:pt x="17821" y="2839"/>
                  <a:pt x="17775" y="2845"/>
                  <a:pt x="17653" y="2909"/>
                </a:cubicBezTo>
                <a:lnTo>
                  <a:pt x="17547" y="2965"/>
                </a:lnTo>
                <a:lnTo>
                  <a:pt x="17688" y="2962"/>
                </a:lnTo>
                <a:cubicBezTo>
                  <a:pt x="17844" y="2959"/>
                  <a:pt x="17945" y="3009"/>
                  <a:pt x="17897" y="3066"/>
                </a:cubicBezTo>
                <a:cubicBezTo>
                  <a:pt x="17880" y="3086"/>
                  <a:pt x="17820" y="3102"/>
                  <a:pt x="17763" y="3102"/>
                </a:cubicBezTo>
                <a:cubicBezTo>
                  <a:pt x="17705" y="3102"/>
                  <a:pt x="17632" y="3125"/>
                  <a:pt x="17600" y="3154"/>
                </a:cubicBezTo>
                <a:cubicBezTo>
                  <a:pt x="17568" y="3183"/>
                  <a:pt x="17505" y="3200"/>
                  <a:pt x="17461" y="3191"/>
                </a:cubicBezTo>
                <a:cubicBezTo>
                  <a:pt x="17417" y="3183"/>
                  <a:pt x="17386" y="3192"/>
                  <a:pt x="17391" y="3212"/>
                </a:cubicBezTo>
                <a:cubicBezTo>
                  <a:pt x="17407" y="3273"/>
                  <a:pt x="17144" y="3294"/>
                  <a:pt x="17006" y="3243"/>
                </a:cubicBezTo>
                <a:lnTo>
                  <a:pt x="16879" y="3198"/>
                </a:lnTo>
                <a:lnTo>
                  <a:pt x="16995" y="3113"/>
                </a:lnTo>
                <a:cubicBezTo>
                  <a:pt x="17058" y="3065"/>
                  <a:pt x="17111" y="3018"/>
                  <a:pt x="17112" y="3007"/>
                </a:cubicBezTo>
                <a:cubicBezTo>
                  <a:pt x="17114" y="2995"/>
                  <a:pt x="17123" y="2945"/>
                  <a:pt x="17132" y="2894"/>
                </a:cubicBezTo>
                <a:cubicBezTo>
                  <a:pt x="17147" y="2809"/>
                  <a:pt x="17137" y="2803"/>
                  <a:pt x="16979" y="2803"/>
                </a:cubicBezTo>
                <a:cubicBezTo>
                  <a:pt x="16796" y="2803"/>
                  <a:pt x="16560" y="2667"/>
                  <a:pt x="16661" y="2620"/>
                </a:cubicBezTo>
                <a:cubicBezTo>
                  <a:pt x="16690" y="2607"/>
                  <a:pt x="16701" y="2574"/>
                  <a:pt x="16687" y="2547"/>
                </a:cubicBezTo>
                <a:cubicBezTo>
                  <a:pt x="16670" y="2515"/>
                  <a:pt x="16695" y="2491"/>
                  <a:pt x="16754" y="2480"/>
                </a:cubicBezTo>
                <a:cubicBezTo>
                  <a:pt x="16816" y="2468"/>
                  <a:pt x="16842" y="2439"/>
                  <a:pt x="16834" y="2391"/>
                </a:cubicBezTo>
                <a:cubicBezTo>
                  <a:pt x="16827" y="2353"/>
                  <a:pt x="16838" y="2302"/>
                  <a:pt x="16858" y="2278"/>
                </a:cubicBezTo>
                <a:cubicBezTo>
                  <a:pt x="16877" y="2254"/>
                  <a:pt x="16872" y="2216"/>
                  <a:pt x="16845" y="2192"/>
                </a:cubicBezTo>
                <a:cubicBezTo>
                  <a:pt x="16818" y="2168"/>
                  <a:pt x="16810" y="2138"/>
                  <a:pt x="16827" y="2126"/>
                </a:cubicBezTo>
                <a:cubicBezTo>
                  <a:pt x="16885" y="2083"/>
                  <a:pt x="16746" y="2106"/>
                  <a:pt x="16642" y="2156"/>
                </a:cubicBezTo>
                <a:cubicBezTo>
                  <a:pt x="16553" y="2200"/>
                  <a:pt x="16529" y="2201"/>
                  <a:pt x="16497" y="2163"/>
                </a:cubicBezTo>
                <a:cubicBezTo>
                  <a:pt x="16436" y="2088"/>
                  <a:pt x="16114" y="1994"/>
                  <a:pt x="15909" y="1991"/>
                </a:cubicBezTo>
                <a:cubicBezTo>
                  <a:pt x="15803" y="1990"/>
                  <a:pt x="15703" y="1973"/>
                  <a:pt x="15685" y="1954"/>
                </a:cubicBezTo>
                <a:cubicBezTo>
                  <a:pt x="15667" y="1935"/>
                  <a:pt x="15602" y="1922"/>
                  <a:pt x="15541" y="1925"/>
                </a:cubicBezTo>
                <a:cubicBezTo>
                  <a:pt x="15479" y="1928"/>
                  <a:pt x="15408" y="1921"/>
                  <a:pt x="15384" y="1909"/>
                </a:cubicBezTo>
                <a:cubicBezTo>
                  <a:pt x="15359" y="1897"/>
                  <a:pt x="15229" y="1866"/>
                  <a:pt x="15094" y="1838"/>
                </a:cubicBezTo>
                <a:cubicBezTo>
                  <a:pt x="14959" y="1811"/>
                  <a:pt x="14854" y="1776"/>
                  <a:pt x="14861" y="1761"/>
                </a:cubicBezTo>
                <a:cubicBezTo>
                  <a:pt x="14869" y="1745"/>
                  <a:pt x="14842" y="1715"/>
                  <a:pt x="14802" y="1693"/>
                </a:cubicBezTo>
                <a:cubicBezTo>
                  <a:pt x="14763" y="1671"/>
                  <a:pt x="14726" y="1623"/>
                  <a:pt x="14723" y="1585"/>
                </a:cubicBezTo>
                <a:cubicBezTo>
                  <a:pt x="14716" y="1519"/>
                  <a:pt x="14706" y="1518"/>
                  <a:pt x="14524" y="1559"/>
                </a:cubicBezTo>
                <a:cubicBezTo>
                  <a:pt x="14355" y="1597"/>
                  <a:pt x="14300" y="1595"/>
                  <a:pt x="14075" y="1540"/>
                </a:cubicBezTo>
                <a:cubicBezTo>
                  <a:pt x="13935" y="1506"/>
                  <a:pt x="13802" y="1485"/>
                  <a:pt x="13781" y="1495"/>
                </a:cubicBezTo>
                <a:cubicBezTo>
                  <a:pt x="13760" y="1504"/>
                  <a:pt x="13720" y="1496"/>
                  <a:pt x="13690" y="1478"/>
                </a:cubicBezTo>
                <a:cubicBezTo>
                  <a:pt x="13660" y="1460"/>
                  <a:pt x="13570" y="1440"/>
                  <a:pt x="13490" y="1433"/>
                </a:cubicBezTo>
                <a:cubicBezTo>
                  <a:pt x="13318" y="1419"/>
                  <a:pt x="12884" y="1102"/>
                  <a:pt x="12925" y="1022"/>
                </a:cubicBezTo>
                <a:cubicBezTo>
                  <a:pt x="12959" y="956"/>
                  <a:pt x="12770" y="958"/>
                  <a:pt x="12670" y="1025"/>
                </a:cubicBezTo>
                <a:cubicBezTo>
                  <a:pt x="12624" y="1056"/>
                  <a:pt x="12493" y="1079"/>
                  <a:pt x="12335" y="1083"/>
                </a:cubicBezTo>
                <a:cubicBezTo>
                  <a:pt x="12097" y="1090"/>
                  <a:pt x="12076" y="1084"/>
                  <a:pt x="12061" y="1014"/>
                </a:cubicBezTo>
                <a:cubicBezTo>
                  <a:pt x="12049" y="960"/>
                  <a:pt x="12072" y="931"/>
                  <a:pt x="12145" y="911"/>
                </a:cubicBezTo>
                <a:cubicBezTo>
                  <a:pt x="12200" y="895"/>
                  <a:pt x="12259" y="888"/>
                  <a:pt x="12277" y="896"/>
                </a:cubicBezTo>
                <a:cubicBezTo>
                  <a:pt x="12294" y="903"/>
                  <a:pt x="12330" y="880"/>
                  <a:pt x="12355" y="845"/>
                </a:cubicBezTo>
                <a:cubicBezTo>
                  <a:pt x="12392" y="793"/>
                  <a:pt x="12384" y="779"/>
                  <a:pt x="12313" y="765"/>
                </a:cubicBezTo>
                <a:cubicBezTo>
                  <a:pt x="12265" y="756"/>
                  <a:pt x="12184" y="695"/>
                  <a:pt x="12134" y="632"/>
                </a:cubicBezTo>
                <a:cubicBezTo>
                  <a:pt x="12048" y="524"/>
                  <a:pt x="12030" y="518"/>
                  <a:pt x="11852" y="533"/>
                </a:cubicBezTo>
                <a:cubicBezTo>
                  <a:pt x="11748" y="542"/>
                  <a:pt x="11646" y="570"/>
                  <a:pt x="11626" y="596"/>
                </a:cubicBezTo>
                <a:cubicBezTo>
                  <a:pt x="11607" y="621"/>
                  <a:pt x="11539" y="641"/>
                  <a:pt x="11475" y="641"/>
                </a:cubicBezTo>
                <a:cubicBezTo>
                  <a:pt x="11380" y="641"/>
                  <a:pt x="11370" y="650"/>
                  <a:pt x="11414" y="689"/>
                </a:cubicBezTo>
                <a:cubicBezTo>
                  <a:pt x="11456" y="727"/>
                  <a:pt x="11448" y="744"/>
                  <a:pt x="11374" y="773"/>
                </a:cubicBezTo>
                <a:cubicBezTo>
                  <a:pt x="11323" y="794"/>
                  <a:pt x="11282" y="831"/>
                  <a:pt x="11282" y="856"/>
                </a:cubicBezTo>
                <a:cubicBezTo>
                  <a:pt x="11282" y="933"/>
                  <a:pt x="11202" y="947"/>
                  <a:pt x="11087" y="891"/>
                </a:cubicBezTo>
                <a:cubicBezTo>
                  <a:pt x="10986" y="842"/>
                  <a:pt x="10978" y="843"/>
                  <a:pt x="10955" y="906"/>
                </a:cubicBezTo>
                <a:cubicBezTo>
                  <a:pt x="10925" y="992"/>
                  <a:pt x="10850" y="993"/>
                  <a:pt x="10789" y="907"/>
                </a:cubicBezTo>
                <a:cubicBezTo>
                  <a:pt x="10762" y="871"/>
                  <a:pt x="10716" y="840"/>
                  <a:pt x="10686" y="840"/>
                </a:cubicBezTo>
                <a:cubicBezTo>
                  <a:pt x="10657" y="840"/>
                  <a:pt x="10584" y="803"/>
                  <a:pt x="10527" y="758"/>
                </a:cubicBezTo>
                <a:cubicBezTo>
                  <a:pt x="10469" y="713"/>
                  <a:pt x="10409" y="678"/>
                  <a:pt x="10392" y="680"/>
                </a:cubicBezTo>
                <a:cubicBezTo>
                  <a:pt x="10298" y="689"/>
                  <a:pt x="10250" y="665"/>
                  <a:pt x="10196" y="583"/>
                </a:cubicBezTo>
                <a:cubicBezTo>
                  <a:pt x="10139" y="496"/>
                  <a:pt x="10123" y="492"/>
                  <a:pt x="9868" y="503"/>
                </a:cubicBezTo>
                <a:cubicBezTo>
                  <a:pt x="9700" y="511"/>
                  <a:pt x="9587" y="532"/>
                  <a:pt x="9564" y="561"/>
                </a:cubicBezTo>
                <a:cubicBezTo>
                  <a:pt x="9515" y="626"/>
                  <a:pt x="9382" y="620"/>
                  <a:pt x="9301" y="550"/>
                </a:cubicBezTo>
                <a:cubicBezTo>
                  <a:pt x="9234" y="492"/>
                  <a:pt x="9156" y="363"/>
                  <a:pt x="9183" y="354"/>
                </a:cubicBezTo>
                <a:cubicBezTo>
                  <a:pt x="9191" y="351"/>
                  <a:pt x="9160" y="319"/>
                  <a:pt x="9115" y="282"/>
                </a:cubicBezTo>
                <a:cubicBezTo>
                  <a:pt x="9069" y="245"/>
                  <a:pt x="8998" y="164"/>
                  <a:pt x="8956" y="103"/>
                </a:cubicBezTo>
                <a:cubicBezTo>
                  <a:pt x="8915" y="42"/>
                  <a:pt x="8857" y="-4"/>
                  <a:pt x="8829" y="0"/>
                </a:cubicBezTo>
                <a:close/>
                <a:moveTo>
                  <a:pt x="7473" y="377"/>
                </a:moveTo>
                <a:cubicBezTo>
                  <a:pt x="7423" y="377"/>
                  <a:pt x="7373" y="393"/>
                  <a:pt x="7335" y="426"/>
                </a:cubicBezTo>
                <a:cubicBezTo>
                  <a:pt x="7304" y="455"/>
                  <a:pt x="7254" y="471"/>
                  <a:pt x="7223" y="463"/>
                </a:cubicBezTo>
                <a:cubicBezTo>
                  <a:pt x="7149" y="441"/>
                  <a:pt x="6970" y="538"/>
                  <a:pt x="7005" y="580"/>
                </a:cubicBezTo>
                <a:cubicBezTo>
                  <a:pt x="7020" y="599"/>
                  <a:pt x="7067" y="607"/>
                  <a:pt x="7107" y="599"/>
                </a:cubicBezTo>
                <a:cubicBezTo>
                  <a:pt x="7147" y="590"/>
                  <a:pt x="7210" y="578"/>
                  <a:pt x="7247" y="571"/>
                </a:cubicBezTo>
                <a:cubicBezTo>
                  <a:pt x="7284" y="564"/>
                  <a:pt x="7341" y="532"/>
                  <a:pt x="7373" y="500"/>
                </a:cubicBezTo>
                <a:cubicBezTo>
                  <a:pt x="7416" y="458"/>
                  <a:pt x="7465" y="447"/>
                  <a:pt x="7553" y="464"/>
                </a:cubicBezTo>
                <a:cubicBezTo>
                  <a:pt x="7661" y="484"/>
                  <a:pt x="7667" y="480"/>
                  <a:pt x="7611" y="430"/>
                </a:cubicBezTo>
                <a:cubicBezTo>
                  <a:pt x="7573" y="396"/>
                  <a:pt x="7523" y="378"/>
                  <a:pt x="7473" y="377"/>
                </a:cubicBezTo>
                <a:close/>
                <a:moveTo>
                  <a:pt x="12736" y="675"/>
                </a:moveTo>
                <a:cubicBezTo>
                  <a:pt x="12698" y="675"/>
                  <a:pt x="12679" y="690"/>
                  <a:pt x="12694" y="708"/>
                </a:cubicBezTo>
                <a:cubicBezTo>
                  <a:pt x="12709" y="726"/>
                  <a:pt x="12741" y="741"/>
                  <a:pt x="12764" y="741"/>
                </a:cubicBezTo>
                <a:cubicBezTo>
                  <a:pt x="12787" y="741"/>
                  <a:pt x="12806" y="726"/>
                  <a:pt x="12806" y="708"/>
                </a:cubicBezTo>
                <a:cubicBezTo>
                  <a:pt x="12806" y="690"/>
                  <a:pt x="12774" y="675"/>
                  <a:pt x="12736" y="675"/>
                </a:cubicBezTo>
                <a:close/>
                <a:moveTo>
                  <a:pt x="13090" y="695"/>
                </a:moveTo>
                <a:cubicBezTo>
                  <a:pt x="13048" y="698"/>
                  <a:pt x="13014" y="706"/>
                  <a:pt x="12997" y="718"/>
                </a:cubicBezTo>
                <a:cubicBezTo>
                  <a:pt x="12945" y="757"/>
                  <a:pt x="12957" y="763"/>
                  <a:pt x="13071" y="758"/>
                </a:cubicBezTo>
                <a:cubicBezTo>
                  <a:pt x="13145" y="754"/>
                  <a:pt x="13232" y="765"/>
                  <a:pt x="13264" y="780"/>
                </a:cubicBezTo>
                <a:cubicBezTo>
                  <a:pt x="13332" y="812"/>
                  <a:pt x="13392" y="803"/>
                  <a:pt x="13403" y="759"/>
                </a:cubicBezTo>
                <a:cubicBezTo>
                  <a:pt x="13414" y="717"/>
                  <a:pt x="13218" y="686"/>
                  <a:pt x="13090" y="695"/>
                </a:cubicBezTo>
                <a:close/>
                <a:moveTo>
                  <a:pt x="14193" y="1174"/>
                </a:moveTo>
                <a:cubicBezTo>
                  <a:pt x="14171" y="1176"/>
                  <a:pt x="14155" y="1189"/>
                  <a:pt x="14162" y="1214"/>
                </a:cubicBezTo>
                <a:cubicBezTo>
                  <a:pt x="14168" y="1236"/>
                  <a:pt x="14214" y="1271"/>
                  <a:pt x="14263" y="1291"/>
                </a:cubicBezTo>
                <a:cubicBezTo>
                  <a:pt x="14375" y="1335"/>
                  <a:pt x="14510" y="1345"/>
                  <a:pt x="14510" y="1309"/>
                </a:cubicBezTo>
                <a:cubicBezTo>
                  <a:pt x="14510" y="1264"/>
                  <a:pt x="14383" y="1200"/>
                  <a:pt x="14336" y="1221"/>
                </a:cubicBezTo>
                <a:cubicBezTo>
                  <a:pt x="14312" y="1232"/>
                  <a:pt x="14279" y="1226"/>
                  <a:pt x="14263" y="1208"/>
                </a:cubicBezTo>
                <a:cubicBezTo>
                  <a:pt x="14243" y="1184"/>
                  <a:pt x="14215" y="1173"/>
                  <a:pt x="14193" y="1174"/>
                </a:cubicBezTo>
                <a:close/>
                <a:moveTo>
                  <a:pt x="3930" y="7591"/>
                </a:moveTo>
                <a:cubicBezTo>
                  <a:pt x="3879" y="7591"/>
                  <a:pt x="3840" y="7613"/>
                  <a:pt x="3840" y="7642"/>
                </a:cubicBezTo>
                <a:cubicBezTo>
                  <a:pt x="3840" y="7683"/>
                  <a:pt x="3858" y="7686"/>
                  <a:pt x="3930" y="7658"/>
                </a:cubicBezTo>
                <a:cubicBezTo>
                  <a:pt x="3979" y="7638"/>
                  <a:pt x="4020" y="7615"/>
                  <a:pt x="4020" y="7607"/>
                </a:cubicBezTo>
                <a:cubicBezTo>
                  <a:pt x="4020" y="7598"/>
                  <a:pt x="3979" y="7591"/>
                  <a:pt x="3930" y="7591"/>
                </a:cubicBezTo>
                <a:close/>
                <a:moveTo>
                  <a:pt x="698" y="14566"/>
                </a:moveTo>
                <a:cubicBezTo>
                  <a:pt x="603" y="14585"/>
                  <a:pt x="581" y="14694"/>
                  <a:pt x="669" y="14717"/>
                </a:cubicBezTo>
                <a:cubicBezTo>
                  <a:pt x="769" y="14743"/>
                  <a:pt x="823" y="14706"/>
                  <a:pt x="803" y="14627"/>
                </a:cubicBezTo>
                <a:cubicBezTo>
                  <a:pt x="788" y="14570"/>
                  <a:pt x="761" y="14554"/>
                  <a:pt x="698" y="14566"/>
                </a:cubicBezTo>
                <a:close/>
                <a:moveTo>
                  <a:pt x="5241" y="16490"/>
                </a:moveTo>
                <a:cubicBezTo>
                  <a:pt x="5229" y="16488"/>
                  <a:pt x="5210" y="16489"/>
                  <a:pt x="5185" y="16494"/>
                </a:cubicBezTo>
                <a:cubicBezTo>
                  <a:pt x="5136" y="16504"/>
                  <a:pt x="5095" y="16517"/>
                  <a:pt x="5095" y="16524"/>
                </a:cubicBezTo>
                <a:cubicBezTo>
                  <a:pt x="5095" y="16550"/>
                  <a:pt x="5225" y="16535"/>
                  <a:pt x="5250" y="16506"/>
                </a:cubicBezTo>
                <a:cubicBezTo>
                  <a:pt x="5256" y="16498"/>
                  <a:pt x="5253" y="16492"/>
                  <a:pt x="5241" y="16490"/>
                </a:cubicBezTo>
                <a:close/>
              </a:path>
            </a:pathLst>
          </a:custGeom>
          <a:ln w="12700">
            <a:miter lim="400000"/>
          </a:ln>
        </p:spPr>
      </p:pic>
      <p:sp>
        <p:nvSpPr>
          <p:cNvPr id="2" name="Foliennummernplatzhalter 1"/>
          <p:cNvSpPr>
            <a:spLocks noGrp="1"/>
          </p:cNvSpPr>
          <p:nvPr>
            <p:ph type="sldNum" sz="quarter" idx="2"/>
          </p:nvPr>
        </p:nvSpPr>
        <p:spPr/>
        <p:txBody>
          <a:bodyPr/>
          <a:lstStyle/>
          <a:p>
            <a:fld id="{86CB4B4D-7CA3-9044-876B-883B54F8677D}" type="slidenum">
              <a:rPr lang="en-US" smtClean="0"/>
              <a:t>15</a:t>
            </a:fld>
            <a:endParaRPr lang="en-US" dirty="0"/>
          </a:p>
        </p:txBody>
      </p:sp>
      <p:sp>
        <p:nvSpPr>
          <p:cNvPr id="10" name="Rechteck 9"/>
          <p:cNvSpPr/>
          <p:nvPr/>
        </p:nvSpPr>
        <p:spPr>
          <a:xfrm>
            <a:off x="19544360" y="11689724"/>
            <a:ext cx="4363845" cy="954107"/>
          </a:xfrm>
          <a:prstGeom prst="rect">
            <a:avLst/>
          </a:prstGeom>
        </p:spPr>
        <p:txBody>
          <a:bodyPr wrap="square">
            <a:spAutoFit/>
          </a:bodyPr>
          <a:lstStyle/>
          <a:p>
            <a:r>
              <a:rPr lang="en-US" sz="2800" i="1" dirty="0">
                <a:solidFill>
                  <a:srgbClr val="A5A6B5"/>
                </a:solidFill>
              </a:rPr>
              <a:t>Modular radiance transfer</a:t>
            </a:r>
            <a:br>
              <a:rPr lang="en-US" sz="2800" i="1" dirty="0">
                <a:solidFill>
                  <a:srgbClr val="A5A6B5"/>
                </a:solidFill>
              </a:rPr>
            </a:br>
            <a:r>
              <a:rPr lang="en-US" sz="2800" i="1" dirty="0">
                <a:solidFill>
                  <a:srgbClr val="A5A6B5"/>
                </a:solidFill>
              </a:rPr>
              <a:t>Loos et al., 2011</a:t>
            </a:r>
          </a:p>
        </p:txBody>
      </p:sp>
    </p:spTree>
    <p:extLst>
      <p:ext uri="{BB962C8B-B14F-4D97-AF65-F5344CB8AC3E}">
        <p14:creationId xmlns:p14="http://schemas.microsoft.com/office/powerpoint/2010/main" val="217737092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Method</a:t>
            </a:r>
            <a:endParaRPr lang="de-CH" dirty="0"/>
          </a:p>
        </p:txBody>
      </p:sp>
      <p:sp>
        <p:nvSpPr>
          <p:cNvPr id="8"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Learning reduced bases</a:t>
            </a:r>
            <a:endParaRPr lang="de-CH" sz="4400" dirty="0"/>
          </a:p>
        </p:txBody>
      </p:sp>
      <p:sp>
        <p:nvSpPr>
          <p:cNvPr id="52" name="Shape 248"/>
          <p:cNvSpPr/>
          <p:nvPr/>
        </p:nvSpPr>
        <p:spPr>
          <a:xfrm>
            <a:off x="10904622" y="4401018"/>
            <a:ext cx="1447305" cy="3429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600"/>
            </a:lvl1pPr>
          </a:lstStyle>
          <a:p>
            <a:r>
              <a:t>configuration 1</a:t>
            </a:r>
          </a:p>
        </p:txBody>
      </p:sp>
      <p:sp>
        <p:nvSpPr>
          <p:cNvPr id="53" name="Shape 249"/>
          <p:cNvSpPr/>
          <p:nvPr/>
        </p:nvSpPr>
        <p:spPr>
          <a:xfrm>
            <a:off x="13863970" y="3804118"/>
            <a:ext cx="2305250" cy="5842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200"/>
            </a:lvl1pPr>
          </a:lstStyle>
          <a:p>
            <a:r>
              <a:t># of vertices</a:t>
            </a:r>
          </a:p>
        </p:txBody>
      </p:sp>
      <p:sp>
        <p:nvSpPr>
          <p:cNvPr id="11" name="Shape 256"/>
          <p:cNvSpPr/>
          <p:nvPr/>
        </p:nvSpPr>
        <p:spPr>
          <a:xfrm>
            <a:off x="10902043" y="4633456"/>
            <a:ext cx="1447304" cy="3429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600"/>
            </a:lvl1pPr>
          </a:lstStyle>
          <a:p>
            <a:r>
              <a:t>configuration 2</a:t>
            </a:r>
          </a:p>
        </p:txBody>
      </p:sp>
      <p:sp>
        <p:nvSpPr>
          <p:cNvPr id="15" name="Shape 265"/>
          <p:cNvSpPr/>
          <p:nvPr/>
        </p:nvSpPr>
        <p:spPr>
          <a:xfrm>
            <a:off x="11483861" y="4842162"/>
            <a:ext cx="283668" cy="3429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600"/>
            </a:lvl1pPr>
          </a:lstStyle>
          <a:p>
            <a:r>
              <a:t>...</a:t>
            </a:r>
          </a:p>
        </p:txBody>
      </p:sp>
      <p:pic>
        <p:nvPicPr>
          <p:cNvPr id="18" name="droppedImage.pdf"/>
          <p:cNvPicPr>
            <a:picLocks noChangeAspect="1"/>
          </p:cNvPicPr>
          <p:nvPr/>
        </p:nvPicPr>
        <p:blipFill>
          <a:blip r:embed="rId3">
            <a:extLst/>
          </a:blip>
          <a:stretch>
            <a:fillRect/>
          </a:stretch>
        </p:blipFill>
        <p:spPr>
          <a:xfrm>
            <a:off x="12235543" y="4372262"/>
            <a:ext cx="5880100" cy="5666278"/>
          </a:xfrm>
          <a:prstGeom prst="rect">
            <a:avLst/>
          </a:prstGeom>
          <a:ln w="12700">
            <a:miter lim="400000"/>
          </a:ln>
        </p:spPr>
      </p:pic>
      <p:pic>
        <p:nvPicPr>
          <p:cNvPr id="19" name="24_rgb.jpg"/>
          <p:cNvPicPr>
            <a:picLocks noChangeAspect="1"/>
          </p:cNvPicPr>
          <p:nvPr/>
        </p:nvPicPr>
        <p:blipFill>
          <a:blip r:embed="rId4">
            <a:extLst/>
          </a:blip>
          <a:srcRect l="3140" t="848" r="2352" b="968"/>
          <a:stretch>
            <a:fillRect/>
          </a:stretch>
        </p:blipFill>
        <p:spPr>
          <a:xfrm>
            <a:off x="3726783" y="3224176"/>
            <a:ext cx="6121160" cy="8229734"/>
          </a:xfrm>
          <a:custGeom>
            <a:avLst/>
            <a:gdLst/>
            <a:ahLst/>
            <a:cxnLst>
              <a:cxn ang="0">
                <a:pos x="wd2" y="hd2"/>
              </a:cxn>
              <a:cxn ang="5400000">
                <a:pos x="wd2" y="hd2"/>
              </a:cxn>
              <a:cxn ang="10800000">
                <a:pos x="wd2" y="hd2"/>
              </a:cxn>
              <a:cxn ang="16200000">
                <a:pos x="wd2" y="hd2"/>
              </a:cxn>
            </a:cxnLst>
            <a:rect l="0" t="0" r="r" b="b"/>
            <a:pathLst>
              <a:path w="21579" h="21543" extrusionOk="0">
                <a:moveTo>
                  <a:pt x="8763" y="1"/>
                </a:moveTo>
                <a:cubicBezTo>
                  <a:pt x="8393" y="9"/>
                  <a:pt x="8365" y="11"/>
                  <a:pt x="8391" y="43"/>
                </a:cubicBezTo>
                <a:cubicBezTo>
                  <a:pt x="8430" y="90"/>
                  <a:pt x="8286" y="163"/>
                  <a:pt x="8233" y="124"/>
                </a:cubicBezTo>
                <a:cubicBezTo>
                  <a:pt x="8181" y="85"/>
                  <a:pt x="7969" y="107"/>
                  <a:pt x="7969" y="151"/>
                </a:cubicBezTo>
                <a:cubicBezTo>
                  <a:pt x="7969" y="167"/>
                  <a:pt x="7984" y="178"/>
                  <a:pt x="8002" y="176"/>
                </a:cubicBezTo>
                <a:cubicBezTo>
                  <a:pt x="8097" y="165"/>
                  <a:pt x="8147" y="191"/>
                  <a:pt x="8254" y="312"/>
                </a:cubicBezTo>
                <a:cubicBezTo>
                  <a:pt x="8368" y="439"/>
                  <a:pt x="8368" y="445"/>
                  <a:pt x="8285" y="478"/>
                </a:cubicBezTo>
                <a:cubicBezTo>
                  <a:pt x="8176" y="521"/>
                  <a:pt x="7938" y="522"/>
                  <a:pt x="7903" y="480"/>
                </a:cubicBezTo>
                <a:cubicBezTo>
                  <a:pt x="7888" y="463"/>
                  <a:pt x="7847" y="457"/>
                  <a:pt x="7811" y="468"/>
                </a:cubicBezTo>
                <a:cubicBezTo>
                  <a:pt x="7774" y="478"/>
                  <a:pt x="7734" y="462"/>
                  <a:pt x="7718" y="432"/>
                </a:cubicBezTo>
                <a:cubicBezTo>
                  <a:pt x="7688" y="375"/>
                  <a:pt x="7498" y="360"/>
                  <a:pt x="7455" y="411"/>
                </a:cubicBezTo>
                <a:cubicBezTo>
                  <a:pt x="7441" y="429"/>
                  <a:pt x="7490" y="466"/>
                  <a:pt x="7564" y="495"/>
                </a:cubicBezTo>
                <a:cubicBezTo>
                  <a:pt x="7726" y="557"/>
                  <a:pt x="7734" y="591"/>
                  <a:pt x="7601" y="660"/>
                </a:cubicBezTo>
                <a:cubicBezTo>
                  <a:pt x="7546" y="688"/>
                  <a:pt x="7521" y="712"/>
                  <a:pt x="7545" y="713"/>
                </a:cubicBezTo>
                <a:cubicBezTo>
                  <a:pt x="7569" y="713"/>
                  <a:pt x="7553" y="734"/>
                  <a:pt x="7510" y="758"/>
                </a:cubicBezTo>
                <a:cubicBezTo>
                  <a:pt x="7467" y="783"/>
                  <a:pt x="7383" y="795"/>
                  <a:pt x="7322" y="787"/>
                </a:cubicBezTo>
                <a:cubicBezTo>
                  <a:pt x="7237" y="774"/>
                  <a:pt x="7214" y="785"/>
                  <a:pt x="7219" y="833"/>
                </a:cubicBezTo>
                <a:cubicBezTo>
                  <a:pt x="7227" y="917"/>
                  <a:pt x="7079" y="1077"/>
                  <a:pt x="6994" y="1077"/>
                </a:cubicBezTo>
                <a:cubicBezTo>
                  <a:pt x="6955" y="1077"/>
                  <a:pt x="6937" y="1087"/>
                  <a:pt x="6953" y="1099"/>
                </a:cubicBezTo>
                <a:cubicBezTo>
                  <a:pt x="6969" y="1111"/>
                  <a:pt x="6960" y="1141"/>
                  <a:pt x="6933" y="1165"/>
                </a:cubicBezTo>
                <a:cubicBezTo>
                  <a:pt x="6898" y="1197"/>
                  <a:pt x="6862" y="1200"/>
                  <a:pt x="6799" y="1175"/>
                </a:cubicBezTo>
                <a:cubicBezTo>
                  <a:pt x="6694" y="1133"/>
                  <a:pt x="6621" y="1162"/>
                  <a:pt x="6656" y="1230"/>
                </a:cubicBezTo>
                <a:cubicBezTo>
                  <a:pt x="6674" y="1264"/>
                  <a:pt x="6649" y="1288"/>
                  <a:pt x="6586" y="1300"/>
                </a:cubicBezTo>
                <a:cubicBezTo>
                  <a:pt x="6503" y="1316"/>
                  <a:pt x="6468" y="1352"/>
                  <a:pt x="6502" y="1388"/>
                </a:cubicBezTo>
                <a:cubicBezTo>
                  <a:pt x="6509" y="1394"/>
                  <a:pt x="6485" y="1426"/>
                  <a:pt x="6449" y="1458"/>
                </a:cubicBezTo>
                <a:cubicBezTo>
                  <a:pt x="6393" y="1508"/>
                  <a:pt x="6393" y="1519"/>
                  <a:pt x="6449" y="1545"/>
                </a:cubicBezTo>
                <a:cubicBezTo>
                  <a:pt x="6485" y="1562"/>
                  <a:pt x="6568" y="1576"/>
                  <a:pt x="6634" y="1576"/>
                </a:cubicBezTo>
                <a:cubicBezTo>
                  <a:pt x="6700" y="1576"/>
                  <a:pt x="6767" y="1591"/>
                  <a:pt x="6782" y="1609"/>
                </a:cubicBezTo>
                <a:cubicBezTo>
                  <a:pt x="6815" y="1648"/>
                  <a:pt x="6603" y="1721"/>
                  <a:pt x="6459" y="1719"/>
                </a:cubicBezTo>
                <a:cubicBezTo>
                  <a:pt x="6405" y="1719"/>
                  <a:pt x="6365" y="1735"/>
                  <a:pt x="6370" y="1755"/>
                </a:cubicBezTo>
                <a:cubicBezTo>
                  <a:pt x="6375" y="1775"/>
                  <a:pt x="6334" y="1796"/>
                  <a:pt x="6279" y="1803"/>
                </a:cubicBezTo>
                <a:cubicBezTo>
                  <a:pt x="6223" y="1809"/>
                  <a:pt x="6188" y="1827"/>
                  <a:pt x="6202" y="1844"/>
                </a:cubicBezTo>
                <a:cubicBezTo>
                  <a:pt x="6216" y="1861"/>
                  <a:pt x="6177" y="1890"/>
                  <a:pt x="6114" y="1907"/>
                </a:cubicBezTo>
                <a:cubicBezTo>
                  <a:pt x="6050" y="1925"/>
                  <a:pt x="5999" y="1963"/>
                  <a:pt x="5999" y="1992"/>
                </a:cubicBezTo>
                <a:cubicBezTo>
                  <a:pt x="5999" y="2020"/>
                  <a:pt x="5949" y="2059"/>
                  <a:pt x="5888" y="2080"/>
                </a:cubicBezTo>
                <a:cubicBezTo>
                  <a:pt x="5827" y="2101"/>
                  <a:pt x="5788" y="2131"/>
                  <a:pt x="5802" y="2146"/>
                </a:cubicBezTo>
                <a:cubicBezTo>
                  <a:pt x="5815" y="2162"/>
                  <a:pt x="5845" y="2167"/>
                  <a:pt x="5869" y="2156"/>
                </a:cubicBezTo>
                <a:cubicBezTo>
                  <a:pt x="5892" y="2145"/>
                  <a:pt x="6023" y="2191"/>
                  <a:pt x="6160" y="2259"/>
                </a:cubicBezTo>
                <a:cubicBezTo>
                  <a:pt x="6388" y="2371"/>
                  <a:pt x="6403" y="2385"/>
                  <a:pt x="6339" y="2437"/>
                </a:cubicBezTo>
                <a:cubicBezTo>
                  <a:pt x="6288" y="2479"/>
                  <a:pt x="6282" y="2504"/>
                  <a:pt x="6318" y="2531"/>
                </a:cubicBezTo>
                <a:cubicBezTo>
                  <a:pt x="6353" y="2557"/>
                  <a:pt x="6343" y="2577"/>
                  <a:pt x="6279" y="2602"/>
                </a:cubicBezTo>
                <a:cubicBezTo>
                  <a:pt x="6230" y="2622"/>
                  <a:pt x="6177" y="2628"/>
                  <a:pt x="6163" y="2617"/>
                </a:cubicBezTo>
                <a:cubicBezTo>
                  <a:pt x="6148" y="2606"/>
                  <a:pt x="6105" y="2616"/>
                  <a:pt x="6067" y="2639"/>
                </a:cubicBezTo>
                <a:cubicBezTo>
                  <a:pt x="6012" y="2673"/>
                  <a:pt x="5985" y="2672"/>
                  <a:pt x="5927" y="2637"/>
                </a:cubicBezTo>
                <a:cubicBezTo>
                  <a:pt x="5813" y="2566"/>
                  <a:pt x="5683" y="2568"/>
                  <a:pt x="5603" y="2640"/>
                </a:cubicBezTo>
                <a:cubicBezTo>
                  <a:pt x="5505" y="2727"/>
                  <a:pt x="5314" y="2742"/>
                  <a:pt x="5292" y="2665"/>
                </a:cubicBezTo>
                <a:cubicBezTo>
                  <a:pt x="5282" y="2628"/>
                  <a:pt x="5317" y="2593"/>
                  <a:pt x="5390" y="2568"/>
                </a:cubicBezTo>
                <a:cubicBezTo>
                  <a:pt x="5480" y="2538"/>
                  <a:pt x="5495" y="2520"/>
                  <a:pt x="5456" y="2485"/>
                </a:cubicBezTo>
                <a:cubicBezTo>
                  <a:pt x="5419" y="2452"/>
                  <a:pt x="5389" y="2449"/>
                  <a:pt x="5345" y="2476"/>
                </a:cubicBezTo>
                <a:cubicBezTo>
                  <a:pt x="5254" y="2532"/>
                  <a:pt x="5184" y="2483"/>
                  <a:pt x="5242" y="2402"/>
                </a:cubicBezTo>
                <a:cubicBezTo>
                  <a:pt x="5286" y="2341"/>
                  <a:pt x="5281" y="2336"/>
                  <a:pt x="5186" y="2360"/>
                </a:cubicBezTo>
                <a:cubicBezTo>
                  <a:pt x="5056" y="2393"/>
                  <a:pt x="4934" y="2394"/>
                  <a:pt x="4790" y="2363"/>
                </a:cubicBezTo>
                <a:cubicBezTo>
                  <a:pt x="4683" y="2339"/>
                  <a:pt x="4684" y="2341"/>
                  <a:pt x="4801" y="2391"/>
                </a:cubicBezTo>
                <a:cubicBezTo>
                  <a:pt x="4942" y="2450"/>
                  <a:pt x="4947" y="2465"/>
                  <a:pt x="4856" y="2555"/>
                </a:cubicBezTo>
                <a:cubicBezTo>
                  <a:pt x="4769" y="2639"/>
                  <a:pt x="4772" y="2658"/>
                  <a:pt x="4884" y="2735"/>
                </a:cubicBezTo>
                <a:lnTo>
                  <a:pt x="4977" y="2800"/>
                </a:lnTo>
                <a:lnTo>
                  <a:pt x="4859" y="2858"/>
                </a:lnTo>
                <a:cubicBezTo>
                  <a:pt x="4776" y="2898"/>
                  <a:pt x="4755" y="2926"/>
                  <a:pt x="4787" y="2951"/>
                </a:cubicBezTo>
                <a:cubicBezTo>
                  <a:pt x="4820" y="2975"/>
                  <a:pt x="4852" y="2967"/>
                  <a:pt x="4894" y="2925"/>
                </a:cubicBezTo>
                <a:cubicBezTo>
                  <a:pt x="4950" y="2867"/>
                  <a:pt x="4959" y="2869"/>
                  <a:pt x="5050" y="2956"/>
                </a:cubicBezTo>
                <a:cubicBezTo>
                  <a:pt x="5103" y="3006"/>
                  <a:pt x="5135" y="3061"/>
                  <a:pt x="5120" y="3078"/>
                </a:cubicBezTo>
                <a:cubicBezTo>
                  <a:pt x="5106" y="3096"/>
                  <a:pt x="5128" y="3136"/>
                  <a:pt x="5168" y="3169"/>
                </a:cubicBezTo>
                <a:cubicBezTo>
                  <a:pt x="5232" y="3221"/>
                  <a:pt x="5232" y="3233"/>
                  <a:pt x="5173" y="3269"/>
                </a:cubicBezTo>
                <a:cubicBezTo>
                  <a:pt x="5137" y="3292"/>
                  <a:pt x="5089" y="3302"/>
                  <a:pt x="5067" y="3292"/>
                </a:cubicBezTo>
                <a:cubicBezTo>
                  <a:pt x="5045" y="3282"/>
                  <a:pt x="4989" y="3296"/>
                  <a:pt x="4943" y="3325"/>
                </a:cubicBezTo>
                <a:cubicBezTo>
                  <a:pt x="4863" y="3373"/>
                  <a:pt x="4865" y="3375"/>
                  <a:pt x="4998" y="3359"/>
                </a:cubicBezTo>
                <a:cubicBezTo>
                  <a:pt x="5086" y="3348"/>
                  <a:pt x="5159" y="3357"/>
                  <a:pt x="5189" y="3384"/>
                </a:cubicBezTo>
                <a:cubicBezTo>
                  <a:pt x="5249" y="3438"/>
                  <a:pt x="5207" y="3471"/>
                  <a:pt x="5078" y="3471"/>
                </a:cubicBezTo>
                <a:cubicBezTo>
                  <a:pt x="5023" y="3471"/>
                  <a:pt x="4966" y="3493"/>
                  <a:pt x="4952" y="3521"/>
                </a:cubicBezTo>
                <a:cubicBezTo>
                  <a:pt x="4938" y="3548"/>
                  <a:pt x="4896" y="3571"/>
                  <a:pt x="4859" y="3571"/>
                </a:cubicBezTo>
                <a:cubicBezTo>
                  <a:pt x="4817" y="3571"/>
                  <a:pt x="4856" y="3616"/>
                  <a:pt x="4958" y="3685"/>
                </a:cubicBezTo>
                <a:lnTo>
                  <a:pt x="5126" y="3798"/>
                </a:lnTo>
                <a:lnTo>
                  <a:pt x="5003" y="3834"/>
                </a:lnTo>
                <a:cubicBezTo>
                  <a:pt x="4857" y="3875"/>
                  <a:pt x="4849" y="3906"/>
                  <a:pt x="4968" y="3985"/>
                </a:cubicBezTo>
                <a:cubicBezTo>
                  <a:pt x="5031" y="4028"/>
                  <a:pt x="5044" y="4061"/>
                  <a:pt x="5015" y="4101"/>
                </a:cubicBezTo>
                <a:cubicBezTo>
                  <a:pt x="4961" y="4175"/>
                  <a:pt x="5029" y="4251"/>
                  <a:pt x="5126" y="4223"/>
                </a:cubicBezTo>
                <a:cubicBezTo>
                  <a:pt x="5194" y="4204"/>
                  <a:pt x="5506" y="4313"/>
                  <a:pt x="5506" y="4356"/>
                </a:cubicBezTo>
                <a:cubicBezTo>
                  <a:pt x="5506" y="4365"/>
                  <a:pt x="5445" y="4388"/>
                  <a:pt x="5371" y="4407"/>
                </a:cubicBezTo>
                <a:lnTo>
                  <a:pt x="5236" y="4442"/>
                </a:lnTo>
                <a:lnTo>
                  <a:pt x="5443" y="4577"/>
                </a:lnTo>
                <a:cubicBezTo>
                  <a:pt x="5631" y="4700"/>
                  <a:pt x="5643" y="4718"/>
                  <a:pt x="5573" y="4755"/>
                </a:cubicBezTo>
                <a:cubicBezTo>
                  <a:pt x="5531" y="4778"/>
                  <a:pt x="5510" y="4811"/>
                  <a:pt x="5526" y="4830"/>
                </a:cubicBezTo>
                <a:cubicBezTo>
                  <a:pt x="5541" y="4848"/>
                  <a:pt x="5512" y="4881"/>
                  <a:pt x="5460" y="4902"/>
                </a:cubicBezTo>
                <a:cubicBezTo>
                  <a:pt x="5385" y="4931"/>
                  <a:pt x="5377" y="4948"/>
                  <a:pt x="5420" y="4986"/>
                </a:cubicBezTo>
                <a:cubicBezTo>
                  <a:pt x="5454" y="5016"/>
                  <a:pt x="5458" y="5048"/>
                  <a:pt x="5431" y="5075"/>
                </a:cubicBezTo>
                <a:cubicBezTo>
                  <a:pt x="5408" y="5098"/>
                  <a:pt x="5385" y="5152"/>
                  <a:pt x="5382" y="5196"/>
                </a:cubicBezTo>
                <a:cubicBezTo>
                  <a:pt x="5379" y="5239"/>
                  <a:pt x="5342" y="5302"/>
                  <a:pt x="5299" y="5337"/>
                </a:cubicBezTo>
                <a:cubicBezTo>
                  <a:pt x="5224" y="5399"/>
                  <a:pt x="5221" y="5399"/>
                  <a:pt x="5130" y="5338"/>
                </a:cubicBezTo>
                <a:cubicBezTo>
                  <a:pt x="5041" y="5278"/>
                  <a:pt x="4861" y="5249"/>
                  <a:pt x="4905" y="5303"/>
                </a:cubicBezTo>
                <a:cubicBezTo>
                  <a:pt x="4935" y="5339"/>
                  <a:pt x="4624" y="5508"/>
                  <a:pt x="4572" y="5484"/>
                </a:cubicBezTo>
                <a:cubicBezTo>
                  <a:pt x="4548" y="5473"/>
                  <a:pt x="4514" y="5481"/>
                  <a:pt x="4498" y="5500"/>
                </a:cubicBezTo>
                <a:cubicBezTo>
                  <a:pt x="4444" y="5564"/>
                  <a:pt x="4574" y="5632"/>
                  <a:pt x="4748" y="5632"/>
                </a:cubicBezTo>
                <a:cubicBezTo>
                  <a:pt x="4842" y="5632"/>
                  <a:pt x="4931" y="5647"/>
                  <a:pt x="4947" y="5665"/>
                </a:cubicBezTo>
                <a:cubicBezTo>
                  <a:pt x="4962" y="5683"/>
                  <a:pt x="5041" y="5698"/>
                  <a:pt x="5123" y="5698"/>
                </a:cubicBezTo>
                <a:cubicBezTo>
                  <a:pt x="5334" y="5698"/>
                  <a:pt x="5399" y="5768"/>
                  <a:pt x="5271" y="5856"/>
                </a:cubicBezTo>
                <a:cubicBezTo>
                  <a:pt x="5127" y="5956"/>
                  <a:pt x="4944" y="5984"/>
                  <a:pt x="4891" y="5913"/>
                </a:cubicBezTo>
                <a:cubicBezTo>
                  <a:pt x="4861" y="5874"/>
                  <a:pt x="4819" y="5864"/>
                  <a:pt x="4752" y="5880"/>
                </a:cubicBezTo>
                <a:cubicBezTo>
                  <a:pt x="4633" y="5908"/>
                  <a:pt x="4627" y="5952"/>
                  <a:pt x="4741" y="5974"/>
                </a:cubicBezTo>
                <a:cubicBezTo>
                  <a:pt x="4788" y="5983"/>
                  <a:pt x="4867" y="6051"/>
                  <a:pt x="4916" y="6125"/>
                </a:cubicBezTo>
                <a:cubicBezTo>
                  <a:pt x="4991" y="6240"/>
                  <a:pt x="4995" y="6267"/>
                  <a:pt x="4943" y="6300"/>
                </a:cubicBezTo>
                <a:cubicBezTo>
                  <a:pt x="4908" y="6321"/>
                  <a:pt x="4880" y="6330"/>
                  <a:pt x="4880" y="6321"/>
                </a:cubicBezTo>
                <a:cubicBezTo>
                  <a:pt x="4880" y="6311"/>
                  <a:pt x="4808" y="6315"/>
                  <a:pt x="4720" y="6330"/>
                </a:cubicBezTo>
                <a:cubicBezTo>
                  <a:pt x="4577" y="6354"/>
                  <a:pt x="4557" y="6349"/>
                  <a:pt x="4520" y="6277"/>
                </a:cubicBezTo>
                <a:cubicBezTo>
                  <a:pt x="4465" y="6169"/>
                  <a:pt x="4378" y="6177"/>
                  <a:pt x="4193" y="6306"/>
                </a:cubicBezTo>
                <a:cubicBezTo>
                  <a:pt x="4060" y="6399"/>
                  <a:pt x="4046" y="6423"/>
                  <a:pt x="4093" y="6471"/>
                </a:cubicBezTo>
                <a:cubicBezTo>
                  <a:pt x="4142" y="6520"/>
                  <a:pt x="4161" y="6522"/>
                  <a:pt x="4235" y="6482"/>
                </a:cubicBezTo>
                <a:cubicBezTo>
                  <a:pt x="4295" y="6449"/>
                  <a:pt x="4343" y="6446"/>
                  <a:pt x="4402" y="6469"/>
                </a:cubicBezTo>
                <a:cubicBezTo>
                  <a:pt x="4482" y="6501"/>
                  <a:pt x="4480" y="6506"/>
                  <a:pt x="4383" y="6582"/>
                </a:cubicBezTo>
                <a:cubicBezTo>
                  <a:pt x="4327" y="6627"/>
                  <a:pt x="4236" y="6662"/>
                  <a:pt x="4180" y="6662"/>
                </a:cubicBezTo>
                <a:cubicBezTo>
                  <a:pt x="4041" y="6662"/>
                  <a:pt x="4005" y="6721"/>
                  <a:pt x="4096" y="6795"/>
                </a:cubicBezTo>
                <a:cubicBezTo>
                  <a:pt x="4168" y="6854"/>
                  <a:pt x="4165" y="6860"/>
                  <a:pt x="4036" y="6910"/>
                </a:cubicBezTo>
                <a:cubicBezTo>
                  <a:pt x="3957" y="6940"/>
                  <a:pt x="3889" y="6948"/>
                  <a:pt x="3874" y="6930"/>
                </a:cubicBezTo>
                <a:cubicBezTo>
                  <a:pt x="3847" y="6898"/>
                  <a:pt x="3595" y="6946"/>
                  <a:pt x="3517" y="6999"/>
                </a:cubicBezTo>
                <a:cubicBezTo>
                  <a:pt x="3493" y="7015"/>
                  <a:pt x="3434" y="7028"/>
                  <a:pt x="3385" y="7028"/>
                </a:cubicBezTo>
                <a:cubicBezTo>
                  <a:pt x="3305" y="7028"/>
                  <a:pt x="3308" y="7038"/>
                  <a:pt x="3423" y="7127"/>
                </a:cubicBezTo>
                <a:cubicBezTo>
                  <a:pt x="3548" y="7224"/>
                  <a:pt x="3550" y="7228"/>
                  <a:pt x="3469" y="7294"/>
                </a:cubicBezTo>
                <a:cubicBezTo>
                  <a:pt x="3388" y="7360"/>
                  <a:pt x="3390" y="7362"/>
                  <a:pt x="3496" y="7353"/>
                </a:cubicBezTo>
                <a:cubicBezTo>
                  <a:pt x="3563" y="7348"/>
                  <a:pt x="3599" y="7360"/>
                  <a:pt x="3592" y="7386"/>
                </a:cubicBezTo>
                <a:cubicBezTo>
                  <a:pt x="3582" y="7424"/>
                  <a:pt x="3664" y="7442"/>
                  <a:pt x="3794" y="7429"/>
                </a:cubicBezTo>
                <a:cubicBezTo>
                  <a:pt x="3824" y="7426"/>
                  <a:pt x="3891" y="7441"/>
                  <a:pt x="3942" y="7461"/>
                </a:cubicBezTo>
                <a:cubicBezTo>
                  <a:pt x="4032" y="7497"/>
                  <a:pt x="4033" y="7502"/>
                  <a:pt x="3959" y="7563"/>
                </a:cubicBezTo>
                <a:cubicBezTo>
                  <a:pt x="3916" y="7598"/>
                  <a:pt x="3892" y="7636"/>
                  <a:pt x="3907" y="7647"/>
                </a:cubicBezTo>
                <a:cubicBezTo>
                  <a:pt x="3922" y="7658"/>
                  <a:pt x="3983" y="7629"/>
                  <a:pt x="4043" y="7581"/>
                </a:cubicBezTo>
                <a:cubicBezTo>
                  <a:pt x="4178" y="7472"/>
                  <a:pt x="4199" y="7472"/>
                  <a:pt x="4256" y="7583"/>
                </a:cubicBezTo>
                <a:cubicBezTo>
                  <a:pt x="4293" y="7656"/>
                  <a:pt x="4284" y="7689"/>
                  <a:pt x="4205" y="7769"/>
                </a:cubicBezTo>
                <a:cubicBezTo>
                  <a:pt x="4152" y="7822"/>
                  <a:pt x="4105" y="7886"/>
                  <a:pt x="4100" y="7911"/>
                </a:cubicBezTo>
                <a:cubicBezTo>
                  <a:pt x="4084" y="7992"/>
                  <a:pt x="4031" y="8004"/>
                  <a:pt x="3945" y="7946"/>
                </a:cubicBezTo>
                <a:cubicBezTo>
                  <a:pt x="3880" y="7903"/>
                  <a:pt x="3855" y="7900"/>
                  <a:pt x="3839" y="7933"/>
                </a:cubicBezTo>
                <a:cubicBezTo>
                  <a:pt x="3798" y="8012"/>
                  <a:pt x="3858" y="8188"/>
                  <a:pt x="3946" y="8247"/>
                </a:cubicBezTo>
                <a:cubicBezTo>
                  <a:pt x="4033" y="8305"/>
                  <a:pt x="4033" y="8306"/>
                  <a:pt x="3935" y="8361"/>
                </a:cubicBezTo>
                <a:lnTo>
                  <a:pt x="3836" y="8416"/>
                </a:lnTo>
                <a:lnTo>
                  <a:pt x="3935" y="8457"/>
                </a:lnTo>
                <a:cubicBezTo>
                  <a:pt x="4031" y="8495"/>
                  <a:pt x="4033" y="8499"/>
                  <a:pt x="3959" y="8560"/>
                </a:cubicBezTo>
                <a:cubicBezTo>
                  <a:pt x="3916" y="8596"/>
                  <a:pt x="3836" y="8624"/>
                  <a:pt x="3783" y="8624"/>
                </a:cubicBezTo>
                <a:cubicBezTo>
                  <a:pt x="3675" y="8624"/>
                  <a:pt x="3663" y="8692"/>
                  <a:pt x="3749" y="8810"/>
                </a:cubicBezTo>
                <a:cubicBezTo>
                  <a:pt x="3801" y="8880"/>
                  <a:pt x="3754" y="8956"/>
                  <a:pt x="3658" y="8956"/>
                </a:cubicBezTo>
                <a:cubicBezTo>
                  <a:pt x="3636" y="8956"/>
                  <a:pt x="3562" y="8986"/>
                  <a:pt x="3493" y="9023"/>
                </a:cubicBezTo>
                <a:cubicBezTo>
                  <a:pt x="3384" y="9080"/>
                  <a:pt x="3360" y="9082"/>
                  <a:pt x="3313" y="9039"/>
                </a:cubicBezTo>
                <a:cubicBezTo>
                  <a:pt x="3282" y="9012"/>
                  <a:pt x="3242" y="8998"/>
                  <a:pt x="3222" y="9007"/>
                </a:cubicBezTo>
                <a:cubicBezTo>
                  <a:pt x="3201" y="9016"/>
                  <a:pt x="3172" y="9008"/>
                  <a:pt x="3156" y="8990"/>
                </a:cubicBezTo>
                <a:cubicBezTo>
                  <a:pt x="3140" y="8971"/>
                  <a:pt x="3074" y="8958"/>
                  <a:pt x="3008" y="8960"/>
                </a:cubicBezTo>
                <a:cubicBezTo>
                  <a:pt x="2941" y="8963"/>
                  <a:pt x="2827" y="8954"/>
                  <a:pt x="2753" y="8940"/>
                </a:cubicBezTo>
                <a:cubicBezTo>
                  <a:pt x="2679" y="8925"/>
                  <a:pt x="2634" y="8926"/>
                  <a:pt x="2652" y="8941"/>
                </a:cubicBezTo>
                <a:cubicBezTo>
                  <a:pt x="2670" y="8955"/>
                  <a:pt x="2662" y="8987"/>
                  <a:pt x="2634" y="9012"/>
                </a:cubicBezTo>
                <a:cubicBezTo>
                  <a:pt x="2591" y="9051"/>
                  <a:pt x="2572" y="9050"/>
                  <a:pt x="2511" y="9009"/>
                </a:cubicBezTo>
                <a:cubicBezTo>
                  <a:pt x="2448" y="8967"/>
                  <a:pt x="2412" y="8970"/>
                  <a:pt x="2216" y="9037"/>
                </a:cubicBezTo>
                <a:cubicBezTo>
                  <a:pt x="2020" y="9104"/>
                  <a:pt x="1981" y="9108"/>
                  <a:pt x="1904" y="9068"/>
                </a:cubicBezTo>
                <a:cubicBezTo>
                  <a:pt x="1855" y="9043"/>
                  <a:pt x="1776" y="9023"/>
                  <a:pt x="1727" y="9023"/>
                </a:cubicBezTo>
                <a:cubicBezTo>
                  <a:pt x="1643" y="9023"/>
                  <a:pt x="1642" y="9024"/>
                  <a:pt x="1722" y="9067"/>
                </a:cubicBezTo>
                <a:cubicBezTo>
                  <a:pt x="1783" y="9101"/>
                  <a:pt x="1789" y="9119"/>
                  <a:pt x="1748" y="9138"/>
                </a:cubicBezTo>
                <a:cubicBezTo>
                  <a:pt x="1708" y="9157"/>
                  <a:pt x="1726" y="9188"/>
                  <a:pt x="1811" y="9254"/>
                </a:cubicBezTo>
                <a:cubicBezTo>
                  <a:pt x="1908" y="9329"/>
                  <a:pt x="1917" y="9352"/>
                  <a:pt x="1867" y="9382"/>
                </a:cubicBezTo>
                <a:cubicBezTo>
                  <a:pt x="1834" y="9403"/>
                  <a:pt x="1743" y="9424"/>
                  <a:pt x="1664" y="9428"/>
                </a:cubicBezTo>
                <a:cubicBezTo>
                  <a:pt x="1509" y="9437"/>
                  <a:pt x="1489" y="9459"/>
                  <a:pt x="1583" y="9517"/>
                </a:cubicBezTo>
                <a:cubicBezTo>
                  <a:pt x="1655" y="9561"/>
                  <a:pt x="1644" y="9702"/>
                  <a:pt x="1562" y="9775"/>
                </a:cubicBezTo>
                <a:cubicBezTo>
                  <a:pt x="1531" y="9803"/>
                  <a:pt x="1502" y="9856"/>
                  <a:pt x="1498" y="9892"/>
                </a:cubicBezTo>
                <a:cubicBezTo>
                  <a:pt x="1493" y="9945"/>
                  <a:pt x="1513" y="9956"/>
                  <a:pt x="1597" y="9944"/>
                </a:cubicBezTo>
                <a:cubicBezTo>
                  <a:pt x="1655" y="9936"/>
                  <a:pt x="1714" y="9943"/>
                  <a:pt x="1729" y="9961"/>
                </a:cubicBezTo>
                <a:cubicBezTo>
                  <a:pt x="1758" y="9996"/>
                  <a:pt x="1486" y="10219"/>
                  <a:pt x="1413" y="10220"/>
                </a:cubicBezTo>
                <a:cubicBezTo>
                  <a:pt x="1387" y="10220"/>
                  <a:pt x="1282" y="10277"/>
                  <a:pt x="1179" y="10345"/>
                </a:cubicBezTo>
                <a:cubicBezTo>
                  <a:pt x="1033" y="10443"/>
                  <a:pt x="1001" y="10483"/>
                  <a:pt x="1033" y="10526"/>
                </a:cubicBezTo>
                <a:cubicBezTo>
                  <a:pt x="1064" y="10567"/>
                  <a:pt x="1055" y="10590"/>
                  <a:pt x="997" y="10615"/>
                </a:cubicBezTo>
                <a:cubicBezTo>
                  <a:pt x="954" y="10634"/>
                  <a:pt x="933" y="10650"/>
                  <a:pt x="952" y="10651"/>
                </a:cubicBezTo>
                <a:cubicBezTo>
                  <a:pt x="1002" y="10652"/>
                  <a:pt x="672" y="10895"/>
                  <a:pt x="531" y="10959"/>
                </a:cubicBezTo>
                <a:cubicBezTo>
                  <a:pt x="391" y="11024"/>
                  <a:pt x="338" y="11137"/>
                  <a:pt x="435" y="11165"/>
                </a:cubicBezTo>
                <a:cubicBezTo>
                  <a:pt x="479" y="11177"/>
                  <a:pt x="495" y="11213"/>
                  <a:pt x="481" y="11267"/>
                </a:cubicBezTo>
                <a:cubicBezTo>
                  <a:pt x="460" y="11348"/>
                  <a:pt x="500" y="11368"/>
                  <a:pt x="657" y="11353"/>
                </a:cubicBezTo>
                <a:cubicBezTo>
                  <a:pt x="741" y="11345"/>
                  <a:pt x="814" y="11477"/>
                  <a:pt x="783" y="11582"/>
                </a:cubicBezTo>
                <a:cubicBezTo>
                  <a:pt x="763" y="11649"/>
                  <a:pt x="772" y="11674"/>
                  <a:pt x="814" y="11671"/>
                </a:cubicBezTo>
                <a:cubicBezTo>
                  <a:pt x="846" y="11668"/>
                  <a:pt x="879" y="11681"/>
                  <a:pt x="887" y="11699"/>
                </a:cubicBezTo>
                <a:cubicBezTo>
                  <a:pt x="894" y="11717"/>
                  <a:pt x="945" y="11744"/>
                  <a:pt x="998" y="11759"/>
                </a:cubicBezTo>
                <a:cubicBezTo>
                  <a:pt x="1094" y="11786"/>
                  <a:pt x="1094" y="11788"/>
                  <a:pt x="1011" y="11833"/>
                </a:cubicBezTo>
                <a:cubicBezTo>
                  <a:pt x="964" y="11859"/>
                  <a:pt x="910" y="11872"/>
                  <a:pt x="891" y="11863"/>
                </a:cubicBezTo>
                <a:cubicBezTo>
                  <a:pt x="871" y="11854"/>
                  <a:pt x="844" y="11863"/>
                  <a:pt x="828" y="11882"/>
                </a:cubicBezTo>
                <a:cubicBezTo>
                  <a:pt x="812" y="11901"/>
                  <a:pt x="780" y="11907"/>
                  <a:pt x="756" y="11896"/>
                </a:cubicBezTo>
                <a:cubicBezTo>
                  <a:pt x="691" y="11866"/>
                  <a:pt x="512" y="11990"/>
                  <a:pt x="513" y="12065"/>
                </a:cubicBezTo>
                <a:cubicBezTo>
                  <a:pt x="514" y="12114"/>
                  <a:pt x="480" y="12133"/>
                  <a:pt x="380" y="12141"/>
                </a:cubicBezTo>
                <a:cubicBezTo>
                  <a:pt x="306" y="12147"/>
                  <a:pt x="226" y="12168"/>
                  <a:pt x="201" y="12187"/>
                </a:cubicBezTo>
                <a:cubicBezTo>
                  <a:pt x="171" y="12211"/>
                  <a:pt x="178" y="12217"/>
                  <a:pt x="223" y="12206"/>
                </a:cubicBezTo>
                <a:cubicBezTo>
                  <a:pt x="345" y="12176"/>
                  <a:pt x="458" y="12246"/>
                  <a:pt x="429" y="12332"/>
                </a:cubicBezTo>
                <a:cubicBezTo>
                  <a:pt x="414" y="12375"/>
                  <a:pt x="422" y="12419"/>
                  <a:pt x="447" y="12430"/>
                </a:cubicBezTo>
                <a:cubicBezTo>
                  <a:pt x="513" y="12460"/>
                  <a:pt x="450" y="12521"/>
                  <a:pt x="376" y="12500"/>
                </a:cubicBezTo>
                <a:cubicBezTo>
                  <a:pt x="342" y="12490"/>
                  <a:pt x="318" y="12500"/>
                  <a:pt x="324" y="12522"/>
                </a:cubicBezTo>
                <a:cubicBezTo>
                  <a:pt x="330" y="12543"/>
                  <a:pt x="285" y="12567"/>
                  <a:pt x="223" y="12574"/>
                </a:cubicBezTo>
                <a:cubicBezTo>
                  <a:pt x="162" y="12580"/>
                  <a:pt x="86" y="12602"/>
                  <a:pt x="56" y="12620"/>
                </a:cubicBezTo>
                <a:cubicBezTo>
                  <a:pt x="-9" y="12660"/>
                  <a:pt x="-21" y="12726"/>
                  <a:pt x="42" y="12697"/>
                </a:cubicBezTo>
                <a:cubicBezTo>
                  <a:pt x="64" y="12687"/>
                  <a:pt x="96" y="12693"/>
                  <a:pt x="111" y="12712"/>
                </a:cubicBezTo>
                <a:cubicBezTo>
                  <a:pt x="127" y="12730"/>
                  <a:pt x="186" y="12746"/>
                  <a:pt x="243" y="12746"/>
                </a:cubicBezTo>
                <a:cubicBezTo>
                  <a:pt x="352" y="12746"/>
                  <a:pt x="467" y="12820"/>
                  <a:pt x="416" y="12857"/>
                </a:cubicBezTo>
                <a:cubicBezTo>
                  <a:pt x="400" y="12869"/>
                  <a:pt x="332" y="12879"/>
                  <a:pt x="264" y="12879"/>
                </a:cubicBezTo>
                <a:cubicBezTo>
                  <a:pt x="133" y="12879"/>
                  <a:pt x="95" y="12905"/>
                  <a:pt x="68" y="13009"/>
                </a:cubicBezTo>
                <a:cubicBezTo>
                  <a:pt x="57" y="13051"/>
                  <a:pt x="82" y="13078"/>
                  <a:pt x="142" y="13090"/>
                </a:cubicBezTo>
                <a:cubicBezTo>
                  <a:pt x="192" y="13100"/>
                  <a:pt x="220" y="13121"/>
                  <a:pt x="205" y="13139"/>
                </a:cubicBezTo>
                <a:cubicBezTo>
                  <a:pt x="152" y="13203"/>
                  <a:pt x="326" y="13214"/>
                  <a:pt x="386" y="13150"/>
                </a:cubicBezTo>
                <a:cubicBezTo>
                  <a:pt x="475" y="13055"/>
                  <a:pt x="661" y="13039"/>
                  <a:pt x="738" y="13121"/>
                </a:cubicBezTo>
                <a:cubicBezTo>
                  <a:pt x="773" y="13158"/>
                  <a:pt x="790" y="13204"/>
                  <a:pt x="775" y="13222"/>
                </a:cubicBezTo>
                <a:cubicBezTo>
                  <a:pt x="758" y="13242"/>
                  <a:pt x="784" y="13248"/>
                  <a:pt x="840" y="13238"/>
                </a:cubicBezTo>
                <a:cubicBezTo>
                  <a:pt x="892" y="13228"/>
                  <a:pt x="976" y="13240"/>
                  <a:pt x="1026" y="13267"/>
                </a:cubicBezTo>
                <a:cubicBezTo>
                  <a:pt x="1077" y="13293"/>
                  <a:pt x="1119" y="13305"/>
                  <a:pt x="1119" y="13293"/>
                </a:cubicBezTo>
                <a:cubicBezTo>
                  <a:pt x="1119" y="13280"/>
                  <a:pt x="1149" y="13289"/>
                  <a:pt x="1186" y="13311"/>
                </a:cubicBezTo>
                <a:cubicBezTo>
                  <a:pt x="1223" y="13334"/>
                  <a:pt x="1241" y="13366"/>
                  <a:pt x="1228" y="13382"/>
                </a:cubicBezTo>
                <a:cubicBezTo>
                  <a:pt x="1214" y="13398"/>
                  <a:pt x="1236" y="13411"/>
                  <a:pt x="1277" y="13411"/>
                </a:cubicBezTo>
                <a:cubicBezTo>
                  <a:pt x="1318" y="13411"/>
                  <a:pt x="1362" y="13442"/>
                  <a:pt x="1375" y="13480"/>
                </a:cubicBezTo>
                <a:cubicBezTo>
                  <a:pt x="1388" y="13518"/>
                  <a:pt x="1425" y="13541"/>
                  <a:pt x="1457" y="13532"/>
                </a:cubicBezTo>
                <a:cubicBezTo>
                  <a:pt x="1489" y="13522"/>
                  <a:pt x="1539" y="13537"/>
                  <a:pt x="1569" y="13564"/>
                </a:cubicBezTo>
                <a:cubicBezTo>
                  <a:pt x="1613" y="13602"/>
                  <a:pt x="1608" y="13624"/>
                  <a:pt x="1547" y="13674"/>
                </a:cubicBezTo>
                <a:cubicBezTo>
                  <a:pt x="1502" y="13710"/>
                  <a:pt x="1489" y="13745"/>
                  <a:pt x="1515" y="13757"/>
                </a:cubicBezTo>
                <a:cubicBezTo>
                  <a:pt x="1564" y="13780"/>
                  <a:pt x="1559" y="13819"/>
                  <a:pt x="1483" y="13957"/>
                </a:cubicBezTo>
                <a:cubicBezTo>
                  <a:pt x="1453" y="14011"/>
                  <a:pt x="1438" y="14073"/>
                  <a:pt x="1450" y="14097"/>
                </a:cubicBezTo>
                <a:cubicBezTo>
                  <a:pt x="1463" y="14120"/>
                  <a:pt x="1452" y="14150"/>
                  <a:pt x="1427" y="14161"/>
                </a:cubicBezTo>
                <a:cubicBezTo>
                  <a:pt x="1401" y="14173"/>
                  <a:pt x="1392" y="14202"/>
                  <a:pt x="1404" y="14227"/>
                </a:cubicBezTo>
                <a:cubicBezTo>
                  <a:pt x="1429" y="14274"/>
                  <a:pt x="1329" y="14354"/>
                  <a:pt x="1285" y="14322"/>
                </a:cubicBezTo>
                <a:cubicBezTo>
                  <a:pt x="1236" y="14285"/>
                  <a:pt x="1072" y="14347"/>
                  <a:pt x="1084" y="14398"/>
                </a:cubicBezTo>
                <a:cubicBezTo>
                  <a:pt x="1097" y="14452"/>
                  <a:pt x="1054" y="14477"/>
                  <a:pt x="818" y="14548"/>
                </a:cubicBezTo>
                <a:cubicBezTo>
                  <a:pt x="685" y="14587"/>
                  <a:pt x="585" y="14670"/>
                  <a:pt x="661" y="14677"/>
                </a:cubicBezTo>
                <a:cubicBezTo>
                  <a:pt x="679" y="14679"/>
                  <a:pt x="792" y="14686"/>
                  <a:pt x="913" y="14693"/>
                </a:cubicBezTo>
                <a:cubicBezTo>
                  <a:pt x="1034" y="14700"/>
                  <a:pt x="1153" y="14719"/>
                  <a:pt x="1176" y="14737"/>
                </a:cubicBezTo>
                <a:cubicBezTo>
                  <a:pt x="1237" y="14782"/>
                  <a:pt x="1167" y="14849"/>
                  <a:pt x="1077" y="14831"/>
                </a:cubicBezTo>
                <a:cubicBezTo>
                  <a:pt x="960" y="14809"/>
                  <a:pt x="858" y="14882"/>
                  <a:pt x="866" y="14983"/>
                </a:cubicBezTo>
                <a:cubicBezTo>
                  <a:pt x="871" y="15058"/>
                  <a:pt x="937" y="15098"/>
                  <a:pt x="1000" y="15065"/>
                </a:cubicBezTo>
                <a:cubicBezTo>
                  <a:pt x="1008" y="15060"/>
                  <a:pt x="1049" y="15077"/>
                  <a:pt x="1089" y="15102"/>
                </a:cubicBezTo>
                <a:cubicBezTo>
                  <a:pt x="1130" y="15127"/>
                  <a:pt x="1164" y="15137"/>
                  <a:pt x="1164" y="15123"/>
                </a:cubicBezTo>
                <a:cubicBezTo>
                  <a:pt x="1164" y="15109"/>
                  <a:pt x="1194" y="15117"/>
                  <a:pt x="1231" y="15140"/>
                </a:cubicBezTo>
                <a:cubicBezTo>
                  <a:pt x="1286" y="15174"/>
                  <a:pt x="1298" y="15171"/>
                  <a:pt x="1298" y="15125"/>
                </a:cubicBezTo>
                <a:cubicBezTo>
                  <a:pt x="1298" y="15095"/>
                  <a:pt x="1347" y="15034"/>
                  <a:pt x="1406" y="14990"/>
                </a:cubicBezTo>
                <a:cubicBezTo>
                  <a:pt x="1549" y="14884"/>
                  <a:pt x="1715" y="14901"/>
                  <a:pt x="1884" y="15038"/>
                </a:cubicBezTo>
                <a:cubicBezTo>
                  <a:pt x="1978" y="15114"/>
                  <a:pt x="2040" y="15139"/>
                  <a:pt x="2094" y="15122"/>
                </a:cubicBezTo>
                <a:cubicBezTo>
                  <a:pt x="2249" y="15075"/>
                  <a:pt x="2306" y="15088"/>
                  <a:pt x="2291" y="15166"/>
                </a:cubicBezTo>
                <a:cubicBezTo>
                  <a:pt x="2277" y="15240"/>
                  <a:pt x="2278" y="15240"/>
                  <a:pt x="2395" y="15153"/>
                </a:cubicBezTo>
                <a:cubicBezTo>
                  <a:pt x="2480" y="15090"/>
                  <a:pt x="2528" y="15076"/>
                  <a:pt x="2563" y="15101"/>
                </a:cubicBezTo>
                <a:cubicBezTo>
                  <a:pt x="2597" y="15127"/>
                  <a:pt x="2595" y="15151"/>
                  <a:pt x="2557" y="15184"/>
                </a:cubicBezTo>
                <a:cubicBezTo>
                  <a:pt x="2528" y="15210"/>
                  <a:pt x="2519" y="15259"/>
                  <a:pt x="2536" y="15293"/>
                </a:cubicBezTo>
                <a:cubicBezTo>
                  <a:pt x="2578" y="15379"/>
                  <a:pt x="2713" y="15507"/>
                  <a:pt x="2740" y="15487"/>
                </a:cubicBezTo>
                <a:cubicBezTo>
                  <a:pt x="2752" y="15478"/>
                  <a:pt x="2789" y="15494"/>
                  <a:pt x="2820" y="15522"/>
                </a:cubicBezTo>
                <a:cubicBezTo>
                  <a:pt x="2870" y="15567"/>
                  <a:pt x="2900" y="15559"/>
                  <a:pt x="3066" y="15458"/>
                </a:cubicBezTo>
                <a:cubicBezTo>
                  <a:pt x="3233" y="15356"/>
                  <a:pt x="3265" y="15348"/>
                  <a:pt x="3338" y="15387"/>
                </a:cubicBezTo>
                <a:cubicBezTo>
                  <a:pt x="3383" y="15412"/>
                  <a:pt x="3446" y="15425"/>
                  <a:pt x="3476" y="15416"/>
                </a:cubicBezTo>
                <a:cubicBezTo>
                  <a:pt x="3507" y="15407"/>
                  <a:pt x="3603" y="15440"/>
                  <a:pt x="3690" y="15490"/>
                </a:cubicBezTo>
                <a:cubicBezTo>
                  <a:pt x="3841" y="15575"/>
                  <a:pt x="3850" y="15577"/>
                  <a:pt x="3850" y="15512"/>
                </a:cubicBezTo>
                <a:cubicBezTo>
                  <a:pt x="3850" y="15416"/>
                  <a:pt x="3922" y="15392"/>
                  <a:pt x="3993" y="15466"/>
                </a:cubicBezTo>
                <a:cubicBezTo>
                  <a:pt x="4025" y="15500"/>
                  <a:pt x="4096" y="15546"/>
                  <a:pt x="4152" y="15568"/>
                </a:cubicBezTo>
                <a:cubicBezTo>
                  <a:pt x="4243" y="15603"/>
                  <a:pt x="4258" y="15598"/>
                  <a:pt x="4298" y="15521"/>
                </a:cubicBezTo>
                <a:cubicBezTo>
                  <a:pt x="4322" y="15473"/>
                  <a:pt x="4342" y="15414"/>
                  <a:pt x="4342" y="15389"/>
                </a:cubicBezTo>
                <a:cubicBezTo>
                  <a:pt x="4342" y="15319"/>
                  <a:pt x="4428" y="15294"/>
                  <a:pt x="4460" y="15355"/>
                </a:cubicBezTo>
                <a:cubicBezTo>
                  <a:pt x="4484" y="15401"/>
                  <a:pt x="4496" y="15400"/>
                  <a:pt x="4552" y="15340"/>
                </a:cubicBezTo>
                <a:cubicBezTo>
                  <a:pt x="4588" y="15303"/>
                  <a:pt x="4636" y="15280"/>
                  <a:pt x="4658" y="15290"/>
                </a:cubicBezTo>
                <a:cubicBezTo>
                  <a:pt x="4733" y="15325"/>
                  <a:pt x="4703" y="15271"/>
                  <a:pt x="4582" y="15152"/>
                </a:cubicBezTo>
                <a:cubicBezTo>
                  <a:pt x="4463" y="15037"/>
                  <a:pt x="4464" y="15037"/>
                  <a:pt x="4559" y="15018"/>
                </a:cubicBezTo>
                <a:cubicBezTo>
                  <a:pt x="4612" y="15008"/>
                  <a:pt x="4646" y="14988"/>
                  <a:pt x="4635" y="14975"/>
                </a:cubicBezTo>
                <a:cubicBezTo>
                  <a:pt x="4600" y="14933"/>
                  <a:pt x="4866" y="14767"/>
                  <a:pt x="4948" y="14779"/>
                </a:cubicBezTo>
                <a:cubicBezTo>
                  <a:pt x="5072" y="14797"/>
                  <a:pt x="5135" y="14895"/>
                  <a:pt x="5071" y="14970"/>
                </a:cubicBezTo>
                <a:cubicBezTo>
                  <a:pt x="5022" y="15029"/>
                  <a:pt x="5030" y="15034"/>
                  <a:pt x="5161" y="15031"/>
                </a:cubicBezTo>
                <a:cubicBezTo>
                  <a:pt x="5240" y="15028"/>
                  <a:pt x="5350" y="15045"/>
                  <a:pt x="5406" y="15068"/>
                </a:cubicBezTo>
                <a:cubicBezTo>
                  <a:pt x="5487" y="15101"/>
                  <a:pt x="5498" y="15121"/>
                  <a:pt x="5462" y="15172"/>
                </a:cubicBezTo>
                <a:cubicBezTo>
                  <a:pt x="5395" y="15264"/>
                  <a:pt x="5407" y="15343"/>
                  <a:pt x="5494" y="15390"/>
                </a:cubicBezTo>
                <a:cubicBezTo>
                  <a:pt x="5559" y="15425"/>
                  <a:pt x="5561" y="15440"/>
                  <a:pt x="5509" y="15486"/>
                </a:cubicBezTo>
                <a:cubicBezTo>
                  <a:pt x="5458" y="15532"/>
                  <a:pt x="5461" y="15550"/>
                  <a:pt x="5529" y="15605"/>
                </a:cubicBezTo>
                <a:cubicBezTo>
                  <a:pt x="5597" y="15661"/>
                  <a:pt x="5598" y="15673"/>
                  <a:pt x="5541" y="15689"/>
                </a:cubicBezTo>
                <a:cubicBezTo>
                  <a:pt x="5498" y="15702"/>
                  <a:pt x="5483" y="15737"/>
                  <a:pt x="5497" y="15791"/>
                </a:cubicBezTo>
                <a:cubicBezTo>
                  <a:pt x="5511" y="15847"/>
                  <a:pt x="5486" y="15900"/>
                  <a:pt x="5418" y="15953"/>
                </a:cubicBezTo>
                <a:cubicBezTo>
                  <a:pt x="5363" y="15997"/>
                  <a:pt x="5329" y="16046"/>
                  <a:pt x="5343" y="16062"/>
                </a:cubicBezTo>
                <a:cubicBezTo>
                  <a:pt x="5356" y="16079"/>
                  <a:pt x="5323" y="16120"/>
                  <a:pt x="5268" y="16156"/>
                </a:cubicBezTo>
                <a:lnTo>
                  <a:pt x="5171" y="16220"/>
                </a:lnTo>
                <a:lnTo>
                  <a:pt x="5271" y="16231"/>
                </a:lnTo>
                <a:cubicBezTo>
                  <a:pt x="5390" y="16243"/>
                  <a:pt x="5487" y="16356"/>
                  <a:pt x="5428" y="16413"/>
                </a:cubicBezTo>
                <a:cubicBezTo>
                  <a:pt x="5298" y="16541"/>
                  <a:pt x="5443" y="16690"/>
                  <a:pt x="5657" y="16650"/>
                </a:cubicBezTo>
                <a:cubicBezTo>
                  <a:pt x="5777" y="16628"/>
                  <a:pt x="5858" y="16688"/>
                  <a:pt x="5783" y="16743"/>
                </a:cubicBezTo>
                <a:cubicBezTo>
                  <a:pt x="5717" y="16792"/>
                  <a:pt x="5770" y="16868"/>
                  <a:pt x="5895" y="16904"/>
                </a:cubicBezTo>
                <a:cubicBezTo>
                  <a:pt x="6016" y="16938"/>
                  <a:pt x="5996" y="17001"/>
                  <a:pt x="5864" y="17001"/>
                </a:cubicBezTo>
                <a:cubicBezTo>
                  <a:pt x="5818" y="17001"/>
                  <a:pt x="5768" y="17031"/>
                  <a:pt x="5753" y="17068"/>
                </a:cubicBezTo>
                <a:cubicBezTo>
                  <a:pt x="5737" y="17104"/>
                  <a:pt x="5655" y="17174"/>
                  <a:pt x="5571" y="17222"/>
                </a:cubicBezTo>
                <a:cubicBezTo>
                  <a:pt x="5431" y="17301"/>
                  <a:pt x="5419" y="17320"/>
                  <a:pt x="5439" y="17441"/>
                </a:cubicBezTo>
                <a:cubicBezTo>
                  <a:pt x="5457" y="17547"/>
                  <a:pt x="5442" y="17589"/>
                  <a:pt x="5361" y="17653"/>
                </a:cubicBezTo>
                <a:cubicBezTo>
                  <a:pt x="5305" y="17696"/>
                  <a:pt x="5235" y="17731"/>
                  <a:pt x="5206" y="17732"/>
                </a:cubicBezTo>
                <a:cubicBezTo>
                  <a:pt x="5130" y="17733"/>
                  <a:pt x="5045" y="17856"/>
                  <a:pt x="5102" y="17882"/>
                </a:cubicBezTo>
                <a:cubicBezTo>
                  <a:pt x="5151" y="17905"/>
                  <a:pt x="5140" y="18061"/>
                  <a:pt x="5084" y="18128"/>
                </a:cubicBezTo>
                <a:cubicBezTo>
                  <a:pt x="5058" y="18159"/>
                  <a:pt x="5078" y="18167"/>
                  <a:pt x="5157" y="18160"/>
                </a:cubicBezTo>
                <a:cubicBezTo>
                  <a:pt x="5230" y="18153"/>
                  <a:pt x="5315" y="18186"/>
                  <a:pt x="5425" y="18264"/>
                </a:cubicBezTo>
                <a:cubicBezTo>
                  <a:pt x="5558" y="18358"/>
                  <a:pt x="5578" y="18388"/>
                  <a:pt x="5537" y="18436"/>
                </a:cubicBezTo>
                <a:cubicBezTo>
                  <a:pt x="5498" y="18483"/>
                  <a:pt x="5509" y="18512"/>
                  <a:pt x="5594" y="18579"/>
                </a:cubicBezTo>
                <a:cubicBezTo>
                  <a:pt x="5732" y="18688"/>
                  <a:pt x="5761" y="18685"/>
                  <a:pt x="5797" y="18564"/>
                </a:cubicBezTo>
                <a:cubicBezTo>
                  <a:pt x="5838" y="18427"/>
                  <a:pt x="5892" y="18413"/>
                  <a:pt x="5962" y="18521"/>
                </a:cubicBezTo>
                <a:cubicBezTo>
                  <a:pt x="6011" y="18596"/>
                  <a:pt x="6047" y="18612"/>
                  <a:pt x="6157" y="18603"/>
                </a:cubicBezTo>
                <a:cubicBezTo>
                  <a:pt x="6254" y="18596"/>
                  <a:pt x="6322" y="18616"/>
                  <a:pt x="6396" y="18675"/>
                </a:cubicBezTo>
                <a:cubicBezTo>
                  <a:pt x="6500" y="18757"/>
                  <a:pt x="6509" y="18886"/>
                  <a:pt x="6412" y="18871"/>
                </a:cubicBezTo>
                <a:cubicBezTo>
                  <a:pt x="6357" y="18863"/>
                  <a:pt x="6384" y="18949"/>
                  <a:pt x="6459" y="19021"/>
                </a:cubicBezTo>
                <a:cubicBezTo>
                  <a:pt x="6483" y="19044"/>
                  <a:pt x="6489" y="19085"/>
                  <a:pt x="6474" y="19113"/>
                </a:cubicBezTo>
                <a:cubicBezTo>
                  <a:pt x="6454" y="19153"/>
                  <a:pt x="6428" y="19158"/>
                  <a:pt x="6364" y="19132"/>
                </a:cubicBezTo>
                <a:cubicBezTo>
                  <a:pt x="6245" y="19085"/>
                  <a:pt x="6105" y="19162"/>
                  <a:pt x="6156" y="19248"/>
                </a:cubicBezTo>
                <a:cubicBezTo>
                  <a:pt x="6176" y="19283"/>
                  <a:pt x="6188" y="19331"/>
                  <a:pt x="6183" y="19353"/>
                </a:cubicBezTo>
                <a:cubicBezTo>
                  <a:pt x="6171" y="19411"/>
                  <a:pt x="6294" y="19405"/>
                  <a:pt x="6426" y="19341"/>
                </a:cubicBezTo>
                <a:cubicBezTo>
                  <a:pt x="6486" y="19312"/>
                  <a:pt x="6564" y="19297"/>
                  <a:pt x="6599" y="19307"/>
                </a:cubicBezTo>
                <a:cubicBezTo>
                  <a:pt x="6662" y="19325"/>
                  <a:pt x="6670" y="19405"/>
                  <a:pt x="6613" y="19448"/>
                </a:cubicBezTo>
                <a:cubicBezTo>
                  <a:pt x="6562" y="19486"/>
                  <a:pt x="6672" y="19597"/>
                  <a:pt x="6752" y="19587"/>
                </a:cubicBezTo>
                <a:cubicBezTo>
                  <a:pt x="6806" y="19580"/>
                  <a:pt x="6827" y="19601"/>
                  <a:pt x="6827" y="19661"/>
                </a:cubicBezTo>
                <a:cubicBezTo>
                  <a:pt x="6827" y="19707"/>
                  <a:pt x="6816" y="19759"/>
                  <a:pt x="6800" y="19777"/>
                </a:cubicBezTo>
                <a:cubicBezTo>
                  <a:pt x="6757" y="19829"/>
                  <a:pt x="6906" y="19975"/>
                  <a:pt x="7013" y="19986"/>
                </a:cubicBezTo>
                <a:cubicBezTo>
                  <a:pt x="7082" y="19993"/>
                  <a:pt x="7107" y="19979"/>
                  <a:pt x="7103" y="19936"/>
                </a:cubicBezTo>
                <a:cubicBezTo>
                  <a:pt x="7093" y="19846"/>
                  <a:pt x="7345" y="19838"/>
                  <a:pt x="7451" y="19925"/>
                </a:cubicBezTo>
                <a:cubicBezTo>
                  <a:pt x="7520" y="19982"/>
                  <a:pt x="7524" y="20000"/>
                  <a:pt x="7473" y="20045"/>
                </a:cubicBezTo>
                <a:cubicBezTo>
                  <a:pt x="7363" y="20144"/>
                  <a:pt x="7392" y="20221"/>
                  <a:pt x="7562" y="20279"/>
                </a:cubicBezTo>
                <a:cubicBezTo>
                  <a:pt x="7650" y="20309"/>
                  <a:pt x="7758" y="20357"/>
                  <a:pt x="7801" y="20385"/>
                </a:cubicBezTo>
                <a:cubicBezTo>
                  <a:pt x="7850" y="20417"/>
                  <a:pt x="7879" y="20422"/>
                  <a:pt x="7879" y="20397"/>
                </a:cubicBezTo>
                <a:cubicBezTo>
                  <a:pt x="7879" y="20270"/>
                  <a:pt x="7960" y="20179"/>
                  <a:pt x="8033" y="20224"/>
                </a:cubicBezTo>
                <a:cubicBezTo>
                  <a:pt x="8065" y="20244"/>
                  <a:pt x="8123" y="20251"/>
                  <a:pt x="8160" y="20241"/>
                </a:cubicBezTo>
                <a:cubicBezTo>
                  <a:pt x="8198" y="20230"/>
                  <a:pt x="8242" y="20237"/>
                  <a:pt x="8258" y="20257"/>
                </a:cubicBezTo>
                <a:cubicBezTo>
                  <a:pt x="8275" y="20277"/>
                  <a:pt x="8308" y="20285"/>
                  <a:pt x="8332" y="20274"/>
                </a:cubicBezTo>
                <a:cubicBezTo>
                  <a:pt x="8356" y="20263"/>
                  <a:pt x="8402" y="20270"/>
                  <a:pt x="8435" y="20290"/>
                </a:cubicBezTo>
                <a:cubicBezTo>
                  <a:pt x="8479" y="20318"/>
                  <a:pt x="8508" y="20314"/>
                  <a:pt x="8549" y="20277"/>
                </a:cubicBezTo>
                <a:cubicBezTo>
                  <a:pt x="8580" y="20250"/>
                  <a:pt x="8624" y="20235"/>
                  <a:pt x="8646" y="20245"/>
                </a:cubicBezTo>
                <a:cubicBezTo>
                  <a:pt x="8668" y="20255"/>
                  <a:pt x="8706" y="20223"/>
                  <a:pt x="8731" y="20173"/>
                </a:cubicBezTo>
                <a:lnTo>
                  <a:pt x="8777" y="20084"/>
                </a:lnTo>
                <a:lnTo>
                  <a:pt x="8888" y="20161"/>
                </a:lnTo>
                <a:cubicBezTo>
                  <a:pt x="8976" y="20222"/>
                  <a:pt x="8998" y="20270"/>
                  <a:pt x="8998" y="20400"/>
                </a:cubicBezTo>
                <a:cubicBezTo>
                  <a:pt x="8998" y="20521"/>
                  <a:pt x="9012" y="20556"/>
                  <a:pt x="9054" y="20537"/>
                </a:cubicBezTo>
                <a:cubicBezTo>
                  <a:pt x="9113" y="20509"/>
                  <a:pt x="9137" y="20506"/>
                  <a:pt x="9299" y="20497"/>
                </a:cubicBezTo>
                <a:cubicBezTo>
                  <a:pt x="9354" y="20494"/>
                  <a:pt x="9449" y="20451"/>
                  <a:pt x="9511" y="20402"/>
                </a:cubicBezTo>
                <a:cubicBezTo>
                  <a:pt x="9612" y="20320"/>
                  <a:pt x="9616" y="20307"/>
                  <a:pt x="9554" y="20256"/>
                </a:cubicBezTo>
                <a:cubicBezTo>
                  <a:pt x="9512" y="20222"/>
                  <a:pt x="9503" y="20192"/>
                  <a:pt x="9530" y="20179"/>
                </a:cubicBezTo>
                <a:cubicBezTo>
                  <a:pt x="9558" y="20167"/>
                  <a:pt x="9559" y="20121"/>
                  <a:pt x="9534" y="20058"/>
                </a:cubicBezTo>
                <a:cubicBezTo>
                  <a:pt x="9485" y="19930"/>
                  <a:pt x="9562" y="19901"/>
                  <a:pt x="9755" y="19976"/>
                </a:cubicBezTo>
                <a:cubicBezTo>
                  <a:pt x="9908" y="20034"/>
                  <a:pt x="9921" y="20057"/>
                  <a:pt x="9838" y="20126"/>
                </a:cubicBezTo>
                <a:cubicBezTo>
                  <a:pt x="9792" y="20165"/>
                  <a:pt x="9794" y="20167"/>
                  <a:pt x="9849" y="20138"/>
                </a:cubicBezTo>
                <a:cubicBezTo>
                  <a:pt x="9886" y="20118"/>
                  <a:pt x="9955" y="20106"/>
                  <a:pt x="10002" y="20112"/>
                </a:cubicBezTo>
                <a:cubicBezTo>
                  <a:pt x="10048" y="20117"/>
                  <a:pt x="10119" y="20091"/>
                  <a:pt x="10161" y="20053"/>
                </a:cubicBezTo>
                <a:cubicBezTo>
                  <a:pt x="10242" y="19978"/>
                  <a:pt x="10354" y="19996"/>
                  <a:pt x="10312" y="20078"/>
                </a:cubicBezTo>
                <a:cubicBezTo>
                  <a:pt x="10285" y="20130"/>
                  <a:pt x="10432" y="20241"/>
                  <a:pt x="10595" y="20292"/>
                </a:cubicBezTo>
                <a:cubicBezTo>
                  <a:pt x="10694" y="20322"/>
                  <a:pt x="10706" y="20370"/>
                  <a:pt x="10635" y="20459"/>
                </a:cubicBezTo>
                <a:cubicBezTo>
                  <a:pt x="10608" y="20493"/>
                  <a:pt x="10623" y="20490"/>
                  <a:pt x="10686" y="20449"/>
                </a:cubicBezTo>
                <a:cubicBezTo>
                  <a:pt x="10762" y="20400"/>
                  <a:pt x="10785" y="20398"/>
                  <a:pt x="10827" y="20436"/>
                </a:cubicBezTo>
                <a:cubicBezTo>
                  <a:pt x="10855" y="20461"/>
                  <a:pt x="10866" y="20491"/>
                  <a:pt x="10851" y="20502"/>
                </a:cubicBezTo>
                <a:cubicBezTo>
                  <a:pt x="10836" y="20514"/>
                  <a:pt x="10836" y="20548"/>
                  <a:pt x="10852" y="20579"/>
                </a:cubicBezTo>
                <a:cubicBezTo>
                  <a:pt x="10875" y="20623"/>
                  <a:pt x="10894" y="20627"/>
                  <a:pt x="10933" y="20597"/>
                </a:cubicBezTo>
                <a:cubicBezTo>
                  <a:pt x="11017" y="20535"/>
                  <a:pt x="11044" y="20550"/>
                  <a:pt x="11149" y="20711"/>
                </a:cubicBezTo>
                <a:cubicBezTo>
                  <a:pt x="11245" y="20859"/>
                  <a:pt x="11253" y="21015"/>
                  <a:pt x="11182" y="21373"/>
                </a:cubicBezTo>
                <a:cubicBezTo>
                  <a:pt x="11173" y="21420"/>
                  <a:pt x="11215" y="21457"/>
                  <a:pt x="11327" y="21500"/>
                </a:cubicBezTo>
                <a:cubicBezTo>
                  <a:pt x="11580" y="21597"/>
                  <a:pt x="12099" y="21517"/>
                  <a:pt x="12072" y="21385"/>
                </a:cubicBezTo>
                <a:cubicBezTo>
                  <a:pt x="12065" y="21352"/>
                  <a:pt x="12046" y="21314"/>
                  <a:pt x="12029" y="21301"/>
                </a:cubicBezTo>
                <a:cubicBezTo>
                  <a:pt x="12012" y="21289"/>
                  <a:pt x="11998" y="21096"/>
                  <a:pt x="11998" y="20872"/>
                </a:cubicBezTo>
                <a:lnTo>
                  <a:pt x="11998" y="20465"/>
                </a:lnTo>
                <a:lnTo>
                  <a:pt x="12166" y="20389"/>
                </a:lnTo>
                <a:cubicBezTo>
                  <a:pt x="12258" y="20347"/>
                  <a:pt x="12369" y="20310"/>
                  <a:pt x="12412" y="20307"/>
                </a:cubicBezTo>
                <a:cubicBezTo>
                  <a:pt x="12455" y="20304"/>
                  <a:pt x="12512" y="20299"/>
                  <a:pt x="12538" y="20297"/>
                </a:cubicBezTo>
                <a:cubicBezTo>
                  <a:pt x="12564" y="20294"/>
                  <a:pt x="12574" y="20280"/>
                  <a:pt x="12561" y="20263"/>
                </a:cubicBezTo>
                <a:cubicBezTo>
                  <a:pt x="12547" y="20247"/>
                  <a:pt x="12565" y="20216"/>
                  <a:pt x="12600" y="20195"/>
                </a:cubicBezTo>
                <a:cubicBezTo>
                  <a:pt x="12650" y="20164"/>
                  <a:pt x="12674" y="20169"/>
                  <a:pt x="12713" y="20224"/>
                </a:cubicBezTo>
                <a:cubicBezTo>
                  <a:pt x="12740" y="20262"/>
                  <a:pt x="12800" y="20293"/>
                  <a:pt x="12847" y="20293"/>
                </a:cubicBezTo>
                <a:cubicBezTo>
                  <a:pt x="12894" y="20293"/>
                  <a:pt x="12946" y="20309"/>
                  <a:pt x="12962" y="20328"/>
                </a:cubicBezTo>
                <a:cubicBezTo>
                  <a:pt x="12981" y="20350"/>
                  <a:pt x="13014" y="20341"/>
                  <a:pt x="13052" y="20303"/>
                </a:cubicBezTo>
                <a:cubicBezTo>
                  <a:pt x="13100" y="20255"/>
                  <a:pt x="13122" y="20251"/>
                  <a:pt x="13168" y="20284"/>
                </a:cubicBezTo>
                <a:cubicBezTo>
                  <a:pt x="13243" y="20340"/>
                  <a:pt x="13296" y="20337"/>
                  <a:pt x="13296" y="20277"/>
                </a:cubicBezTo>
                <a:cubicBezTo>
                  <a:pt x="13296" y="20250"/>
                  <a:pt x="13337" y="20212"/>
                  <a:pt x="13386" y="20193"/>
                </a:cubicBezTo>
                <a:cubicBezTo>
                  <a:pt x="13435" y="20173"/>
                  <a:pt x="13476" y="20134"/>
                  <a:pt x="13476" y="20107"/>
                </a:cubicBezTo>
                <a:cubicBezTo>
                  <a:pt x="13476" y="20079"/>
                  <a:pt x="13541" y="20036"/>
                  <a:pt x="13621" y="20011"/>
                </a:cubicBezTo>
                <a:cubicBezTo>
                  <a:pt x="13701" y="19986"/>
                  <a:pt x="13784" y="19954"/>
                  <a:pt x="13804" y="19938"/>
                </a:cubicBezTo>
                <a:cubicBezTo>
                  <a:pt x="13825" y="19923"/>
                  <a:pt x="13863" y="19910"/>
                  <a:pt x="13890" y="19910"/>
                </a:cubicBezTo>
                <a:cubicBezTo>
                  <a:pt x="13916" y="19910"/>
                  <a:pt x="13943" y="19883"/>
                  <a:pt x="13950" y="19849"/>
                </a:cubicBezTo>
                <a:cubicBezTo>
                  <a:pt x="13965" y="19772"/>
                  <a:pt x="14147" y="19624"/>
                  <a:pt x="14199" y="19647"/>
                </a:cubicBezTo>
                <a:cubicBezTo>
                  <a:pt x="14220" y="19657"/>
                  <a:pt x="14237" y="19642"/>
                  <a:pt x="14237" y="19614"/>
                </a:cubicBezTo>
                <a:cubicBezTo>
                  <a:pt x="14237" y="19586"/>
                  <a:pt x="14276" y="19510"/>
                  <a:pt x="14325" y="19446"/>
                </a:cubicBezTo>
                <a:cubicBezTo>
                  <a:pt x="14374" y="19381"/>
                  <a:pt x="14401" y="19328"/>
                  <a:pt x="14385" y="19328"/>
                </a:cubicBezTo>
                <a:cubicBezTo>
                  <a:pt x="14369" y="19328"/>
                  <a:pt x="14403" y="19291"/>
                  <a:pt x="14460" y="19245"/>
                </a:cubicBezTo>
                <a:cubicBezTo>
                  <a:pt x="14534" y="19188"/>
                  <a:pt x="14547" y="19163"/>
                  <a:pt x="14502" y="19162"/>
                </a:cubicBezTo>
                <a:cubicBezTo>
                  <a:pt x="14467" y="19162"/>
                  <a:pt x="14370" y="19111"/>
                  <a:pt x="14288" y="19048"/>
                </a:cubicBezTo>
                <a:cubicBezTo>
                  <a:pt x="14109" y="18911"/>
                  <a:pt x="14128" y="18871"/>
                  <a:pt x="14442" y="18713"/>
                </a:cubicBezTo>
                <a:cubicBezTo>
                  <a:pt x="14683" y="18593"/>
                  <a:pt x="14729" y="18593"/>
                  <a:pt x="14729" y="18718"/>
                </a:cubicBezTo>
                <a:cubicBezTo>
                  <a:pt x="14729" y="18763"/>
                  <a:pt x="14746" y="18793"/>
                  <a:pt x="14765" y="18784"/>
                </a:cubicBezTo>
                <a:cubicBezTo>
                  <a:pt x="14785" y="18775"/>
                  <a:pt x="14827" y="18780"/>
                  <a:pt x="14859" y="18794"/>
                </a:cubicBezTo>
                <a:cubicBezTo>
                  <a:pt x="14896" y="18812"/>
                  <a:pt x="14951" y="18798"/>
                  <a:pt x="15006" y="18757"/>
                </a:cubicBezTo>
                <a:cubicBezTo>
                  <a:pt x="15077" y="18705"/>
                  <a:pt x="15105" y="18700"/>
                  <a:pt x="15159" y="18733"/>
                </a:cubicBezTo>
                <a:cubicBezTo>
                  <a:pt x="15261" y="18796"/>
                  <a:pt x="15326" y="18724"/>
                  <a:pt x="15335" y="18531"/>
                </a:cubicBezTo>
                <a:cubicBezTo>
                  <a:pt x="15339" y="18438"/>
                  <a:pt x="15364" y="18345"/>
                  <a:pt x="15391" y="18325"/>
                </a:cubicBezTo>
                <a:cubicBezTo>
                  <a:pt x="15427" y="18298"/>
                  <a:pt x="15409" y="18270"/>
                  <a:pt x="15326" y="18222"/>
                </a:cubicBezTo>
                <a:lnTo>
                  <a:pt x="15213" y="18156"/>
                </a:lnTo>
                <a:lnTo>
                  <a:pt x="15340" y="18080"/>
                </a:lnTo>
                <a:cubicBezTo>
                  <a:pt x="15431" y="18026"/>
                  <a:pt x="15484" y="18015"/>
                  <a:pt x="15524" y="18039"/>
                </a:cubicBezTo>
                <a:cubicBezTo>
                  <a:pt x="15554" y="18058"/>
                  <a:pt x="15569" y="18084"/>
                  <a:pt x="15557" y="18098"/>
                </a:cubicBezTo>
                <a:cubicBezTo>
                  <a:pt x="15545" y="18113"/>
                  <a:pt x="15566" y="18133"/>
                  <a:pt x="15602" y="18143"/>
                </a:cubicBezTo>
                <a:cubicBezTo>
                  <a:pt x="15638" y="18153"/>
                  <a:pt x="15658" y="18182"/>
                  <a:pt x="15645" y="18206"/>
                </a:cubicBezTo>
                <a:cubicBezTo>
                  <a:pt x="15618" y="18261"/>
                  <a:pt x="15817" y="18407"/>
                  <a:pt x="15938" y="18420"/>
                </a:cubicBezTo>
                <a:cubicBezTo>
                  <a:pt x="15990" y="18426"/>
                  <a:pt x="16045" y="18403"/>
                  <a:pt x="16074" y="18362"/>
                </a:cubicBezTo>
                <a:cubicBezTo>
                  <a:pt x="16101" y="18325"/>
                  <a:pt x="16157" y="18299"/>
                  <a:pt x="16198" y="18303"/>
                </a:cubicBezTo>
                <a:cubicBezTo>
                  <a:pt x="16240" y="18308"/>
                  <a:pt x="16336" y="18286"/>
                  <a:pt x="16412" y="18256"/>
                </a:cubicBezTo>
                <a:cubicBezTo>
                  <a:pt x="16534" y="18208"/>
                  <a:pt x="16558" y="18208"/>
                  <a:pt x="16616" y="18251"/>
                </a:cubicBezTo>
                <a:cubicBezTo>
                  <a:pt x="16699" y="18312"/>
                  <a:pt x="16823" y="18281"/>
                  <a:pt x="16842" y="18194"/>
                </a:cubicBezTo>
                <a:cubicBezTo>
                  <a:pt x="16866" y="18081"/>
                  <a:pt x="16929" y="18110"/>
                  <a:pt x="16998" y="18265"/>
                </a:cubicBezTo>
                <a:cubicBezTo>
                  <a:pt x="17035" y="18347"/>
                  <a:pt x="17104" y="18445"/>
                  <a:pt x="17151" y="18483"/>
                </a:cubicBezTo>
                <a:cubicBezTo>
                  <a:pt x="17198" y="18521"/>
                  <a:pt x="17236" y="18567"/>
                  <a:pt x="17236" y="18586"/>
                </a:cubicBezTo>
                <a:cubicBezTo>
                  <a:pt x="17236" y="18605"/>
                  <a:pt x="17277" y="18648"/>
                  <a:pt x="17327" y="18681"/>
                </a:cubicBezTo>
                <a:cubicBezTo>
                  <a:pt x="17416" y="18741"/>
                  <a:pt x="17422" y="18741"/>
                  <a:pt x="17533" y="18658"/>
                </a:cubicBezTo>
                <a:lnTo>
                  <a:pt x="17646" y="18573"/>
                </a:lnTo>
                <a:lnTo>
                  <a:pt x="17509" y="18462"/>
                </a:lnTo>
                <a:cubicBezTo>
                  <a:pt x="17433" y="18400"/>
                  <a:pt x="17371" y="18339"/>
                  <a:pt x="17371" y="18326"/>
                </a:cubicBezTo>
                <a:cubicBezTo>
                  <a:pt x="17371" y="18279"/>
                  <a:pt x="17465" y="18259"/>
                  <a:pt x="17523" y="18295"/>
                </a:cubicBezTo>
                <a:cubicBezTo>
                  <a:pt x="17566" y="18321"/>
                  <a:pt x="17625" y="18318"/>
                  <a:pt x="17740" y="18282"/>
                </a:cubicBezTo>
                <a:cubicBezTo>
                  <a:pt x="17949" y="18217"/>
                  <a:pt x="17986" y="18138"/>
                  <a:pt x="17848" y="18051"/>
                </a:cubicBezTo>
                <a:cubicBezTo>
                  <a:pt x="17722" y="17970"/>
                  <a:pt x="17669" y="17876"/>
                  <a:pt x="17733" y="17847"/>
                </a:cubicBezTo>
                <a:cubicBezTo>
                  <a:pt x="17762" y="17834"/>
                  <a:pt x="17760" y="17811"/>
                  <a:pt x="17726" y="17781"/>
                </a:cubicBezTo>
                <a:cubicBezTo>
                  <a:pt x="17685" y="17744"/>
                  <a:pt x="17690" y="17729"/>
                  <a:pt x="17746" y="17713"/>
                </a:cubicBezTo>
                <a:cubicBezTo>
                  <a:pt x="17801" y="17697"/>
                  <a:pt x="17806" y="17678"/>
                  <a:pt x="17771" y="17629"/>
                </a:cubicBezTo>
                <a:cubicBezTo>
                  <a:pt x="17722" y="17562"/>
                  <a:pt x="17749" y="17543"/>
                  <a:pt x="17930" y="17524"/>
                </a:cubicBezTo>
                <a:cubicBezTo>
                  <a:pt x="17979" y="17519"/>
                  <a:pt x="18045" y="17503"/>
                  <a:pt x="18076" y="17489"/>
                </a:cubicBezTo>
                <a:cubicBezTo>
                  <a:pt x="18109" y="17473"/>
                  <a:pt x="18181" y="17490"/>
                  <a:pt x="18251" y="17531"/>
                </a:cubicBezTo>
                <a:cubicBezTo>
                  <a:pt x="18363" y="17597"/>
                  <a:pt x="18587" y="17627"/>
                  <a:pt x="18572" y="17575"/>
                </a:cubicBezTo>
                <a:cubicBezTo>
                  <a:pt x="18568" y="17561"/>
                  <a:pt x="18580" y="17524"/>
                  <a:pt x="18599" y="17492"/>
                </a:cubicBezTo>
                <a:cubicBezTo>
                  <a:pt x="18623" y="17451"/>
                  <a:pt x="18605" y="17416"/>
                  <a:pt x="18539" y="17375"/>
                </a:cubicBezTo>
                <a:cubicBezTo>
                  <a:pt x="18424" y="17306"/>
                  <a:pt x="18392" y="17204"/>
                  <a:pt x="18444" y="17071"/>
                </a:cubicBezTo>
                <a:cubicBezTo>
                  <a:pt x="18473" y="16996"/>
                  <a:pt x="18466" y="16969"/>
                  <a:pt x="18416" y="16955"/>
                </a:cubicBezTo>
                <a:cubicBezTo>
                  <a:pt x="18377" y="16944"/>
                  <a:pt x="18363" y="16919"/>
                  <a:pt x="18383" y="16894"/>
                </a:cubicBezTo>
                <a:cubicBezTo>
                  <a:pt x="18456" y="16807"/>
                  <a:pt x="18428" y="16730"/>
                  <a:pt x="18304" y="16682"/>
                </a:cubicBezTo>
                <a:cubicBezTo>
                  <a:pt x="18160" y="16627"/>
                  <a:pt x="18139" y="16556"/>
                  <a:pt x="18255" y="16506"/>
                </a:cubicBezTo>
                <a:cubicBezTo>
                  <a:pt x="18298" y="16487"/>
                  <a:pt x="18315" y="16471"/>
                  <a:pt x="18294" y="16471"/>
                </a:cubicBezTo>
                <a:cubicBezTo>
                  <a:pt x="18272" y="16470"/>
                  <a:pt x="18279" y="16448"/>
                  <a:pt x="18308" y="16422"/>
                </a:cubicBezTo>
                <a:cubicBezTo>
                  <a:pt x="18337" y="16395"/>
                  <a:pt x="18393" y="16383"/>
                  <a:pt x="18431" y="16394"/>
                </a:cubicBezTo>
                <a:cubicBezTo>
                  <a:pt x="18491" y="16411"/>
                  <a:pt x="18490" y="16402"/>
                  <a:pt x="18425" y="16328"/>
                </a:cubicBezTo>
                <a:cubicBezTo>
                  <a:pt x="18353" y="16246"/>
                  <a:pt x="18390" y="16175"/>
                  <a:pt x="18484" y="16218"/>
                </a:cubicBezTo>
                <a:cubicBezTo>
                  <a:pt x="18506" y="16228"/>
                  <a:pt x="18548" y="16215"/>
                  <a:pt x="18577" y="16190"/>
                </a:cubicBezTo>
                <a:cubicBezTo>
                  <a:pt x="18605" y="16165"/>
                  <a:pt x="18695" y="16135"/>
                  <a:pt x="18778" y="16124"/>
                </a:cubicBezTo>
                <a:cubicBezTo>
                  <a:pt x="18946" y="16100"/>
                  <a:pt x="18992" y="16029"/>
                  <a:pt x="18924" y="15903"/>
                </a:cubicBezTo>
                <a:cubicBezTo>
                  <a:pt x="18858" y="15784"/>
                  <a:pt x="18852" y="15740"/>
                  <a:pt x="18893" y="15721"/>
                </a:cubicBezTo>
                <a:cubicBezTo>
                  <a:pt x="18947" y="15697"/>
                  <a:pt x="18894" y="15579"/>
                  <a:pt x="18819" y="15557"/>
                </a:cubicBezTo>
                <a:cubicBezTo>
                  <a:pt x="18782" y="15547"/>
                  <a:pt x="18767" y="15522"/>
                  <a:pt x="18785" y="15500"/>
                </a:cubicBezTo>
                <a:cubicBezTo>
                  <a:pt x="18807" y="15474"/>
                  <a:pt x="18787" y="15468"/>
                  <a:pt x="18722" y="15480"/>
                </a:cubicBezTo>
                <a:cubicBezTo>
                  <a:pt x="18670" y="15491"/>
                  <a:pt x="18593" y="15478"/>
                  <a:pt x="18549" y="15454"/>
                </a:cubicBezTo>
                <a:cubicBezTo>
                  <a:pt x="18504" y="15431"/>
                  <a:pt x="18447" y="15423"/>
                  <a:pt x="18423" y="15438"/>
                </a:cubicBezTo>
                <a:cubicBezTo>
                  <a:pt x="18398" y="15453"/>
                  <a:pt x="18330" y="15451"/>
                  <a:pt x="18272" y="15435"/>
                </a:cubicBezTo>
                <a:cubicBezTo>
                  <a:pt x="18175" y="15408"/>
                  <a:pt x="18171" y="15398"/>
                  <a:pt x="18231" y="15346"/>
                </a:cubicBezTo>
                <a:cubicBezTo>
                  <a:pt x="18268" y="15315"/>
                  <a:pt x="18312" y="15259"/>
                  <a:pt x="18330" y="15223"/>
                </a:cubicBezTo>
                <a:cubicBezTo>
                  <a:pt x="18362" y="15159"/>
                  <a:pt x="18365" y="15159"/>
                  <a:pt x="18452" y="15237"/>
                </a:cubicBezTo>
                <a:cubicBezTo>
                  <a:pt x="18562" y="15337"/>
                  <a:pt x="18650" y="15350"/>
                  <a:pt x="18785" y="15284"/>
                </a:cubicBezTo>
                <a:cubicBezTo>
                  <a:pt x="18881" y="15237"/>
                  <a:pt x="18900" y="15239"/>
                  <a:pt x="19037" y="15315"/>
                </a:cubicBezTo>
                <a:cubicBezTo>
                  <a:pt x="19215" y="15415"/>
                  <a:pt x="19386" y="15412"/>
                  <a:pt x="19437" y="15310"/>
                </a:cubicBezTo>
                <a:cubicBezTo>
                  <a:pt x="19468" y="15248"/>
                  <a:pt x="19487" y="15243"/>
                  <a:pt x="19563" y="15273"/>
                </a:cubicBezTo>
                <a:cubicBezTo>
                  <a:pt x="19613" y="15292"/>
                  <a:pt x="19654" y="15298"/>
                  <a:pt x="19654" y="15285"/>
                </a:cubicBezTo>
                <a:cubicBezTo>
                  <a:pt x="19654" y="15272"/>
                  <a:pt x="19700" y="15294"/>
                  <a:pt x="19757" y="15334"/>
                </a:cubicBezTo>
                <a:cubicBezTo>
                  <a:pt x="19815" y="15374"/>
                  <a:pt x="19875" y="15396"/>
                  <a:pt x="19892" y="15384"/>
                </a:cubicBezTo>
                <a:cubicBezTo>
                  <a:pt x="19908" y="15372"/>
                  <a:pt x="19963" y="15389"/>
                  <a:pt x="20013" y="15423"/>
                </a:cubicBezTo>
                <a:cubicBezTo>
                  <a:pt x="20155" y="15519"/>
                  <a:pt x="20241" y="15515"/>
                  <a:pt x="20216" y="15415"/>
                </a:cubicBezTo>
                <a:cubicBezTo>
                  <a:pt x="20205" y="15369"/>
                  <a:pt x="20185" y="15323"/>
                  <a:pt x="20173" y="15314"/>
                </a:cubicBezTo>
                <a:cubicBezTo>
                  <a:pt x="20161" y="15305"/>
                  <a:pt x="20202" y="15247"/>
                  <a:pt x="20265" y="15185"/>
                </a:cubicBezTo>
                <a:cubicBezTo>
                  <a:pt x="20373" y="15081"/>
                  <a:pt x="20375" y="15072"/>
                  <a:pt x="20297" y="15051"/>
                </a:cubicBezTo>
                <a:cubicBezTo>
                  <a:pt x="20138" y="15009"/>
                  <a:pt x="20096" y="14969"/>
                  <a:pt x="20155" y="14916"/>
                </a:cubicBezTo>
                <a:cubicBezTo>
                  <a:pt x="20184" y="14890"/>
                  <a:pt x="20209" y="14825"/>
                  <a:pt x="20211" y="14772"/>
                </a:cubicBezTo>
                <a:cubicBezTo>
                  <a:pt x="20212" y="14719"/>
                  <a:pt x="20234" y="14674"/>
                  <a:pt x="20258" y="14672"/>
                </a:cubicBezTo>
                <a:cubicBezTo>
                  <a:pt x="20283" y="14670"/>
                  <a:pt x="20327" y="14654"/>
                  <a:pt x="20356" y="14636"/>
                </a:cubicBezTo>
                <a:cubicBezTo>
                  <a:pt x="20386" y="14618"/>
                  <a:pt x="20457" y="14613"/>
                  <a:pt x="20513" y="14627"/>
                </a:cubicBezTo>
                <a:cubicBezTo>
                  <a:pt x="20600" y="14647"/>
                  <a:pt x="20607" y="14644"/>
                  <a:pt x="20560" y="14602"/>
                </a:cubicBezTo>
                <a:cubicBezTo>
                  <a:pt x="20530" y="14574"/>
                  <a:pt x="20519" y="14541"/>
                  <a:pt x="20535" y="14529"/>
                </a:cubicBezTo>
                <a:cubicBezTo>
                  <a:pt x="20552" y="14516"/>
                  <a:pt x="20477" y="14439"/>
                  <a:pt x="20367" y="14356"/>
                </a:cubicBezTo>
                <a:lnTo>
                  <a:pt x="20169" y="14206"/>
                </a:lnTo>
                <a:lnTo>
                  <a:pt x="20275" y="14145"/>
                </a:lnTo>
                <a:cubicBezTo>
                  <a:pt x="20349" y="14104"/>
                  <a:pt x="20366" y="14078"/>
                  <a:pt x="20330" y="14061"/>
                </a:cubicBezTo>
                <a:cubicBezTo>
                  <a:pt x="20289" y="14043"/>
                  <a:pt x="20289" y="14026"/>
                  <a:pt x="20328" y="13991"/>
                </a:cubicBezTo>
                <a:cubicBezTo>
                  <a:pt x="20370" y="13954"/>
                  <a:pt x="20355" y="13937"/>
                  <a:pt x="20255" y="13909"/>
                </a:cubicBezTo>
                <a:lnTo>
                  <a:pt x="20131" y="13873"/>
                </a:lnTo>
                <a:lnTo>
                  <a:pt x="20229" y="13801"/>
                </a:lnTo>
                <a:cubicBezTo>
                  <a:pt x="20304" y="13745"/>
                  <a:pt x="20375" y="13729"/>
                  <a:pt x="20527" y="13733"/>
                </a:cubicBezTo>
                <a:cubicBezTo>
                  <a:pt x="20636" y="13736"/>
                  <a:pt x="20749" y="13749"/>
                  <a:pt x="20777" y="13762"/>
                </a:cubicBezTo>
                <a:cubicBezTo>
                  <a:pt x="20805" y="13775"/>
                  <a:pt x="20908" y="13788"/>
                  <a:pt x="21007" y="13791"/>
                </a:cubicBezTo>
                <a:cubicBezTo>
                  <a:pt x="21165" y="13797"/>
                  <a:pt x="21178" y="13793"/>
                  <a:pt x="21106" y="13754"/>
                </a:cubicBezTo>
                <a:cubicBezTo>
                  <a:pt x="21062" y="13730"/>
                  <a:pt x="21000" y="13710"/>
                  <a:pt x="20969" y="13710"/>
                </a:cubicBezTo>
                <a:cubicBezTo>
                  <a:pt x="20938" y="13710"/>
                  <a:pt x="20901" y="13696"/>
                  <a:pt x="20886" y="13678"/>
                </a:cubicBezTo>
                <a:cubicBezTo>
                  <a:pt x="20848" y="13631"/>
                  <a:pt x="21215" y="13502"/>
                  <a:pt x="21337" y="13519"/>
                </a:cubicBezTo>
                <a:cubicBezTo>
                  <a:pt x="21398" y="13528"/>
                  <a:pt x="21449" y="13515"/>
                  <a:pt x="21463" y="13489"/>
                </a:cubicBezTo>
                <a:cubicBezTo>
                  <a:pt x="21476" y="13464"/>
                  <a:pt x="21458" y="13444"/>
                  <a:pt x="21424" y="13444"/>
                </a:cubicBezTo>
                <a:cubicBezTo>
                  <a:pt x="21389" y="13444"/>
                  <a:pt x="21304" y="13408"/>
                  <a:pt x="21235" y="13363"/>
                </a:cubicBezTo>
                <a:cubicBezTo>
                  <a:pt x="21125" y="13293"/>
                  <a:pt x="21118" y="13280"/>
                  <a:pt x="21186" y="13260"/>
                </a:cubicBezTo>
                <a:cubicBezTo>
                  <a:pt x="21256" y="13240"/>
                  <a:pt x="21257" y="13228"/>
                  <a:pt x="21198" y="13124"/>
                </a:cubicBezTo>
                <a:cubicBezTo>
                  <a:pt x="21136" y="13014"/>
                  <a:pt x="21139" y="13008"/>
                  <a:pt x="21245" y="12973"/>
                </a:cubicBezTo>
                <a:cubicBezTo>
                  <a:pt x="21343" y="12939"/>
                  <a:pt x="21346" y="12931"/>
                  <a:pt x="21280" y="12895"/>
                </a:cubicBezTo>
                <a:cubicBezTo>
                  <a:pt x="21213" y="12858"/>
                  <a:pt x="21217" y="12849"/>
                  <a:pt x="21327" y="12796"/>
                </a:cubicBezTo>
                <a:cubicBezTo>
                  <a:pt x="21439" y="12742"/>
                  <a:pt x="21579" y="12589"/>
                  <a:pt x="21579" y="12522"/>
                </a:cubicBezTo>
                <a:cubicBezTo>
                  <a:pt x="21579" y="12506"/>
                  <a:pt x="21515" y="12466"/>
                  <a:pt x="21438" y="12432"/>
                </a:cubicBezTo>
                <a:lnTo>
                  <a:pt x="21296" y="12370"/>
                </a:lnTo>
                <a:lnTo>
                  <a:pt x="21415" y="12307"/>
                </a:lnTo>
                <a:cubicBezTo>
                  <a:pt x="21532" y="12243"/>
                  <a:pt x="21577" y="12148"/>
                  <a:pt x="21489" y="12148"/>
                </a:cubicBezTo>
                <a:cubicBezTo>
                  <a:pt x="21465" y="12148"/>
                  <a:pt x="21403" y="12117"/>
                  <a:pt x="21352" y="12079"/>
                </a:cubicBezTo>
                <a:cubicBezTo>
                  <a:pt x="21301" y="12041"/>
                  <a:pt x="21209" y="12006"/>
                  <a:pt x="21148" y="12001"/>
                </a:cubicBezTo>
                <a:cubicBezTo>
                  <a:pt x="20877" y="11980"/>
                  <a:pt x="20904" y="11849"/>
                  <a:pt x="21177" y="11863"/>
                </a:cubicBezTo>
                <a:cubicBezTo>
                  <a:pt x="21382" y="11874"/>
                  <a:pt x="21446" y="11835"/>
                  <a:pt x="21312" y="11782"/>
                </a:cubicBezTo>
                <a:cubicBezTo>
                  <a:pt x="21262" y="11762"/>
                  <a:pt x="21221" y="11725"/>
                  <a:pt x="21221" y="11698"/>
                </a:cubicBezTo>
                <a:cubicBezTo>
                  <a:pt x="21221" y="11638"/>
                  <a:pt x="21037" y="11633"/>
                  <a:pt x="20961" y="11690"/>
                </a:cubicBezTo>
                <a:cubicBezTo>
                  <a:pt x="20918" y="11721"/>
                  <a:pt x="20887" y="11715"/>
                  <a:pt x="20815" y="11662"/>
                </a:cubicBezTo>
                <a:cubicBezTo>
                  <a:pt x="20731" y="11599"/>
                  <a:pt x="20696" y="11535"/>
                  <a:pt x="20686" y="11425"/>
                </a:cubicBezTo>
                <a:cubicBezTo>
                  <a:pt x="20682" y="11368"/>
                  <a:pt x="20439" y="11372"/>
                  <a:pt x="20374" y="11430"/>
                </a:cubicBezTo>
                <a:cubicBezTo>
                  <a:pt x="20321" y="11478"/>
                  <a:pt x="20169" y="11466"/>
                  <a:pt x="20068" y="11407"/>
                </a:cubicBezTo>
                <a:cubicBezTo>
                  <a:pt x="20031" y="11385"/>
                  <a:pt x="19992" y="11387"/>
                  <a:pt x="19952" y="11412"/>
                </a:cubicBezTo>
                <a:cubicBezTo>
                  <a:pt x="19905" y="11441"/>
                  <a:pt x="19862" y="11433"/>
                  <a:pt x="19769" y="11379"/>
                </a:cubicBezTo>
                <a:cubicBezTo>
                  <a:pt x="19626" y="11296"/>
                  <a:pt x="19669" y="11237"/>
                  <a:pt x="19879" y="11229"/>
                </a:cubicBezTo>
                <a:cubicBezTo>
                  <a:pt x="20098" y="11221"/>
                  <a:pt x="20240" y="11099"/>
                  <a:pt x="20055" y="11078"/>
                </a:cubicBezTo>
                <a:cubicBezTo>
                  <a:pt x="19915" y="11061"/>
                  <a:pt x="19929" y="11004"/>
                  <a:pt x="20079" y="10980"/>
                </a:cubicBezTo>
                <a:cubicBezTo>
                  <a:pt x="20153" y="10968"/>
                  <a:pt x="20195" y="10957"/>
                  <a:pt x="20173" y="10955"/>
                </a:cubicBezTo>
                <a:cubicBezTo>
                  <a:pt x="20151" y="10953"/>
                  <a:pt x="20168" y="10922"/>
                  <a:pt x="20212" y="10885"/>
                </a:cubicBezTo>
                <a:cubicBezTo>
                  <a:pt x="20256" y="10849"/>
                  <a:pt x="20310" y="10828"/>
                  <a:pt x="20331" y="10838"/>
                </a:cubicBezTo>
                <a:cubicBezTo>
                  <a:pt x="20352" y="10847"/>
                  <a:pt x="20350" y="10815"/>
                  <a:pt x="20325" y="10767"/>
                </a:cubicBezTo>
                <a:cubicBezTo>
                  <a:pt x="20268" y="10655"/>
                  <a:pt x="20305" y="10608"/>
                  <a:pt x="20415" y="10652"/>
                </a:cubicBezTo>
                <a:cubicBezTo>
                  <a:pt x="20461" y="10670"/>
                  <a:pt x="20533" y="10685"/>
                  <a:pt x="20574" y="10685"/>
                </a:cubicBezTo>
                <a:cubicBezTo>
                  <a:pt x="20633" y="10685"/>
                  <a:pt x="20639" y="10675"/>
                  <a:pt x="20600" y="10639"/>
                </a:cubicBezTo>
                <a:cubicBezTo>
                  <a:pt x="20561" y="10605"/>
                  <a:pt x="20565" y="10583"/>
                  <a:pt x="20619" y="10550"/>
                </a:cubicBezTo>
                <a:cubicBezTo>
                  <a:pt x="20683" y="10511"/>
                  <a:pt x="20677" y="10502"/>
                  <a:pt x="20573" y="10462"/>
                </a:cubicBezTo>
                <a:cubicBezTo>
                  <a:pt x="20446" y="10412"/>
                  <a:pt x="20465" y="10337"/>
                  <a:pt x="20597" y="10363"/>
                </a:cubicBezTo>
                <a:cubicBezTo>
                  <a:pt x="20642" y="10372"/>
                  <a:pt x="20687" y="10361"/>
                  <a:pt x="20698" y="10340"/>
                </a:cubicBezTo>
                <a:cubicBezTo>
                  <a:pt x="20721" y="10295"/>
                  <a:pt x="20573" y="10080"/>
                  <a:pt x="20537" y="10106"/>
                </a:cubicBezTo>
                <a:cubicBezTo>
                  <a:pt x="20523" y="10116"/>
                  <a:pt x="20468" y="10108"/>
                  <a:pt x="20415" y="10087"/>
                </a:cubicBezTo>
                <a:cubicBezTo>
                  <a:pt x="20324" y="10051"/>
                  <a:pt x="20322" y="10045"/>
                  <a:pt x="20391" y="9988"/>
                </a:cubicBezTo>
                <a:cubicBezTo>
                  <a:pt x="20441" y="9947"/>
                  <a:pt x="20449" y="9920"/>
                  <a:pt x="20416" y="9905"/>
                </a:cubicBezTo>
                <a:cubicBezTo>
                  <a:pt x="20389" y="9892"/>
                  <a:pt x="20371" y="9865"/>
                  <a:pt x="20376" y="9843"/>
                </a:cubicBezTo>
                <a:cubicBezTo>
                  <a:pt x="20389" y="9780"/>
                  <a:pt x="20285" y="9616"/>
                  <a:pt x="20243" y="9635"/>
                </a:cubicBezTo>
                <a:cubicBezTo>
                  <a:pt x="20222" y="9644"/>
                  <a:pt x="20166" y="9631"/>
                  <a:pt x="20120" y="9606"/>
                </a:cubicBezTo>
                <a:cubicBezTo>
                  <a:pt x="20038" y="9561"/>
                  <a:pt x="20038" y="9559"/>
                  <a:pt x="20117" y="9536"/>
                </a:cubicBezTo>
                <a:cubicBezTo>
                  <a:pt x="20246" y="9499"/>
                  <a:pt x="20428" y="9505"/>
                  <a:pt x="20538" y="9549"/>
                </a:cubicBezTo>
                <a:cubicBezTo>
                  <a:pt x="20626" y="9585"/>
                  <a:pt x="20637" y="9583"/>
                  <a:pt x="20626" y="9531"/>
                </a:cubicBezTo>
                <a:cubicBezTo>
                  <a:pt x="20619" y="9498"/>
                  <a:pt x="20596" y="9450"/>
                  <a:pt x="20574" y="9424"/>
                </a:cubicBezTo>
                <a:cubicBezTo>
                  <a:pt x="20552" y="9398"/>
                  <a:pt x="20532" y="9296"/>
                  <a:pt x="20530" y="9197"/>
                </a:cubicBezTo>
                <a:cubicBezTo>
                  <a:pt x="20527" y="9049"/>
                  <a:pt x="20509" y="9009"/>
                  <a:pt x="20419" y="8958"/>
                </a:cubicBezTo>
                <a:cubicBezTo>
                  <a:pt x="20313" y="8899"/>
                  <a:pt x="20313" y="8897"/>
                  <a:pt x="20402" y="8862"/>
                </a:cubicBezTo>
                <a:cubicBezTo>
                  <a:pt x="20452" y="8842"/>
                  <a:pt x="20505" y="8835"/>
                  <a:pt x="20520" y="8846"/>
                </a:cubicBezTo>
                <a:cubicBezTo>
                  <a:pt x="20535" y="8857"/>
                  <a:pt x="20560" y="8842"/>
                  <a:pt x="20576" y="8812"/>
                </a:cubicBezTo>
                <a:cubicBezTo>
                  <a:pt x="20594" y="8777"/>
                  <a:pt x="20565" y="8733"/>
                  <a:pt x="20498" y="8691"/>
                </a:cubicBezTo>
                <a:cubicBezTo>
                  <a:pt x="20372" y="8614"/>
                  <a:pt x="20288" y="8609"/>
                  <a:pt x="20174" y="8673"/>
                </a:cubicBezTo>
                <a:cubicBezTo>
                  <a:pt x="20102" y="8714"/>
                  <a:pt x="20075" y="8713"/>
                  <a:pt x="19973" y="8665"/>
                </a:cubicBezTo>
                <a:cubicBezTo>
                  <a:pt x="19790" y="8581"/>
                  <a:pt x="19654" y="8484"/>
                  <a:pt x="19679" y="8455"/>
                </a:cubicBezTo>
                <a:cubicBezTo>
                  <a:pt x="19691" y="8440"/>
                  <a:pt x="19659" y="8411"/>
                  <a:pt x="19609" y="8391"/>
                </a:cubicBezTo>
                <a:cubicBezTo>
                  <a:pt x="19535" y="8362"/>
                  <a:pt x="19527" y="8343"/>
                  <a:pt x="19566" y="8289"/>
                </a:cubicBezTo>
                <a:cubicBezTo>
                  <a:pt x="19594" y="8251"/>
                  <a:pt x="19636" y="8233"/>
                  <a:pt x="19668" y="8247"/>
                </a:cubicBezTo>
                <a:cubicBezTo>
                  <a:pt x="19704" y="8263"/>
                  <a:pt x="19701" y="8253"/>
                  <a:pt x="19662" y="8218"/>
                </a:cubicBezTo>
                <a:cubicBezTo>
                  <a:pt x="19612" y="8172"/>
                  <a:pt x="19634" y="8143"/>
                  <a:pt x="19819" y="8012"/>
                </a:cubicBezTo>
                <a:cubicBezTo>
                  <a:pt x="19937" y="7928"/>
                  <a:pt x="20048" y="7859"/>
                  <a:pt x="20067" y="7859"/>
                </a:cubicBezTo>
                <a:cubicBezTo>
                  <a:pt x="20085" y="7859"/>
                  <a:pt x="20081" y="7823"/>
                  <a:pt x="20058" y="7779"/>
                </a:cubicBezTo>
                <a:cubicBezTo>
                  <a:pt x="20011" y="7687"/>
                  <a:pt x="20035" y="7660"/>
                  <a:pt x="20165" y="7659"/>
                </a:cubicBezTo>
                <a:cubicBezTo>
                  <a:pt x="20255" y="7658"/>
                  <a:pt x="20256" y="7656"/>
                  <a:pt x="20173" y="7620"/>
                </a:cubicBezTo>
                <a:cubicBezTo>
                  <a:pt x="20090" y="7585"/>
                  <a:pt x="20089" y="7582"/>
                  <a:pt x="20167" y="7539"/>
                </a:cubicBezTo>
                <a:cubicBezTo>
                  <a:pt x="20244" y="7498"/>
                  <a:pt x="20242" y="7494"/>
                  <a:pt x="20134" y="7463"/>
                </a:cubicBezTo>
                <a:cubicBezTo>
                  <a:pt x="20070" y="7445"/>
                  <a:pt x="20023" y="7408"/>
                  <a:pt x="20029" y="7380"/>
                </a:cubicBezTo>
                <a:cubicBezTo>
                  <a:pt x="20044" y="7302"/>
                  <a:pt x="20093" y="7281"/>
                  <a:pt x="20162" y="7323"/>
                </a:cubicBezTo>
                <a:cubicBezTo>
                  <a:pt x="20210" y="7353"/>
                  <a:pt x="20237" y="7351"/>
                  <a:pt x="20278" y="7314"/>
                </a:cubicBezTo>
                <a:cubicBezTo>
                  <a:pt x="20362" y="7238"/>
                  <a:pt x="20147" y="7147"/>
                  <a:pt x="19949" y="7175"/>
                </a:cubicBezTo>
                <a:cubicBezTo>
                  <a:pt x="19857" y="7187"/>
                  <a:pt x="19784" y="7183"/>
                  <a:pt x="19766" y="7161"/>
                </a:cubicBezTo>
                <a:cubicBezTo>
                  <a:pt x="19727" y="7114"/>
                  <a:pt x="19830" y="7022"/>
                  <a:pt x="19890" y="7050"/>
                </a:cubicBezTo>
                <a:cubicBezTo>
                  <a:pt x="19917" y="7062"/>
                  <a:pt x="19923" y="7056"/>
                  <a:pt x="19904" y="7033"/>
                </a:cubicBezTo>
                <a:cubicBezTo>
                  <a:pt x="19887" y="7012"/>
                  <a:pt x="19813" y="6972"/>
                  <a:pt x="19741" y="6944"/>
                </a:cubicBezTo>
                <a:cubicBezTo>
                  <a:pt x="19663" y="6914"/>
                  <a:pt x="19609" y="6867"/>
                  <a:pt x="19609" y="6829"/>
                </a:cubicBezTo>
                <a:cubicBezTo>
                  <a:pt x="19609" y="6791"/>
                  <a:pt x="19555" y="6743"/>
                  <a:pt x="19479" y="6713"/>
                </a:cubicBezTo>
                <a:cubicBezTo>
                  <a:pt x="19386" y="6678"/>
                  <a:pt x="19355" y="6645"/>
                  <a:pt x="19371" y="6600"/>
                </a:cubicBezTo>
                <a:cubicBezTo>
                  <a:pt x="19392" y="6542"/>
                  <a:pt x="19376" y="6540"/>
                  <a:pt x="19199" y="6564"/>
                </a:cubicBezTo>
                <a:cubicBezTo>
                  <a:pt x="19093" y="6578"/>
                  <a:pt x="18990" y="6583"/>
                  <a:pt x="18971" y="6574"/>
                </a:cubicBezTo>
                <a:cubicBezTo>
                  <a:pt x="18901" y="6542"/>
                  <a:pt x="18942" y="6460"/>
                  <a:pt x="19042" y="6432"/>
                </a:cubicBezTo>
                <a:cubicBezTo>
                  <a:pt x="19100" y="6416"/>
                  <a:pt x="19146" y="6380"/>
                  <a:pt x="19146" y="6352"/>
                </a:cubicBezTo>
                <a:cubicBezTo>
                  <a:pt x="19146" y="6306"/>
                  <a:pt x="19071" y="6280"/>
                  <a:pt x="18840" y="6246"/>
                </a:cubicBezTo>
                <a:cubicBezTo>
                  <a:pt x="18768" y="6235"/>
                  <a:pt x="18635" y="6318"/>
                  <a:pt x="18656" y="6360"/>
                </a:cubicBezTo>
                <a:cubicBezTo>
                  <a:pt x="18662" y="6371"/>
                  <a:pt x="18612" y="6380"/>
                  <a:pt x="18544" y="6380"/>
                </a:cubicBezTo>
                <a:cubicBezTo>
                  <a:pt x="18477" y="6380"/>
                  <a:pt x="18358" y="6401"/>
                  <a:pt x="18279" y="6426"/>
                </a:cubicBezTo>
                <a:cubicBezTo>
                  <a:pt x="18121" y="6475"/>
                  <a:pt x="17977" y="6455"/>
                  <a:pt x="18010" y="6388"/>
                </a:cubicBezTo>
                <a:cubicBezTo>
                  <a:pt x="18021" y="6365"/>
                  <a:pt x="17992" y="6298"/>
                  <a:pt x="17944" y="6240"/>
                </a:cubicBezTo>
                <a:cubicBezTo>
                  <a:pt x="17878" y="6158"/>
                  <a:pt x="17868" y="6118"/>
                  <a:pt x="17904" y="6069"/>
                </a:cubicBezTo>
                <a:cubicBezTo>
                  <a:pt x="17942" y="6017"/>
                  <a:pt x="17934" y="6002"/>
                  <a:pt x="17857" y="5987"/>
                </a:cubicBezTo>
                <a:cubicBezTo>
                  <a:pt x="17806" y="5977"/>
                  <a:pt x="17776" y="5955"/>
                  <a:pt x="17790" y="5937"/>
                </a:cubicBezTo>
                <a:cubicBezTo>
                  <a:pt x="17831" y="5889"/>
                  <a:pt x="17701" y="5825"/>
                  <a:pt x="17586" y="5838"/>
                </a:cubicBezTo>
                <a:cubicBezTo>
                  <a:pt x="17527" y="5844"/>
                  <a:pt x="17459" y="5887"/>
                  <a:pt x="17425" y="5939"/>
                </a:cubicBezTo>
                <a:cubicBezTo>
                  <a:pt x="17356" y="6046"/>
                  <a:pt x="17238" y="6059"/>
                  <a:pt x="17204" y="5964"/>
                </a:cubicBezTo>
                <a:cubicBezTo>
                  <a:pt x="17182" y="5902"/>
                  <a:pt x="17175" y="5902"/>
                  <a:pt x="17059" y="5953"/>
                </a:cubicBezTo>
                <a:cubicBezTo>
                  <a:pt x="16942" y="6004"/>
                  <a:pt x="16928" y="6002"/>
                  <a:pt x="16794" y="5929"/>
                </a:cubicBezTo>
                <a:cubicBezTo>
                  <a:pt x="16641" y="5845"/>
                  <a:pt x="16636" y="5837"/>
                  <a:pt x="16695" y="5768"/>
                </a:cubicBezTo>
                <a:cubicBezTo>
                  <a:pt x="16720" y="5738"/>
                  <a:pt x="16706" y="5685"/>
                  <a:pt x="16654" y="5616"/>
                </a:cubicBezTo>
                <a:cubicBezTo>
                  <a:pt x="16600" y="5545"/>
                  <a:pt x="16588" y="5493"/>
                  <a:pt x="16615" y="5457"/>
                </a:cubicBezTo>
                <a:cubicBezTo>
                  <a:pt x="16662" y="5395"/>
                  <a:pt x="16914" y="5295"/>
                  <a:pt x="16941" y="5327"/>
                </a:cubicBezTo>
                <a:cubicBezTo>
                  <a:pt x="16951" y="5340"/>
                  <a:pt x="17062" y="5347"/>
                  <a:pt x="17187" y="5345"/>
                </a:cubicBezTo>
                <a:cubicBezTo>
                  <a:pt x="17616" y="5337"/>
                  <a:pt x="17611" y="5338"/>
                  <a:pt x="17548" y="5282"/>
                </a:cubicBezTo>
                <a:cubicBezTo>
                  <a:pt x="17517" y="5254"/>
                  <a:pt x="17505" y="5222"/>
                  <a:pt x="17520" y="5210"/>
                </a:cubicBezTo>
                <a:cubicBezTo>
                  <a:pt x="17536" y="5198"/>
                  <a:pt x="17531" y="5173"/>
                  <a:pt x="17509" y="5153"/>
                </a:cubicBezTo>
                <a:cubicBezTo>
                  <a:pt x="17453" y="5101"/>
                  <a:pt x="17535" y="4957"/>
                  <a:pt x="17606" y="4984"/>
                </a:cubicBezTo>
                <a:cubicBezTo>
                  <a:pt x="17637" y="4995"/>
                  <a:pt x="17604" y="4968"/>
                  <a:pt x="17533" y="4923"/>
                </a:cubicBezTo>
                <a:cubicBezTo>
                  <a:pt x="17404" y="4841"/>
                  <a:pt x="17404" y="4841"/>
                  <a:pt x="17501" y="4803"/>
                </a:cubicBezTo>
                <a:cubicBezTo>
                  <a:pt x="17554" y="4782"/>
                  <a:pt x="17585" y="4750"/>
                  <a:pt x="17571" y="4732"/>
                </a:cubicBezTo>
                <a:cubicBezTo>
                  <a:pt x="17556" y="4715"/>
                  <a:pt x="17558" y="4684"/>
                  <a:pt x="17575" y="4665"/>
                </a:cubicBezTo>
                <a:cubicBezTo>
                  <a:pt x="17594" y="4642"/>
                  <a:pt x="17648" y="4661"/>
                  <a:pt x="17725" y="4716"/>
                </a:cubicBezTo>
                <a:lnTo>
                  <a:pt x="17846" y="4801"/>
                </a:lnTo>
                <a:lnTo>
                  <a:pt x="17969" y="4705"/>
                </a:lnTo>
                <a:cubicBezTo>
                  <a:pt x="18038" y="4652"/>
                  <a:pt x="18087" y="4581"/>
                  <a:pt x="18080" y="4547"/>
                </a:cubicBezTo>
                <a:cubicBezTo>
                  <a:pt x="18072" y="4513"/>
                  <a:pt x="18080" y="4469"/>
                  <a:pt x="18097" y="4450"/>
                </a:cubicBezTo>
                <a:cubicBezTo>
                  <a:pt x="18155" y="4380"/>
                  <a:pt x="18078" y="4273"/>
                  <a:pt x="17943" y="4238"/>
                </a:cubicBezTo>
                <a:cubicBezTo>
                  <a:pt x="17834" y="4210"/>
                  <a:pt x="17817" y="4194"/>
                  <a:pt x="17859" y="4157"/>
                </a:cubicBezTo>
                <a:cubicBezTo>
                  <a:pt x="17899" y="4121"/>
                  <a:pt x="17894" y="4106"/>
                  <a:pt x="17838" y="4090"/>
                </a:cubicBezTo>
                <a:cubicBezTo>
                  <a:pt x="17724" y="4058"/>
                  <a:pt x="17791" y="3985"/>
                  <a:pt x="17923" y="3997"/>
                </a:cubicBezTo>
                <a:cubicBezTo>
                  <a:pt x="17989" y="4003"/>
                  <a:pt x="18042" y="3991"/>
                  <a:pt x="18042" y="3972"/>
                </a:cubicBezTo>
                <a:cubicBezTo>
                  <a:pt x="18042" y="3952"/>
                  <a:pt x="17984" y="3936"/>
                  <a:pt x="17913" y="3936"/>
                </a:cubicBezTo>
                <a:cubicBezTo>
                  <a:pt x="17827" y="3936"/>
                  <a:pt x="17760" y="3911"/>
                  <a:pt x="17713" y="3857"/>
                </a:cubicBezTo>
                <a:cubicBezTo>
                  <a:pt x="17649" y="3785"/>
                  <a:pt x="17651" y="3773"/>
                  <a:pt x="17720" y="3729"/>
                </a:cubicBezTo>
                <a:cubicBezTo>
                  <a:pt x="17762" y="3702"/>
                  <a:pt x="17861" y="3683"/>
                  <a:pt x="17941" y="3688"/>
                </a:cubicBezTo>
                <a:cubicBezTo>
                  <a:pt x="18088" y="3697"/>
                  <a:pt x="18145" y="3635"/>
                  <a:pt x="18035" y="3584"/>
                </a:cubicBezTo>
                <a:cubicBezTo>
                  <a:pt x="17999" y="3568"/>
                  <a:pt x="18009" y="3547"/>
                  <a:pt x="18066" y="3516"/>
                </a:cubicBezTo>
                <a:cubicBezTo>
                  <a:pt x="18111" y="3491"/>
                  <a:pt x="18132" y="3471"/>
                  <a:pt x="18112" y="3471"/>
                </a:cubicBezTo>
                <a:cubicBezTo>
                  <a:pt x="18092" y="3471"/>
                  <a:pt x="18101" y="3450"/>
                  <a:pt x="18130" y="3423"/>
                </a:cubicBezTo>
                <a:cubicBezTo>
                  <a:pt x="18172" y="3385"/>
                  <a:pt x="18207" y="3383"/>
                  <a:pt x="18293" y="3412"/>
                </a:cubicBezTo>
                <a:cubicBezTo>
                  <a:pt x="18415" y="3453"/>
                  <a:pt x="18422" y="3450"/>
                  <a:pt x="18465" y="3346"/>
                </a:cubicBezTo>
                <a:cubicBezTo>
                  <a:pt x="18487" y="3292"/>
                  <a:pt x="18478" y="3272"/>
                  <a:pt x="18428" y="3272"/>
                </a:cubicBezTo>
                <a:cubicBezTo>
                  <a:pt x="18313" y="3272"/>
                  <a:pt x="18300" y="3206"/>
                  <a:pt x="18409" y="3174"/>
                </a:cubicBezTo>
                <a:cubicBezTo>
                  <a:pt x="18506" y="3145"/>
                  <a:pt x="18459" y="3123"/>
                  <a:pt x="18325" y="3135"/>
                </a:cubicBezTo>
                <a:cubicBezTo>
                  <a:pt x="18295" y="3138"/>
                  <a:pt x="18250" y="3111"/>
                  <a:pt x="18224" y="3075"/>
                </a:cubicBezTo>
                <a:cubicBezTo>
                  <a:pt x="18186" y="3022"/>
                  <a:pt x="18194" y="3000"/>
                  <a:pt x="18267" y="2962"/>
                </a:cubicBezTo>
                <a:cubicBezTo>
                  <a:pt x="18351" y="2919"/>
                  <a:pt x="18352" y="2911"/>
                  <a:pt x="18284" y="2869"/>
                </a:cubicBezTo>
                <a:cubicBezTo>
                  <a:pt x="18244" y="2845"/>
                  <a:pt x="18105" y="2822"/>
                  <a:pt x="17976" y="2819"/>
                </a:cubicBezTo>
                <a:cubicBezTo>
                  <a:pt x="17788" y="2814"/>
                  <a:pt x="17733" y="2827"/>
                  <a:pt x="17688" y="2880"/>
                </a:cubicBezTo>
                <a:cubicBezTo>
                  <a:pt x="17637" y="2941"/>
                  <a:pt x="17643" y="2944"/>
                  <a:pt x="17764" y="2925"/>
                </a:cubicBezTo>
                <a:cubicBezTo>
                  <a:pt x="17855" y="2910"/>
                  <a:pt x="17910" y="2918"/>
                  <a:pt x="17951" y="2955"/>
                </a:cubicBezTo>
                <a:cubicBezTo>
                  <a:pt x="18022" y="3018"/>
                  <a:pt x="17988" y="3049"/>
                  <a:pt x="17828" y="3065"/>
                </a:cubicBezTo>
                <a:cubicBezTo>
                  <a:pt x="17761" y="3071"/>
                  <a:pt x="17676" y="3096"/>
                  <a:pt x="17639" y="3121"/>
                </a:cubicBezTo>
                <a:cubicBezTo>
                  <a:pt x="17585" y="3157"/>
                  <a:pt x="17533" y="3159"/>
                  <a:pt x="17371" y="3127"/>
                </a:cubicBezTo>
                <a:cubicBezTo>
                  <a:pt x="17090" y="3073"/>
                  <a:pt x="17039" y="3045"/>
                  <a:pt x="17108" y="2984"/>
                </a:cubicBezTo>
                <a:cubicBezTo>
                  <a:pt x="17138" y="2957"/>
                  <a:pt x="17167" y="2899"/>
                  <a:pt x="17173" y="2854"/>
                </a:cubicBezTo>
                <a:cubicBezTo>
                  <a:pt x="17184" y="2781"/>
                  <a:pt x="17168" y="2773"/>
                  <a:pt x="17024" y="2773"/>
                </a:cubicBezTo>
                <a:cubicBezTo>
                  <a:pt x="16844" y="2773"/>
                  <a:pt x="16699" y="2695"/>
                  <a:pt x="16699" y="2599"/>
                </a:cubicBezTo>
                <a:cubicBezTo>
                  <a:pt x="16699" y="2565"/>
                  <a:pt x="16760" y="2495"/>
                  <a:pt x="16836" y="2444"/>
                </a:cubicBezTo>
                <a:cubicBezTo>
                  <a:pt x="16950" y="2366"/>
                  <a:pt x="16962" y="2346"/>
                  <a:pt x="16902" y="2329"/>
                </a:cubicBezTo>
                <a:cubicBezTo>
                  <a:pt x="16848" y="2314"/>
                  <a:pt x="16841" y="2293"/>
                  <a:pt x="16872" y="2249"/>
                </a:cubicBezTo>
                <a:cubicBezTo>
                  <a:pt x="16902" y="2208"/>
                  <a:pt x="16895" y="2170"/>
                  <a:pt x="16850" y="2125"/>
                </a:cubicBezTo>
                <a:cubicBezTo>
                  <a:pt x="16797" y="2071"/>
                  <a:pt x="16772" y="2066"/>
                  <a:pt x="16702" y="2099"/>
                </a:cubicBezTo>
                <a:cubicBezTo>
                  <a:pt x="16632" y="2131"/>
                  <a:pt x="16588" y="2125"/>
                  <a:pt x="16454" y="2057"/>
                </a:cubicBezTo>
                <a:cubicBezTo>
                  <a:pt x="16365" y="2012"/>
                  <a:pt x="16258" y="1975"/>
                  <a:pt x="16215" y="1975"/>
                </a:cubicBezTo>
                <a:cubicBezTo>
                  <a:pt x="16172" y="1975"/>
                  <a:pt x="16092" y="1952"/>
                  <a:pt x="16037" y="1923"/>
                </a:cubicBezTo>
                <a:cubicBezTo>
                  <a:pt x="15982" y="1895"/>
                  <a:pt x="15919" y="1881"/>
                  <a:pt x="15895" y="1892"/>
                </a:cubicBezTo>
                <a:cubicBezTo>
                  <a:pt x="15854" y="1910"/>
                  <a:pt x="15376" y="1856"/>
                  <a:pt x="15222" y="1816"/>
                </a:cubicBezTo>
                <a:cubicBezTo>
                  <a:pt x="15153" y="1798"/>
                  <a:pt x="15102" y="1790"/>
                  <a:pt x="15015" y="1781"/>
                </a:cubicBezTo>
                <a:cubicBezTo>
                  <a:pt x="14987" y="1778"/>
                  <a:pt x="14909" y="1716"/>
                  <a:pt x="14841" y="1643"/>
                </a:cubicBezTo>
                <a:cubicBezTo>
                  <a:pt x="14715" y="1507"/>
                  <a:pt x="14615" y="1481"/>
                  <a:pt x="14462" y="1542"/>
                </a:cubicBezTo>
                <a:cubicBezTo>
                  <a:pt x="14404" y="1565"/>
                  <a:pt x="14366" y="1562"/>
                  <a:pt x="14330" y="1530"/>
                </a:cubicBezTo>
                <a:cubicBezTo>
                  <a:pt x="14302" y="1505"/>
                  <a:pt x="14233" y="1492"/>
                  <a:pt x="14169" y="1501"/>
                </a:cubicBezTo>
                <a:cubicBezTo>
                  <a:pt x="14108" y="1510"/>
                  <a:pt x="14026" y="1498"/>
                  <a:pt x="13989" y="1475"/>
                </a:cubicBezTo>
                <a:cubicBezTo>
                  <a:pt x="13952" y="1452"/>
                  <a:pt x="13839" y="1429"/>
                  <a:pt x="13736" y="1422"/>
                </a:cubicBezTo>
                <a:cubicBezTo>
                  <a:pt x="13633" y="1416"/>
                  <a:pt x="13528" y="1395"/>
                  <a:pt x="13503" y="1377"/>
                </a:cubicBezTo>
                <a:cubicBezTo>
                  <a:pt x="13479" y="1358"/>
                  <a:pt x="13423" y="1343"/>
                  <a:pt x="13380" y="1343"/>
                </a:cubicBezTo>
                <a:cubicBezTo>
                  <a:pt x="13304" y="1343"/>
                  <a:pt x="13077" y="1146"/>
                  <a:pt x="13148" y="1142"/>
                </a:cubicBezTo>
                <a:cubicBezTo>
                  <a:pt x="13168" y="1141"/>
                  <a:pt x="13136" y="1126"/>
                  <a:pt x="13078" y="1109"/>
                </a:cubicBezTo>
                <a:cubicBezTo>
                  <a:pt x="13004" y="1086"/>
                  <a:pt x="12980" y="1058"/>
                  <a:pt x="12996" y="1013"/>
                </a:cubicBezTo>
                <a:cubicBezTo>
                  <a:pt x="13013" y="964"/>
                  <a:pt x="12995" y="950"/>
                  <a:pt x="12921" y="953"/>
                </a:cubicBezTo>
                <a:cubicBezTo>
                  <a:pt x="12869" y="955"/>
                  <a:pt x="12796" y="975"/>
                  <a:pt x="12759" y="997"/>
                </a:cubicBezTo>
                <a:cubicBezTo>
                  <a:pt x="12642" y="1070"/>
                  <a:pt x="12324" y="1075"/>
                  <a:pt x="12240" y="1007"/>
                </a:cubicBezTo>
                <a:cubicBezTo>
                  <a:pt x="12152" y="935"/>
                  <a:pt x="12187" y="845"/>
                  <a:pt x="12303" y="845"/>
                </a:cubicBezTo>
                <a:cubicBezTo>
                  <a:pt x="12460" y="845"/>
                  <a:pt x="12443" y="801"/>
                  <a:pt x="12235" y="665"/>
                </a:cubicBezTo>
                <a:cubicBezTo>
                  <a:pt x="11986" y="502"/>
                  <a:pt x="11714" y="461"/>
                  <a:pt x="11672" y="579"/>
                </a:cubicBezTo>
                <a:cubicBezTo>
                  <a:pt x="11659" y="616"/>
                  <a:pt x="11621" y="643"/>
                  <a:pt x="11588" y="638"/>
                </a:cubicBezTo>
                <a:cubicBezTo>
                  <a:pt x="11555" y="633"/>
                  <a:pt x="11528" y="654"/>
                  <a:pt x="11528" y="685"/>
                </a:cubicBezTo>
                <a:cubicBezTo>
                  <a:pt x="11527" y="746"/>
                  <a:pt x="11476" y="795"/>
                  <a:pt x="11415" y="795"/>
                </a:cubicBezTo>
                <a:cubicBezTo>
                  <a:pt x="11393" y="795"/>
                  <a:pt x="11349" y="821"/>
                  <a:pt x="11317" y="853"/>
                </a:cubicBezTo>
                <a:cubicBezTo>
                  <a:pt x="11264" y="906"/>
                  <a:pt x="11249" y="907"/>
                  <a:pt x="11129" y="860"/>
                </a:cubicBezTo>
                <a:cubicBezTo>
                  <a:pt x="11047" y="828"/>
                  <a:pt x="10983" y="822"/>
                  <a:pt x="10956" y="842"/>
                </a:cubicBezTo>
                <a:cubicBezTo>
                  <a:pt x="10902" y="882"/>
                  <a:pt x="10801" y="855"/>
                  <a:pt x="10641" y="756"/>
                </a:cubicBezTo>
                <a:cubicBezTo>
                  <a:pt x="10571" y="714"/>
                  <a:pt x="10488" y="678"/>
                  <a:pt x="10455" y="678"/>
                </a:cubicBezTo>
                <a:cubicBezTo>
                  <a:pt x="10422" y="678"/>
                  <a:pt x="10335" y="623"/>
                  <a:pt x="10262" y="555"/>
                </a:cubicBezTo>
                <a:cubicBezTo>
                  <a:pt x="10154" y="455"/>
                  <a:pt x="10116" y="439"/>
                  <a:pt x="10065" y="471"/>
                </a:cubicBezTo>
                <a:cubicBezTo>
                  <a:pt x="10030" y="492"/>
                  <a:pt x="9957" y="501"/>
                  <a:pt x="9902" y="490"/>
                </a:cubicBezTo>
                <a:cubicBezTo>
                  <a:pt x="9848" y="480"/>
                  <a:pt x="9774" y="490"/>
                  <a:pt x="9737" y="512"/>
                </a:cubicBezTo>
                <a:cubicBezTo>
                  <a:pt x="9700" y="535"/>
                  <a:pt x="9670" y="543"/>
                  <a:pt x="9670" y="529"/>
                </a:cubicBezTo>
                <a:cubicBezTo>
                  <a:pt x="9670" y="515"/>
                  <a:pt x="9641" y="522"/>
                  <a:pt x="9606" y="543"/>
                </a:cubicBezTo>
                <a:cubicBezTo>
                  <a:pt x="9556" y="574"/>
                  <a:pt x="9511" y="571"/>
                  <a:pt x="9404" y="530"/>
                </a:cubicBezTo>
                <a:cubicBezTo>
                  <a:pt x="9261" y="475"/>
                  <a:pt x="9233" y="432"/>
                  <a:pt x="9316" y="394"/>
                </a:cubicBezTo>
                <a:cubicBezTo>
                  <a:pt x="9346" y="380"/>
                  <a:pt x="9326" y="357"/>
                  <a:pt x="9264" y="334"/>
                </a:cubicBezTo>
                <a:cubicBezTo>
                  <a:pt x="9209" y="313"/>
                  <a:pt x="9166" y="281"/>
                  <a:pt x="9168" y="263"/>
                </a:cubicBezTo>
                <a:cubicBezTo>
                  <a:pt x="9169" y="245"/>
                  <a:pt x="9145" y="207"/>
                  <a:pt x="9113" y="180"/>
                </a:cubicBezTo>
                <a:cubicBezTo>
                  <a:pt x="9081" y="152"/>
                  <a:pt x="9041" y="100"/>
                  <a:pt x="9026" y="63"/>
                </a:cubicBezTo>
                <a:cubicBezTo>
                  <a:pt x="9003" y="7"/>
                  <a:pt x="8964" y="-3"/>
                  <a:pt x="8763" y="1"/>
                </a:cubicBezTo>
                <a:close/>
                <a:moveTo>
                  <a:pt x="7282" y="463"/>
                </a:moveTo>
                <a:cubicBezTo>
                  <a:pt x="7266" y="461"/>
                  <a:pt x="7245" y="462"/>
                  <a:pt x="7219" y="464"/>
                </a:cubicBezTo>
                <a:cubicBezTo>
                  <a:pt x="7188" y="468"/>
                  <a:pt x="7143" y="473"/>
                  <a:pt x="7118" y="475"/>
                </a:cubicBezTo>
                <a:cubicBezTo>
                  <a:pt x="7093" y="477"/>
                  <a:pt x="7073" y="501"/>
                  <a:pt x="7073" y="529"/>
                </a:cubicBezTo>
                <a:cubicBezTo>
                  <a:pt x="7073" y="591"/>
                  <a:pt x="7159" y="591"/>
                  <a:pt x="7266" y="531"/>
                </a:cubicBezTo>
                <a:cubicBezTo>
                  <a:pt x="7327" y="497"/>
                  <a:pt x="7329" y="470"/>
                  <a:pt x="7282" y="463"/>
                </a:cubicBezTo>
                <a:close/>
                <a:moveTo>
                  <a:pt x="12930" y="621"/>
                </a:moveTo>
                <a:cubicBezTo>
                  <a:pt x="12825" y="626"/>
                  <a:pt x="12734" y="642"/>
                  <a:pt x="12747" y="667"/>
                </a:cubicBezTo>
                <a:cubicBezTo>
                  <a:pt x="12781" y="735"/>
                  <a:pt x="12993" y="756"/>
                  <a:pt x="13039" y="695"/>
                </a:cubicBezTo>
                <a:cubicBezTo>
                  <a:pt x="13075" y="647"/>
                  <a:pt x="13089" y="646"/>
                  <a:pt x="13155" y="689"/>
                </a:cubicBezTo>
                <a:cubicBezTo>
                  <a:pt x="13196" y="716"/>
                  <a:pt x="13270" y="745"/>
                  <a:pt x="13319" y="754"/>
                </a:cubicBezTo>
                <a:cubicBezTo>
                  <a:pt x="13480" y="784"/>
                  <a:pt x="13491" y="779"/>
                  <a:pt x="13410" y="713"/>
                </a:cubicBezTo>
                <a:cubicBezTo>
                  <a:pt x="13366" y="677"/>
                  <a:pt x="13310" y="656"/>
                  <a:pt x="13288" y="666"/>
                </a:cubicBezTo>
                <a:cubicBezTo>
                  <a:pt x="13266" y="676"/>
                  <a:pt x="13223" y="669"/>
                  <a:pt x="13191" y="649"/>
                </a:cubicBezTo>
                <a:cubicBezTo>
                  <a:pt x="13152" y="625"/>
                  <a:pt x="13035" y="617"/>
                  <a:pt x="12930" y="621"/>
                </a:cubicBezTo>
                <a:close/>
                <a:moveTo>
                  <a:pt x="14199" y="1145"/>
                </a:moveTo>
                <a:cubicBezTo>
                  <a:pt x="14190" y="1148"/>
                  <a:pt x="14191" y="1155"/>
                  <a:pt x="14206" y="1166"/>
                </a:cubicBezTo>
                <a:cubicBezTo>
                  <a:pt x="14222" y="1178"/>
                  <a:pt x="14215" y="1207"/>
                  <a:pt x="14189" y="1230"/>
                </a:cubicBezTo>
                <a:cubicBezTo>
                  <a:pt x="14153" y="1262"/>
                  <a:pt x="14163" y="1268"/>
                  <a:pt x="14230" y="1255"/>
                </a:cubicBezTo>
                <a:cubicBezTo>
                  <a:pt x="14277" y="1246"/>
                  <a:pt x="14329" y="1254"/>
                  <a:pt x="14346" y="1274"/>
                </a:cubicBezTo>
                <a:cubicBezTo>
                  <a:pt x="14391" y="1328"/>
                  <a:pt x="14536" y="1317"/>
                  <a:pt x="14567" y="1258"/>
                </a:cubicBezTo>
                <a:cubicBezTo>
                  <a:pt x="14582" y="1229"/>
                  <a:pt x="14575" y="1215"/>
                  <a:pt x="14550" y="1227"/>
                </a:cubicBezTo>
                <a:cubicBezTo>
                  <a:pt x="14526" y="1238"/>
                  <a:pt x="14461" y="1224"/>
                  <a:pt x="14406" y="1196"/>
                </a:cubicBezTo>
                <a:cubicBezTo>
                  <a:pt x="14334" y="1158"/>
                  <a:pt x="14224" y="1135"/>
                  <a:pt x="14199" y="1145"/>
                </a:cubicBezTo>
                <a:close/>
                <a:moveTo>
                  <a:pt x="1487" y="9219"/>
                </a:moveTo>
                <a:cubicBezTo>
                  <a:pt x="1472" y="9221"/>
                  <a:pt x="1448" y="9232"/>
                  <a:pt x="1414" y="9253"/>
                </a:cubicBezTo>
                <a:cubicBezTo>
                  <a:pt x="1366" y="9283"/>
                  <a:pt x="1324" y="9284"/>
                  <a:pt x="1259" y="9258"/>
                </a:cubicBezTo>
                <a:cubicBezTo>
                  <a:pt x="1210" y="9238"/>
                  <a:pt x="1151" y="9222"/>
                  <a:pt x="1129" y="9222"/>
                </a:cubicBezTo>
                <a:cubicBezTo>
                  <a:pt x="1081" y="9222"/>
                  <a:pt x="1086" y="9322"/>
                  <a:pt x="1137" y="9383"/>
                </a:cubicBezTo>
                <a:cubicBezTo>
                  <a:pt x="1161" y="9412"/>
                  <a:pt x="1142" y="9433"/>
                  <a:pt x="1075" y="9446"/>
                </a:cubicBezTo>
                <a:cubicBezTo>
                  <a:pt x="1007" y="9459"/>
                  <a:pt x="993" y="9471"/>
                  <a:pt x="1032" y="9489"/>
                </a:cubicBezTo>
                <a:cubicBezTo>
                  <a:pt x="1111" y="9526"/>
                  <a:pt x="1206" y="9492"/>
                  <a:pt x="1379" y="9364"/>
                </a:cubicBezTo>
                <a:cubicBezTo>
                  <a:pt x="1487" y="9283"/>
                  <a:pt x="1530" y="9213"/>
                  <a:pt x="1487" y="9219"/>
                </a:cubicBezTo>
                <a:close/>
                <a:moveTo>
                  <a:pt x="21274" y="13613"/>
                </a:moveTo>
                <a:cubicBezTo>
                  <a:pt x="21212" y="13614"/>
                  <a:pt x="21215" y="13620"/>
                  <a:pt x="21288" y="13644"/>
                </a:cubicBezTo>
                <a:cubicBezTo>
                  <a:pt x="21408" y="13682"/>
                  <a:pt x="21409" y="13682"/>
                  <a:pt x="21378" y="13644"/>
                </a:cubicBezTo>
                <a:cubicBezTo>
                  <a:pt x="21362" y="13625"/>
                  <a:pt x="21316" y="13611"/>
                  <a:pt x="21274" y="13613"/>
                </a:cubicBezTo>
                <a:close/>
              </a:path>
            </a:pathLst>
          </a:custGeom>
          <a:ln w="12700">
            <a:miter lim="400000"/>
          </a:ln>
        </p:spPr>
      </p:pic>
      <p:sp>
        <p:nvSpPr>
          <p:cNvPr id="2" name="Foliennummernplatzhalter 1"/>
          <p:cNvSpPr>
            <a:spLocks noGrp="1"/>
          </p:cNvSpPr>
          <p:nvPr>
            <p:ph type="sldNum" sz="quarter" idx="2"/>
          </p:nvPr>
        </p:nvSpPr>
        <p:spPr/>
        <p:txBody>
          <a:bodyPr/>
          <a:lstStyle/>
          <a:p>
            <a:fld id="{86CB4B4D-7CA3-9044-876B-883B54F8677D}" type="slidenum">
              <a:rPr lang="en-US" smtClean="0"/>
              <a:t>16</a:t>
            </a:fld>
            <a:endParaRPr lang="en-US" dirty="0"/>
          </a:p>
        </p:txBody>
      </p:sp>
      <p:sp>
        <p:nvSpPr>
          <p:cNvPr id="12" name="Rechteck 11"/>
          <p:cNvSpPr/>
          <p:nvPr/>
        </p:nvSpPr>
        <p:spPr>
          <a:xfrm>
            <a:off x="19544360" y="11689724"/>
            <a:ext cx="4363845" cy="954107"/>
          </a:xfrm>
          <a:prstGeom prst="rect">
            <a:avLst/>
          </a:prstGeom>
        </p:spPr>
        <p:txBody>
          <a:bodyPr wrap="square">
            <a:spAutoFit/>
          </a:bodyPr>
          <a:lstStyle/>
          <a:p>
            <a:r>
              <a:rPr lang="en-US" sz="2800" i="1" dirty="0">
                <a:solidFill>
                  <a:srgbClr val="A5A6B5"/>
                </a:solidFill>
              </a:rPr>
              <a:t>Modular radiance transfer</a:t>
            </a:r>
            <a:br>
              <a:rPr lang="en-US" sz="2800" i="1" dirty="0">
                <a:solidFill>
                  <a:srgbClr val="A5A6B5"/>
                </a:solidFill>
              </a:rPr>
            </a:br>
            <a:r>
              <a:rPr lang="en-US" sz="2800" i="1" dirty="0">
                <a:solidFill>
                  <a:srgbClr val="A5A6B5"/>
                </a:solidFill>
              </a:rPr>
              <a:t>Loos et al., 2011</a:t>
            </a:r>
          </a:p>
        </p:txBody>
      </p:sp>
    </p:spTree>
    <p:extLst>
      <p:ext uri="{BB962C8B-B14F-4D97-AF65-F5344CB8AC3E}">
        <p14:creationId xmlns:p14="http://schemas.microsoft.com/office/powerpoint/2010/main" val="405488633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Method</a:t>
            </a:r>
            <a:endParaRPr lang="de-CH" dirty="0"/>
          </a:p>
        </p:txBody>
      </p:sp>
      <p:sp>
        <p:nvSpPr>
          <p:cNvPr id="8"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Learning reduced bases</a:t>
            </a:r>
            <a:endParaRPr lang="de-CH" sz="4400" dirty="0"/>
          </a:p>
        </p:txBody>
      </p:sp>
      <p:sp>
        <p:nvSpPr>
          <p:cNvPr id="52" name="Shape 248"/>
          <p:cNvSpPr/>
          <p:nvPr/>
        </p:nvSpPr>
        <p:spPr>
          <a:xfrm>
            <a:off x="10904622" y="4401018"/>
            <a:ext cx="1447305" cy="3429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600"/>
            </a:lvl1pPr>
          </a:lstStyle>
          <a:p>
            <a:r>
              <a:t>configuration 1</a:t>
            </a:r>
          </a:p>
        </p:txBody>
      </p:sp>
      <p:sp>
        <p:nvSpPr>
          <p:cNvPr id="53" name="Shape 249"/>
          <p:cNvSpPr/>
          <p:nvPr/>
        </p:nvSpPr>
        <p:spPr>
          <a:xfrm>
            <a:off x="13863970" y="3804118"/>
            <a:ext cx="2305250" cy="5842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200"/>
            </a:lvl1pPr>
          </a:lstStyle>
          <a:p>
            <a:r>
              <a:t># of vertices</a:t>
            </a:r>
          </a:p>
        </p:txBody>
      </p:sp>
      <p:sp>
        <p:nvSpPr>
          <p:cNvPr id="11" name="Shape 256"/>
          <p:cNvSpPr/>
          <p:nvPr/>
        </p:nvSpPr>
        <p:spPr>
          <a:xfrm>
            <a:off x="10902043" y="4633456"/>
            <a:ext cx="1447304" cy="3429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600"/>
            </a:lvl1pPr>
          </a:lstStyle>
          <a:p>
            <a:r>
              <a:t>configuration 2</a:t>
            </a:r>
          </a:p>
        </p:txBody>
      </p:sp>
      <p:sp>
        <p:nvSpPr>
          <p:cNvPr id="15" name="Shape 265"/>
          <p:cNvSpPr/>
          <p:nvPr/>
        </p:nvSpPr>
        <p:spPr>
          <a:xfrm>
            <a:off x="11483861" y="4842162"/>
            <a:ext cx="283668" cy="3429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600"/>
            </a:lvl1pPr>
          </a:lstStyle>
          <a:p>
            <a:r>
              <a:t>...</a:t>
            </a:r>
          </a:p>
        </p:txBody>
      </p:sp>
      <p:sp>
        <p:nvSpPr>
          <p:cNvPr id="16" name="Shape 274"/>
          <p:cNvSpPr/>
          <p:nvPr/>
        </p:nvSpPr>
        <p:spPr>
          <a:xfrm>
            <a:off x="11490147" y="4847215"/>
            <a:ext cx="283668" cy="3429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600"/>
            </a:lvl1pPr>
          </a:lstStyle>
          <a:p>
            <a:r>
              <a:t>...</a:t>
            </a:r>
          </a:p>
        </p:txBody>
      </p:sp>
      <p:pic>
        <p:nvPicPr>
          <p:cNvPr id="20" name="droppedImage.pdf"/>
          <p:cNvPicPr>
            <a:picLocks noChangeAspect="1"/>
          </p:cNvPicPr>
          <p:nvPr/>
        </p:nvPicPr>
        <p:blipFill>
          <a:blip r:embed="rId3">
            <a:extLst/>
          </a:blip>
          <a:stretch>
            <a:fillRect/>
          </a:stretch>
        </p:blipFill>
        <p:spPr>
          <a:xfrm>
            <a:off x="12241829" y="4377315"/>
            <a:ext cx="5880100" cy="5666278"/>
          </a:xfrm>
          <a:prstGeom prst="rect">
            <a:avLst/>
          </a:prstGeom>
          <a:ln w="12700">
            <a:miter lim="400000"/>
          </a:ln>
        </p:spPr>
      </p:pic>
      <p:pic>
        <p:nvPicPr>
          <p:cNvPr id="21" name="3_rgb.jpg"/>
          <p:cNvPicPr>
            <a:picLocks noChangeAspect="1"/>
          </p:cNvPicPr>
          <p:nvPr/>
        </p:nvPicPr>
        <p:blipFill>
          <a:blip r:embed="rId4">
            <a:extLst/>
          </a:blip>
          <a:srcRect l="3137" t="758" r="2459" b="974"/>
          <a:stretch>
            <a:fillRect/>
          </a:stretch>
        </p:blipFill>
        <p:spPr>
          <a:xfrm>
            <a:off x="3732827" y="3221703"/>
            <a:ext cx="6114486" cy="8236715"/>
          </a:xfrm>
          <a:custGeom>
            <a:avLst/>
            <a:gdLst/>
            <a:ahLst/>
            <a:cxnLst>
              <a:cxn ang="0">
                <a:pos x="wd2" y="hd2"/>
              </a:cxn>
              <a:cxn ang="5400000">
                <a:pos x="wd2" y="hd2"/>
              </a:cxn>
              <a:cxn ang="10800000">
                <a:pos x="wd2" y="hd2"/>
              </a:cxn>
              <a:cxn ang="16200000">
                <a:pos x="wd2" y="hd2"/>
              </a:cxn>
            </a:cxnLst>
            <a:rect l="0" t="0" r="r" b="b"/>
            <a:pathLst>
              <a:path w="21552" h="21581" extrusionOk="0">
                <a:moveTo>
                  <a:pt x="8408" y="1"/>
                </a:moveTo>
                <a:cubicBezTo>
                  <a:pt x="8386" y="4"/>
                  <a:pt x="8372" y="20"/>
                  <a:pt x="8385" y="45"/>
                </a:cubicBezTo>
                <a:cubicBezTo>
                  <a:pt x="8417" y="107"/>
                  <a:pt x="8333" y="165"/>
                  <a:pt x="8247" y="141"/>
                </a:cubicBezTo>
                <a:cubicBezTo>
                  <a:pt x="8194" y="126"/>
                  <a:pt x="8184" y="139"/>
                  <a:pt x="8204" y="194"/>
                </a:cubicBezTo>
                <a:cubicBezTo>
                  <a:pt x="8218" y="234"/>
                  <a:pt x="8209" y="275"/>
                  <a:pt x="8185" y="286"/>
                </a:cubicBezTo>
                <a:cubicBezTo>
                  <a:pt x="8124" y="314"/>
                  <a:pt x="8234" y="401"/>
                  <a:pt x="8317" y="391"/>
                </a:cubicBezTo>
                <a:cubicBezTo>
                  <a:pt x="8354" y="386"/>
                  <a:pt x="8393" y="401"/>
                  <a:pt x="8404" y="423"/>
                </a:cubicBezTo>
                <a:cubicBezTo>
                  <a:pt x="8427" y="473"/>
                  <a:pt x="8118" y="577"/>
                  <a:pt x="7978" y="567"/>
                </a:cubicBezTo>
                <a:cubicBezTo>
                  <a:pt x="7913" y="563"/>
                  <a:pt x="7842" y="592"/>
                  <a:pt x="7784" y="646"/>
                </a:cubicBezTo>
                <a:cubicBezTo>
                  <a:pt x="7734" y="694"/>
                  <a:pt x="7674" y="724"/>
                  <a:pt x="7651" y="713"/>
                </a:cubicBezTo>
                <a:cubicBezTo>
                  <a:pt x="7628" y="702"/>
                  <a:pt x="7614" y="714"/>
                  <a:pt x="7620" y="738"/>
                </a:cubicBezTo>
                <a:cubicBezTo>
                  <a:pt x="7629" y="768"/>
                  <a:pt x="7571" y="785"/>
                  <a:pt x="7438" y="792"/>
                </a:cubicBezTo>
                <a:cubicBezTo>
                  <a:pt x="7290" y="800"/>
                  <a:pt x="7251" y="814"/>
                  <a:pt x="7271" y="851"/>
                </a:cubicBezTo>
                <a:cubicBezTo>
                  <a:pt x="7286" y="882"/>
                  <a:pt x="7254" y="914"/>
                  <a:pt x="7182" y="939"/>
                </a:cubicBezTo>
                <a:cubicBezTo>
                  <a:pt x="7114" y="962"/>
                  <a:pt x="7079" y="995"/>
                  <a:pt x="7094" y="1024"/>
                </a:cubicBezTo>
                <a:cubicBezTo>
                  <a:pt x="7109" y="1052"/>
                  <a:pt x="7083" y="1078"/>
                  <a:pt x="7029" y="1088"/>
                </a:cubicBezTo>
                <a:cubicBezTo>
                  <a:pt x="6979" y="1098"/>
                  <a:pt x="6950" y="1117"/>
                  <a:pt x="6963" y="1132"/>
                </a:cubicBezTo>
                <a:cubicBezTo>
                  <a:pt x="6998" y="1175"/>
                  <a:pt x="6884" y="1212"/>
                  <a:pt x="6749" y="1202"/>
                </a:cubicBezTo>
                <a:cubicBezTo>
                  <a:pt x="6651" y="1194"/>
                  <a:pt x="6626" y="1207"/>
                  <a:pt x="6626" y="1260"/>
                </a:cubicBezTo>
                <a:cubicBezTo>
                  <a:pt x="6626" y="1337"/>
                  <a:pt x="6555" y="1382"/>
                  <a:pt x="6514" y="1332"/>
                </a:cubicBezTo>
                <a:cubicBezTo>
                  <a:pt x="6477" y="1288"/>
                  <a:pt x="6312" y="1287"/>
                  <a:pt x="6312" y="1331"/>
                </a:cubicBezTo>
                <a:cubicBezTo>
                  <a:pt x="6312" y="1349"/>
                  <a:pt x="6341" y="1364"/>
                  <a:pt x="6377" y="1364"/>
                </a:cubicBezTo>
                <a:cubicBezTo>
                  <a:pt x="6467" y="1364"/>
                  <a:pt x="6512" y="1429"/>
                  <a:pt x="6452" y="1473"/>
                </a:cubicBezTo>
                <a:cubicBezTo>
                  <a:pt x="6425" y="1493"/>
                  <a:pt x="6402" y="1524"/>
                  <a:pt x="6402" y="1541"/>
                </a:cubicBezTo>
                <a:cubicBezTo>
                  <a:pt x="6402" y="1557"/>
                  <a:pt x="6439" y="1537"/>
                  <a:pt x="6484" y="1495"/>
                </a:cubicBezTo>
                <a:cubicBezTo>
                  <a:pt x="6571" y="1416"/>
                  <a:pt x="6685" y="1430"/>
                  <a:pt x="6641" y="1515"/>
                </a:cubicBezTo>
                <a:cubicBezTo>
                  <a:pt x="6627" y="1542"/>
                  <a:pt x="6640" y="1586"/>
                  <a:pt x="6670" y="1614"/>
                </a:cubicBezTo>
                <a:cubicBezTo>
                  <a:pt x="6717" y="1655"/>
                  <a:pt x="6695" y="1674"/>
                  <a:pt x="6531" y="1729"/>
                </a:cubicBezTo>
                <a:cubicBezTo>
                  <a:pt x="6423" y="1765"/>
                  <a:pt x="6226" y="1870"/>
                  <a:pt x="6093" y="1962"/>
                </a:cubicBezTo>
                <a:cubicBezTo>
                  <a:pt x="5959" y="2054"/>
                  <a:pt x="5818" y="2131"/>
                  <a:pt x="5779" y="2132"/>
                </a:cubicBezTo>
                <a:cubicBezTo>
                  <a:pt x="5740" y="2134"/>
                  <a:pt x="5758" y="2146"/>
                  <a:pt x="5820" y="2159"/>
                </a:cubicBezTo>
                <a:cubicBezTo>
                  <a:pt x="5881" y="2173"/>
                  <a:pt x="5997" y="2172"/>
                  <a:pt x="6077" y="2159"/>
                </a:cubicBezTo>
                <a:cubicBezTo>
                  <a:pt x="6245" y="2132"/>
                  <a:pt x="6321" y="2184"/>
                  <a:pt x="6206" y="2247"/>
                </a:cubicBezTo>
                <a:cubicBezTo>
                  <a:pt x="6137" y="2284"/>
                  <a:pt x="6139" y="2289"/>
                  <a:pt x="6226" y="2306"/>
                </a:cubicBezTo>
                <a:cubicBezTo>
                  <a:pt x="6343" y="2329"/>
                  <a:pt x="6298" y="2395"/>
                  <a:pt x="6164" y="2397"/>
                </a:cubicBezTo>
                <a:cubicBezTo>
                  <a:pt x="6071" y="2398"/>
                  <a:pt x="6072" y="2401"/>
                  <a:pt x="6191" y="2473"/>
                </a:cubicBezTo>
                <a:cubicBezTo>
                  <a:pt x="6308" y="2545"/>
                  <a:pt x="6311" y="2552"/>
                  <a:pt x="6235" y="2597"/>
                </a:cubicBezTo>
                <a:cubicBezTo>
                  <a:pt x="6191" y="2623"/>
                  <a:pt x="6111" y="2664"/>
                  <a:pt x="6056" y="2687"/>
                </a:cubicBezTo>
                <a:cubicBezTo>
                  <a:pt x="5970" y="2722"/>
                  <a:pt x="5951" y="2719"/>
                  <a:pt x="5909" y="2662"/>
                </a:cubicBezTo>
                <a:cubicBezTo>
                  <a:pt x="5845" y="2572"/>
                  <a:pt x="5703" y="2578"/>
                  <a:pt x="5543" y="2678"/>
                </a:cubicBezTo>
                <a:cubicBezTo>
                  <a:pt x="5403" y="2766"/>
                  <a:pt x="5306" y="2783"/>
                  <a:pt x="5262" y="2729"/>
                </a:cubicBezTo>
                <a:cubicBezTo>
                  <a:pt x="5226" y="2686"/>
                  <a:pt x="5398" y="2562"/>
                  <a:pt x="5495" y="2561"/>
                </a:cubicBezTo>
                <a:cubicBezTo>
                  <a:pt x="5566" y="2560"/>
                  <a:pt x="5565" y="2557"/>
                  <a:pt x="5488" y="2523"/>
                </a:cubicBezTo>
                <a:cubicBezTo>
                  <a:pt x="5425" y="2496"/>
                  <a:pt x="5380" y="2496"/>
                  <a:pt x="5315" y="2527"/>
                </a:cubicBezTo>
                <a:cubicBezTo>
                  <a:pt x="5182" y="2588"/>
                  <a:pt x="5108" y="2517"/>
                  <a:pt x="5214" y="2430"/>
                </a:cubicBezTo>
                <a:cubicBezTo>
                  <a:pt x="5306" y="2354"/>
                  <a:pt x="5293" y="2348"/>
                  <a:pt x="5130" y="2394"/>
                </a:cubicBezTo>
                <a:cubicBezTo>
                  <a:pt x="5068" y="2412"/>
                  <a:pt x="5007" y="2414"/>
                  <a:pt x="4995" y="2399"/>
                </a:cubicBezTo>
                <a:cubicBezTo>
                  <a:pt x="4982" y="2383"/>
                  <a:pt x="4924" y="2378"/>
                  <a:pt x="4864" y="2386"/>
                </a:cubicBezTo>
                <a:cubicBezTo>
                  <a:pt x="4729" y="2405"/>
                  <a:pt x="4752" y="2520"/>
                  <a:pt x="4895" y="2535"/>
                </a:cubicBezTo>
                <a:cubicBezTo>
                  <a:pt x="4970" y="2543"/>
                  <a:pt x="4992" y="2568"/>
                  <a:pt x="4990" y="2645"/>
                </a:cubicBezTo>
                <a:cubicBezTo>
                  <a:pt x="4989" y="2729"/>
                  <a:pt x="4968" y="2746"/>
                  <a:pt x="4863" y="2755"/>
                </a:cubicBezTo>
                <a:cubicBezTo>
                  <a:pt x="4748" y="2765"/>
                  <a:pt x="4744" y="2770"/>
                  <a:pt x="4818" y="2810"/>
                </a:cubicBezTo>
                <a:cubicBezTo>
                  <a:pt x="4884" y="2846"/>
                  <a:pt x="4888" y="2864"/>
                  <a:pt x="4842" y="2905"/>
                </a:cubicBezTo>
                <a:cubicBezTo>
                  <a:pt x="4744" y="2993"/>
                  <a:pt x="4863" y="2997"/>
                  <a:pt x="4989" y="2910"/>
                </a:cubicBezTo>
                <a:cubicBezTo>
                  <a:pt x="5055" y="2865"/>
                  <a:pt x="5126" y="2828"/>
                  <a:pt x="5148" y="2828"/>
                </a:cubicBezTo>
                <a:cubicBezTo>
                  <a:pt x="5210" y="2828"/>
                  <a:pt x="5245" y="2887"/>
                  <a:pt x="5197" y="2909"/>
                </a:cubicBezTo>
                <a:cubicBezTo>
                  <a:pt x="5159" y="2927"/>
                  <a:pt x="5014" y="3118"/>
                  <a:pt x="5014" y="3151"/>
                </a:cubicBezTo>
                <a:cubicBezTo>
                  <a:pt x="5014" y="3159"/>
                  <a:pt x="5033" y="3156"/>
                  <a:pt x="5055" y="3146"/>
                </a:cubicBezTo>
                <a:cubicBezTo>
                  <a:pt x="5077" y="3136"/>
                  <a:pt x="5142" y="3158"/>
                  <a:pt x="5200" y="3194"/>
                </a:cubicBezTo>
                <a:cubicBezTo>
                  <a:pt x="5299" y="3257"/>
                  <a:pt x="5301" y="3264"/>
                  <a:pt x="5227" y="3306"/>
                </a:cubicBezTo>
                <a:cubicBezTo>
                  <a:pt x="5157" y="3347"/>
                  <a:pt x="5155" y="3356"/>
                  <a:pt x="5214" y="3393"/>
                </a:cubicBezTo>
                <a:cubicBezTo>
                  <a:pt x="5300" y="3446"/>
                  <a:pt x="5261" y="3494"/>
                  <a:pt x="5130" y="3494"/>
                </a:cubicBezTo>
                <a:cubicBezTo>
                  <a:pt x="5074" y="3494"/>
                  <a:pt x="4995" y="3521"/>
                  <a:pt x="4954" y="3555"/>
                </a:cubicBezTo>
                <a:cubicBezTo>
                  <a:pt x="4884" y="3612"/>
                  <a:pt x="4885" y="3620"/>
                  <a:pt x="4965" y="3673"/>
                </a:cubicBezTo>
                <a:cubicBezTo>
                  <a:pt x="5068" y="3743"/>
                  <a:pt x="5059" y="3819"/>
                  <a:pt x="4943" y="3882"/>
                </a:cubicBezTo>
                <a:cubicBezTo>
                  <a:pt x="4859" y="3928"/>
                  <a:pt x="4859" y="3931"/>
                  <a:pt x="4958" y="3986"/>
                </a:cubicBezTo>
                <a:cubicBezTo>
                  <a:pt x="5035" y="4030"/>
                  <a:pt x="5055" y="4069"/>
                  <a:pt x="5042" y="4151"/>
                </a:cubicBezTo>
                <a:cubicBezTo>
                  <a:pt x="5026" y="4253"/>
                  <a:pt x="5086" y="4295"/>
                  <a:pt x="5165" y="4236"/>
                </a:cubicBezTo>
                <a:cubicBezTo>
                  <a:pt x="5218" y="4196"/>
                  <a:pt x="5322" y="4197"/>
                  <a:pt x="5364" y="4237"/>
                </a:cubicBezTo>
                <a:cubicBezTo>
                  <a:pt x="5465" y="4335"/>
                  <a:pt x="5459" y="4394"/>
                  <a:pt x="5346" y="4433"/>
                </a:cubicBezTo>
                <a:lnTo>
                  <a:pt x="5232" y="4471"/>
                </a:lnTo>
                <a:lnTo>
                  <a:pt x="5347" y="4516"/>
                </a:lnTo>
                <a:cubicBezTo>
                  <a:pt x="5410" y="4540"/>
                  <a:pt x="5462" y="4576"/>
                  <a:pt x="5462" y="4594"/>
                </a:cubicBezTo>
                <a:cubicBezTo>
                  <a:pt x="5462" y="4612"/>
                  <a:pt x="5512" y="4641"/>
                  <a:pt x="5574" y="4658"/>
                </a:cubicBezTo>
                <a:cubicBezTo>
                  <a:pt x="5635" y="4676"/>
                  <a:pt x="5686" y="4703"/>
                  <a:pt x="5686" y="4720"/>
                </a:cubicBezTo>
                <a:cubicBezTo>
                  <a:pt x="5686" y="4766"/>
                  <a:pt x="5567" y="4828"/>
                  <a:pt x="5500" y="4817"/>
                </a:cubicBezTo>
                <a:cubicBezTo>
                  <a:pt x="5456" y="4811"/>
                  <a:pt x="5439" y="4849"/>
                  <a:pt x="5439" y="4955"/>
                </a:cubicBezTo>
                <a:cubicBezTo>
                  <a:pt x="5439" y="5046"/>
                  <a:pt x="5417" y="5108"/>
                  <a:pt x="5381" y="5117"/>
                </a:cubicBezTo>
                <a:cubicBezTo>
                  <a:pt x="5338" y="5127"/>
                  <a:pt x="5344" y="5143"/>
                  <a:pt x="5403" y="5177"/>
                </a:cubicBezTo>
                <a:cubicBezTo>
                  <a:pt x="5479" y="5221"/>
                  <a:pt x="5478" y="5224"/>
                  <a:pt x="5379" y="5245"/>
                </a:cubicBezTo>
                <a:cubicBezTo>
                  <a:pt x="5304" y="5260"/>
                  <a:pt x="5282" y="5284"/>
                  <a:pt x="5298" y="5330"/>
                </a:cubicBezTo>
                <a:cubicBezTo>
                  <a:pt x="5312" y="5368"/>
                  <a:pt x="5293" y="5402"/>
                  <a:pt x="5253" y="5413"/>
                </a:cubicBezTo>
                <a:cubicBezTo>
                  <a:pt x="5216" y="5424"/>
                  <a:pt x="5168" y="5470"/>
                  <a:pt x="5144" y="5516"/>
                </a:cubicBezTo>
                <a:cubicBezTo>
                  <a:pt x="5103" y="5596"/>
                  <a:pt x="5098" y="5597"/>
                  <a:pt x="5015" y="5541"/>
                </a:cubicBezTo>
                <a:cubicBezTo>
                  <a:pt x="4935" y="5487"/>
                  <a:pt x="4934" y="5477"/>
                  <a:pt x="5000" y="5402"/>
                </a:cubicBezTo>
                <a:cubicBezTo>
                  <a:pt x="5107" y="5280"/>
                  <a:pt x="5038" y="5270"/>
                  <a:pt x="4898" y="5387"/>
                </a:cubicBezTo>
                <a:cubicBezTo>
                  <a:pt x="4830" y="5444"/>
                  <a:pt x="4732" y="5490"/>
                  <a:pt x="4678" y="5490"/>
                </a:cubicBezTo>
                <a:cubicBezTo>
                  <a:pt x="4602" y="5490"/>
                  <a:pt x="4477" y="5600"/>
                  <a:pt x="4477" y="5667"/>
                </a:cubicBezTo>
                <a:cubicBezTo>
                  <a:pt x="4477" y="5671"/>
                  <a:pt x="4542" y="5676"/>
                  <a:pt x="4622" y="5678"/>
                </a:cubicBezTo>
                <a:cubicBezTo>
                  <a:pt x="4702" y="5681"/>
                  <a:pt x="4889" y="5696"/>
                  <a:pt x="5036" y="5712"/>
                </a:cubicBezTo>
                <a:cubicBezTo>
                  <a:pt x="5268" y="5736"/>
                  <a:pt x="5307" y="5750"/>
                  <a:pt x="5319" y="5816"/>
                </a:cubicBezTo>
                <a:cubicBezTo>
                  <a:pt x="5331" y="5876"/>
                  <a:pt x="5300" y="5902"/>
                  <a:pt x="5169" y="5942"/>
                </a:cubicBezTo>
                <a:cubicBezTo>
                  <a:pt x="5024" y="5988"/>
                  <a:pt x="4996" y="5988"/>
                  <a:pt x="4932" y="5945"/>
                </a:cubicBezTo>
                <a:cubicBezTo>
                  <a:pt x="4846" y="5887"/>
                  <a:pt x="4612" y="5887"/>
                  <a:pt x="4642" y="5945"/>
                </a:cubicBezTo>
                <a:cubicBezTo>
                  <a:pt x="4653" y="5966"/>
                  <a:pt x="4701" y="5990"/>
                  <a:pt x="4748" y="6000"/>
                </a:cubicBezTo>
                <a:cubicBezTo>
                  <a:pt x="4843" y="6018"/>
                  <a:pt x="4865" y="6105"/>
                  <a:pt x="4783" y="6142"/>
                </a:cubicBezTo>
                <a:cubicBezTo>
                  <a:pt x="4753" y="6156"/>
                  <a:pt x="4793" y="6181"/>
                  <a:pt x="4884" y="6202"/>
                </a:cubicBezTo>
                <a:cubicBezTo>
                  <a:pt x="5076" y="6249"/>
                  <a:pt x="5073" y="6300"/>
                  <a:pt x="4874" y="6324"/>
                </a:cubicBezTo>
                <a:cubicBezTo>
                  <a:pt x="4790" y="6334"/>
                  <a:pt x="4693" y="6355"/>
                  <a:pt x="4660" y="6370"/>
                </a:cubicBezTo>
                <a:cubicBezTo>
                  <a:pt x="4620" y="6388"/>
                  <a:pt x="4574" y="6373"/>
                  <a:pt x="4524" y="6324"/>
                </a:cubicBezTo>
                <a:cubicBezTo>
                  <a:pt x="4466" y="6267"/>
                  <a:pt x="4422" y="6256"/>
                  <a:pt x="4329" y="6273"/>
                </a:cubicBezTo>
                <a:cubicBezTo>
                  <a:pt x="4262" y="6285"/>
                  <a:pt x="4219" y="6309"/>
                  <a:pt x="4232" y="6324"/>
                </a:cubicBezTo>
                <a:cubicBezTo>
                  <a:pt x="4245" y="6340"/>
                  <a:pt x="4214" y="6368"/>
                  <a:pt x="4164" y="6389"/>
                </a:cubicBezTo>
                <a:cubicBezTo>
                  <a:pt x="4052" y="6433"/>
                  <a:pt x="4092" y="6499"/>
                  <a:pt x="4213" y="6471"/>
                </a:cubicBezTo>
                <a:cubicBezTo>
                  <a:pt x="4267" y="6458"/>
                  <a:pt x="4308" y="6468"/>
                  <a:pt x="4324" y="6500"/>
                </a:cubicBezTo>
                <a:cubicBezTo>
                  <a:pt x="4364" y="6576"/>
                  <a:pt x="4261" y="6687"/>
                  <a:pt x="4151" y="6688"/>
                </a:cubicBezTo>
                <a:cubicBezTo>
                  <a:pt x="4096" y="6688"/>
                  <a:pt x="4021" y="6706"/>
                  <a:pt x="3984" y="6725"/>
                </a:cubicBezTo>
                <a:cubicBezTo>
                  <a:pt x="3927" y="6756"/>
                  <a:pt x="3929" y="6758"/>
                  <a:pt x="3993" y="6743"/>
                </a:cubicBezTo>
                <a:cubicBezTo>
                  <a:pt x="4034" y="6733"/>
                  <a:pt x="4089" y="6744"/>
                  <a:pt x="4116" y="6768"/>
                </a:cubicBezTo>
                <a:cubicBezTo>
                  <a:pt x="4185" y="6830"/>
                  <a:pt x="4000" y="7005"/>
                  <a:pt x="3919" y="6955"/>
                </a:cubicBezTo>
                <a:cubicBezTo>
                  <a:pt x="3846" y="6911"/>
                  <a:pt x="3594" y="6948"/>
                  <a:pt x="3563" y="7008"/>
                </a:cubicBezTo>
                <a:cubicBezTo>
                  <a:pt x="3550" y="7034"/>
                  <a:pt x="3509" y="7054"/>
                  <a:pt x="3471" y="7054"/>
                </a:cubicBezTo>
                <a:cubicBezTo>
                  <a:pt x="3381" y="7054"/>
                  <a:pt x="3384" y="7116"/>
                  <a:pt x="3477" y="7192"/>
                </a:cubicBezTo>
                <a:cubicBezTo>
                  <a:pt x="3546" y="7249"/>
                  <a:pt x="3546" y="7258"/>
                  <a:pt x="3477" y="7315"/>
                </a:cubicBezTo>
                <a:cubicBezTo>
                  <a:pt x="3399" y="7379"/>
                  <a:pt x="3418" y="7427"/>
                  <a:pt x="3510" y="7400"/>
                </a:cubicBezTo>
                <a:cubicBezTo>
                  <a:pt x="3540" y="7392"/>
                  <a:pt x="3603" y="7416"/>
                  <a:pt x="3649" y="7453"/>
                </a:cubicBezTo>
                <a:cubicBezTo>
                  <a:pt x="3712" y="7505"/>
                  <a:pt x="3740" y="7511"/>
                  <a:pt x="3766" y="7479"/>
                </a:cubicBezTo>
                <a:cubicBezTo>
                  <a:pt x="3785" y="7456"/>
                  <a:pt x="3899" y="7435"/>
                  <a:pt x="4017" y="7433"/>
                </a:cubicBezTo>
                <a:cubicBezTo>
                  <a:pt x="4135" y="7430"/>
                  <a:pt x="4258" y="7423"/>
                  <a:pt x="4292" y="7416"/>
                </a:cubicBezTo>
                <a:cubicBezTo>
                  <a:pt x="4326" y="7409"/>
                  <a:pt x="4363" y="7423"/>
                  <a:pt x="4375" y="7447"/>
                </a:cubicBezTo>
                <a:cubicBezTo>
                  <a:pt x="4387" y="7472"/>
                  <a:pt x="4356" y="7499"/>
                  <a:pt x="4303" y="7510"/>
                </a:cubicBezTo>
                <a:cubicBezTo>
                  <a:pt x="4193" y="7531"/>
                  <a:pt x="4221" y="7587"/>
                  <a:pt x="4343" y="7587"/>
                </a:cubicBezTo>
                <a:cubicBezTo>
                  <a:pt x="4478" y="7587"/>
                  <a:pt x="4493" y="7650"/>
                  <a:pt x="4365" y="7686"/>
                </a:cubicBezTo>
                <a:cubicBezTo>
                  <a:pt x="4300" y="7705"/>
                  <a:pt x="4260" y="7734"/>
                  <a:pt x="4274" y="7751"/>
                </a:cubicBezTo>
                <a:cubicBezTo>
                  <a:pt x="4288" y="7768"/>
                  <a:pt x="4265" y="7798"/>
                  <a:pt x="4221" y="7817"/>
                </a:cubicBezTo>
                <a:cubicBezTo>
                  <a:pt x="4145" y="7851"/>
                  <a:pt x="4145" y="7855"/>
                  <a:pt x="4220" y="7888"/>
                </a:cubicBezTo>
                <a:cubicBezTo>
                  <a:pt x="4281" y="7916"/>
                  <a:pt x="4288" y="7937"/>
                  <a:pt x="4252" y="7988"/>
                </a:cubicBezTo>
                <a:cubicBezTo>
                  <a:pt x="4199" y="8061"/>
                  <a:pt x="4082" y="8074"/>
                  <a:pt x="4049" y="8010"/>
                </a:cubicBezTo>
                <a:cubicBezTo>
                  <a:pt x="4018" y="7951"/>
                  <a:pt x="3863" y="7946"/>
                  <a:pt x="3833" y="8003"/>
                </a:cubicBezTo>
                <a:cubicBezTo>
                  <a:pt x="3820" y="8029"/>
                  <a:pt x="3829" y="8059"/>
                  <a:pt x="3853" y="8070"/>
                </a:cubicBezTo>
                <a:cubicBezTo>
                  <a:pt x="3877" y="8081"/>
                  <a:pt x="3887" y="8103"/>
                  <a:pt x="3874" y="8118"/>
                </a:cubicBezTo>
                <a:cubicBezTo>
                  <a:pt x="3861" y="8133"/>
                  <a:pt x="3890" y="8181"/>
                  <a:pt x="3937" y="8224"/>
                </a:cubicBezTo>
                <a:cubicBezTo>
                  <a:pt x="4015" y="8296"/>
                  <a:pt x="4015" y="8307"/>
                  <a:pt x="3951" y="8360"/>
                </a:cubicBezTo>
                <a:cubicBezTo>
                  <a:pt x="3887" y="8413"/>
                  <a:pt x="3887" y="8424"/>
                  <a:pt x="3955" y="8480"/>
                </a:cubicBezTo>
                <a:cubicBezTo>
                  <a:pt x="4025" y="8537"/>
                  <a:pt x="4025" y="8545"/>
                  <a:pt x="3948" y="8596"/>
                </a:cubicBezTo>
                <a:cubicBezTo>
                  <a:pt x="3903" y="8627"/>
                  <a:pt x="3824" y="8651"/>
                  <a:pt x="3773" y="8651"/>
                </a:cubicBezTo>
                <a:cubicBezTo>
                  <a:pt x="3630" y="8651"/>
                  <a:pt x="3671" y="8762"/>
                  <a:pt x="3828" y="8801"/>
                </a:cubicBezTo>
                <a:cubicBezTo>
                  <a:pt x="3902" y="8819"/>
                  <a:pt x="3962" y="8855"/>
                  <a:pt x="3962" y="8880"/>
                </a:cubicBezTo>
                <a:cubicBezTo>
                  <a:pt x="3962" y="8931"/>
                  <a:pt x="3542" y="9032"/>
                  <a:pt x="3358" y="9025"/>
                </a:cubicBezTo>
                <a:cubicBezTo>
                  <a:pt x="3113" y="9016"/>
                  <a:pt x="2827" y="8991"/>
                  <a:pt x="2791" y="8977"/>
                </a:cubicBezTo>
                <a:cubicBezTo>
                  <a:pt x="2771" y="8968"/>
                  <a:pt x="2703" y="8964"/>
                  <a:pt x="2642" y="8967"/>
                </a:cubicBezTo>
                <a:cubicBezTo>
                  <a:pt x="2530" y="8973"/>
                  <a:pt x="2473" y="8986"/>
                  <a:pt x="2216" y="9066"/>
                </a:cubicBezTo>
                <a:cubicBezTo>
                  <a:pt x="2142" y="9089"/>
                  <a:pt x="2007" y="9101"/>
                  <a:pt x="1914" y="9092"/>
                </a:cubicBezTo>
                <a:cubicBezTo>
                  <a:pt x="1761" y="9078"/>
                  <a:pt x="1747" y="9084"/>
                  <a:pt x="1757" y="9151"/>
                </a:cubicBezTo>
                <a:cubicBezTo>
                  <a:pt x="1770" y="9235"/>
                  <a:pt x="1732" y="9244"/>
                  <a:pt x="1355" y="9254"/>
                </a:cubicBezTo>
                <a:cubicBezTo>
                  <a:pt x="1222" y="9258"/>
                  <a:pt x="1097" y="9280"/>
                  <a:pt x="1069" y="9305"/>
                </a:cubicBezTo>
                <a:cubicBezTo>
                  <a:pt x="1030" y="9340"/>
                  <a:pt x="1039" y="9350"/>
                  <a:pt x="1111" y="9350"/>
                </a:cubicBezTo>
                <a:cubicBezTo>
                  <a:pt x="1274" y="9350"/>
                  <a:pt x="1262" y="9413"/>
                  <a:pt x="1087" y="9472"/>
                </a:cubicBezTo>
                <a:lnTo>
                  <a:pt x="918" y="9529"/>
                </a:lnTo>
                <a:lnTo>
                  <a:pt x="1045" y="9541"/>
                </a:lnTo>
                <a:cubicBezTo>
                  <a:pt x="1124" y="9549"/>
                  <a:pt x="1206" y="9533"/>
                  <a:pt x="1259" y="9497"/>
                </a:cubicBezTo>
                <a:cubicBezTo>
                  <a:pt x="1326" y="9452"/>
                  <a:pt x="1358" y="9447"/>
                  <a:pt x="1398" y="9477"/>
                </a:cubicBezTo>
                <a:cubicBezTo>
                  <a:pt x="1427" y="9499"/>
                  <a:pt x="1484" y="9516"/>
                  <a:pt x="1525" y="9516"/>
                </a:cubicBezTo>
                <a:cubicBezTo>
                  <a:pt x="1626" y="9516"/>
                  <a:pt x="1723" y="9602"/>
                  <a:pt x="1657" y="9633"/>
                </a:cubicBezTo>
                <a:cubicBezTo>
                  <a:pt x="1630" y="9645"/>
                  <a:pt x="1613" y="9687"/>
                  <a:pt x="1620" y="9726"/>
                </a:cubicBezTo>
                <a:cubicBezTo>
                  <a:pt x="1629" y="9772"/>
                  <a:pt x="1599" y="9810"/>
                  <a:pt x="1531" y="9836"/>
                </a:cubicBezTo>
                <a:cubicBezTo>
                  <a:pt x="1441" y="9869"/>
                  <a:pt x="1438" y="9877"/>
                  <a:pt x="1504" y="9896"/>
                </a:cubicBezTo>
                <a:cubicBezTo>
                  <a:pt x="1546" y="9908"/>
                  <a:pt x="1568" y="9927"/>
                  <a:pt x="1553" y="9938"/>
                </a:cubicBezTo>
                <a:cubicBezTo>
                  <a:pt x="1538" y="9949"/>
                  <a:pt x="1568" y="9981"/>
                  <a:pt x="1618" y="10011"/>
                </a:cubicBezTo>
                <a:cubicBezTo>
                  <a:pt x="1707" y="10065"/>
                  <a:pt x="1703" y="10070"/>
                  <a:pt x="1475" y="10208"/>
                </a:cubicBezTo>
                <a:cubicBezTo>
                  <a:pt x="1347" y="10285"/>
                  <a:pt x="1213" y="10348"/>
                  <a:pt x="1178" y="10348"/>
                </a:cubicBezTo>
                <a:cubicBezTo>
                  <a:pt x="1143" y="10348"/>
                  <a:pt x="1127" y="10364"/>
                  <a:pt x="1143" y="10384"/>
                </a:cubicBezTo>
                <a:cubicBezTo>
                  <a:pt x="1160" y="10403"/>
                  <a:pt x="1131" y="10428"/>
                  <a:pt x="1079" y="10438"/>
                </a:cubicBezTo>
                <a:cubicBezTo>
                  <a:pt x="1005" y="10452"/>
                  <a:pt x="994" y="10467"/>
                  <a:pt x="1034" y="10502"/>
                </a:cubicBezTo>
                <a:cubicBezTo>
                  <a:pt x="1112" y="10572"/>
                  <a:pt x="1047" y="10658"/>
                  <a:pt x="933" y="10636"/>
                </a:cubicBezTo>
                <a:cubicBezTo>
                  <a:pt x="867" y="10623"/>
                  <a:pt x="852" y="10629"/>
                  <a:pt x="884" y="10653"/>
                </a:cubicBezTo>
                <a:cubicBezTo>
                  <a:pt x="970" y="10717"/>
                  <a:pt x="836" y="10882"/>
                  <a:pt x="645" y="10945"/>
                </a:cubicBezTo>
                <a:cubicBezTo>
                  <a:pt x="549" y="10977"/>
                  <a:pt x="441" y="11032"/>
                  <a:pt x="405" y="11067"/>
                </a:cubicBezTo>
                <a:cubicBezTo>
                  <a:pt x="340" y="11129"/>
                  <a:pt x="339" y="11129"/>
                  <a:pt x="435" y="11068"/>
                </a:cubicBezTo>
                <a:cubicBezTo>
                  <a:pt x="501" y="11027"/>
                  <a:pt x="561" y="11014"/>
                  <a:pt x="615" y="11032"/>
                </a:cubicBezTo>
                <a:cubicBezTo>
                  <a:pt x="659" y="11046"/>
                  <a:pt x="720" y="11054"/>
                  <a:pt x="753" y="11050"/>
                </a:cubicBezTo>
                <a:cubicBezTo>
                  <a:pt x="786" y="11046"/>
                  <a:pt x="824" y="11073"/>
                  <a:pt x="837" y="11111"/>
                </a:cubicBezTo>
                <a:cubicBezTo>
                  <a:pt x="850" y="11149"/>
                  <a:pt x="892" y="11175"/>
                  <a:pt x="933" y="11171"/>
                </a:cubicBezTo>
                <a:cubicBezTo>
                  <a:pt x="974" y="11167"/>
                  <a:pt x="1011" y="11177"/>
                  <a:pt x="1015" y="11194"/>
                </a:cubicBezTo>
                <a:cubicBezTo>
                  <a:pt x="1019" y="11210"/>
                  <a:pt x="1055" y="11238"/>
                  <a:pt x="1094" y="11254"/>
                </a:cubicBezTo>
                <a:cubicBezTo>
                  <a:pt x="1134" y="11271"/>
                  <a:pt x="1155" y="11298"/>
                  <a:pt x="1140" y="11315"/>
                </a:cubicBezTo>
                <a:cubicBezTo>
                  <a:pt x="1101" y="11363"/>
                  <a:pt x="839" y="11350"/>
                  <a:pt x="742" y="11296"/>
                </a:cubicBezTo>
                <a:cubicBezTo>
                  <a:pt x="621" y="11228"/>
                  <a:pt x="505" y="11234"/>
                  <a:pt x="448" y="11313"/>
                </a:cubicBezTo>
                <a:cubicBezTo>
                  <a:pt x="387" y="11399"/>
                  <a:pt x="494" y="11439"/>
                  <a:pt x="647" y="11387"/>
                </a:cubicBezTo>
                <a:cubicBezTo>
                  <a:pt x="821" y="11328"/>
                  <a:pt x="936" y="11471"/>
                  <a:pt x="773" y="11544"/>
                </a:cubicBezTo>
                <a:cubicBezTo>
                  <a:pt x="700" y="11577"/>
                  <a:pt x="699" y="11582"/>
                  <a:pt x="768" y="11613"/>
                </a:cubicBezTo>
                <a:cubicBezTo>
                  <a:pt x="822" y="11637"/>
                  <a:pt x="837" y="11676"/>
                  <a:pt x="820" y="11754"/>
                </a:cubicBezTo>
                <a:cubicBezTo>
                  <a:pt x="790" y="11897"/>
                  <a:pt x="730" y="11946"/>
                  <a:pt x="584" y="11946"/>
                </a:cubicBezTo>
                <a:cubicBezTo>
                  <a:pt x="422" y="11946"/>
                  <a:pt x="388" y="11977"/>
                  <a:pt x="475" y="12049"/>
                </a:cubicBezTo>
                <a:cubicBezTo>
                  <a:pt x="568" y="12125"/>
                  <a:pt x="520" y="12179"/>
                  <a:pt x="358" y="12179"/>
                </a:cubicBezTo>
                <a:cubicBezTo>
                  <a:pt x="288" y="12179"/>
                  <a:pt x="217" y="12194"/>
                  <a:pt x="202" y="12212"/>
                </a:cubicBezTo>
                <a:cubicBezTo>
                  <a:pt x="187" y="12230"/>
                  <a:pt x="203" y="12236"/>
                  <a:pt x="240" y="12225"/>
                </a:cubicBezTo>
                <a:cubicBezTo>
                  <a:pt x="306" y="12206"/>
                  <a:pt x="461" y="12336"/>
                  <a:pt x="424" y="12380"/>
                </a:cubicBezTo>
                <a:cubicBezTo>
                  <a:pt x="413" y="12394"/>
                  <a:pt x="436" y="12414"/>
                  <a:pt x="476" y="12425"/>
                </a:cubicBezTo>
                <a:cubicBezTo>
                  <a:pt x="534" y="12442"/>
                  <a:pt x="537" y="12455"/>
                  <a:pt x="493" y="12495"/>
                </a:cubicBezTo>
                <a:cubicBezTo>
                  <a:pt x="463" y="12522"/>
                  <a:pt x="420" y="12535"/>
                  <a:pt x="398" y="12525"/>
                </a:cubicBezTo>
                <a:cubicBezTo>
                  <a:pt x="375" y="12515"/>
                  <a:pt x="362" y="12525"/>
                  <a:pt x="368" y="12548"/>
                </a:cubicBezTo>
                <a:cubicBezTo>
                  <a:pt x="375" y="12571"/>
                  <a:pt x="315" y="12599"/>
                  <a:pt x="230" y="12613"/>
                </a:cubicBezTo>
                <a:cubicBezTo>
                  <a:pt x="86" y="12636"/>
                  <a:pt x="2" y="12689"/>
                  <a:pt x="0" y="12759"/>
                </a:cubicBezTo>
                <a:cubicBezTo>
                  <a:pt x="0" y="12776"/>
                  <a:pt x="25" y="12773"/>
                  <a:pt x="54" y="12752"/>
                </a:cubicBezTo>
                <a:cubicBezTo>
                  <a:pt x="85" y="12728"/>
                  <a:pt x="126" y="12725"/>
                  <a:pt x="154" y="12742"/>
                </a:cubicBezTo>
                <a:cubicBezTo>
                  <a:pt x="181" y="12758"/>
                  <a:pt x="252" y="12776"/>
                  <a:pt x="314" y="12783"/>
                </a:cubicBezTo>
                <a:cubicBezTo>
                  <a:pt x="376" y="12789"/>
                  <a:pt x="426" y="12816"/>
                  <a:pt x="426" y="12844"/>
                </a:cubicBezTo>
                <a:cubicBezTo>
                  <a:pt x="426" y="12872"/>
                  <a:pt x="377" y="12899"/>
                  <a:pt x="314" y="12905"/>
                </a:cubicBezTo>
                <a:cubicBezTo>
                  <a:pt x="97" y="12927"/>
                  <a:pt x="50" y="13037"/>
                  <a:pt x="202" y="13165"/>
                </a:cubicBezTo>
                <a:cubicBezTo>
                  <a:pt x="288" y="13239"/>
                  <a:pt x="294" y="13239"/>
                  <a:pt x="358" y="13179"/>
                </a:cubicBezTo>
                <a:cubicBezTo>
                  <a:pt x="395" y="13145"/>
                  <a:pt x="493" y="13111"/>
                  <a:pt x="574" y="13103"/>
                </a:cubicBezTo>
                <a:cubicBezTo>
                  <a:pt x="716" y="13089"/>
                  <a:pt x="759" y="13111"/>
                  <a:pt x="813" y="13227"/>
                </a:cubicBezTo>
                <a:cubicBezTo>
                  <a:pt x="822" y="13245"/>
                  <a:pt x="869" y="13257"/>
                  <a:pt x="918" y="13254"/>
                </a:cubicBezTo>
                <a:cubicBezTo>
                  <a:pt x="1091" y="13242"/>
                  <a:pt x="1139" y="13271"/>
                  <a:pt x="1058" y="13338"/>
                </a:cubicBezTo>
                <a:cubicBezTo>
                  <a:pt x="965" y="13414"/>
                  <a:pt x="963" y="13465"/>
                  <a:pt x="1054" y="13409"/>
                </a:cubicBezTo>
                <a:cubicBezTo>
                  <a:pt x="1149" y="13350"/>
                  <a:pt x="1343" y="13417"/>
                  <a:pt x="1343" y="13509"/>
                </a:cubicBezTo>
                <a:cubicBezTo>
                  <a:pt x="1343" y="13551"/>
                  <a:pt x="1373" y="13576"/>
                  <a:pt x="1424" y="13576"/>
                </a:cubicBezTo>
                <a:cubicBezTo>
                  <a:pt x="1469" y="13576"/>
                  <a:pt x="1528" y="13594"/>
                  <a:pt x="1557" y="13616"/>
                </a:cubicBezTo>
                <a:cubicBezTo>
                  <a:pt x="1599" y="13646"/>
                  <a:pt x="1589" y="13673"/>
                  <a:pt x="1514" y="13732"/>
                </a:cubicBezTo>
                <a:cubicBezTo>
                  <a:pt x="1434" y="13795"/>
                  <a:pt x="1431" y="13809"/>
                  <a:pt x="1490" y="13809"/>
                </a:cubicBezTo>
                <a:cubicBezTo>
                  <a:pt x="1594" y="13809"/>
                  <a:pt x="1638" y="13879"/>
                  <a:pt x="1562" y="13922"/>
                </a:cubicBezTo>
                <a:cubicBezTo>
                  <a:pt x="1526" y="13943"/>
                  <a:pt x="1498" y="13996"/>
                  <a:pt x="1499" y="14042"/>
                </a:cubicBezTo>
                <a:cubicBezTo>
                  <a:pt x="1502" y="14199"/>
                  <a:pt x="1408" y="14317"/>
                  <a:pt x="1248" y="14355"/>
                </a:cubicBezTo>
                <a:cubicBezTo>
                  <a:pt x="1143" y="14380"/>
                  <a:pt x="1097" y="14412"/>
                  <a:pt x="1097" y="14458"/>
                </a:cubicBezTo>
                <a:cubicBezTo>
                  <a:pt x="1097" y="14507"/>
                  <a:pt x="1062" y="14528"/>
                  <a:pt x="963" y="14536"/>
                </a:cubicBezTo>
                <a:cubicBezTo>
                  <a:pt x="802" y="14549"/>
                  <a:pt x="672" y="14628"/>
                  <a:pt x="672" y="14713"/>
                </a:cubicBezTo>
                <a:cubicBezTo>
                  <a:pt x="672" y="14778"/>
                  <a:pt x="739" y="14796"/>
                  <a:pt x="784" y="14742"/>
                </a:cubicBezTo>
                <a:cubicBezTo>
                  <a:pt x="799" y="14724"/>
                  <a:pt x="896" y="14713"/>
                  <a:pt x="999" y="14718"/>
                </a:cubicBezTo>
                <a:cubicBezTo>
                  <a:pt x="1149" y="14725"/>
                  <a:pt x="1187" y="14741"/>
                  <a:pt x="1187" y="14791"/>
                </a:cubicBezTo>
                <a:cubicBezTo>
                  <a:pt x="1187" y="14833"/>
                  <a:pt x="1141" y="14861"/>
                  <a:pt x="1044" y="14880"/>
                </a:cubicBezTo>
                <a:cubicBezTo>
                  <a:pt x="965" y="14895"/>
                  <a:pt x="890" y="14920"/>
                  <a:pt x="879" y="14933"/>
                </a:cubicBezTo>
                <a:cubicBezTo>
                  <a:pt x="849" y="14969"/>
                  <a:pt x="966" y="15078"/>
                  <a:pt x="1043" y="15086"/>
                </a:cubicBezTo>
                <a:cubicBezTo>
                  <a:pt x="1078" y="15090"/>
                  <a:pt x="1144" y="15120"/>
                  <a:pt x="1189" y="15154"/>
                </a:cubicBezTo>
                <a:cubicBezTo>
                  <a:pt x="1270" y="15213"/>
                  <a:pt x="1274" y="15212"/>
                  <a:pt x="1321" y="15108"/>
                </a:cubicBezTo>
                <a:cubicBezTo>
                  <a:pt x="1354" y="15036"/>
                  <a:pt x="1416" y="14985"/>
                  <a:pt x="1514" y="14955"/>
                </a:cubicBezTo>
                <a:cubicBezTo>
                  <a:pt x="1654" y="14911"/>
                  <a:pt x="1666" y="14914"/>
                  <a:pt x="1825" y="15025"/>
                </a:cubicBezTo>
                <a:cubicBezTo>
                  <a:pt x="1994" y="15143"/>
                  <a:pt x="2136" y="15170"/>
                  <a:pt x="2230" y="15101"/>
                </a:cubicBezTo>
                <a:cubicBezTo>
                  <a:pt x="2272" y="15070"/>
                  <a:pt x="2295" y="15070"/>
                  <a:pt x="2337" y="15101"/>
                </a:cubicBezTo>
                <a:cubicBezTo>
                  <a:pt x="2378" y="15132"/>
                  <a:pt x="2378" y="15149"/>
                  <a:pt x="2337" y="15180"/>
                </a:cubicBezTo>
                <a:cubicBezTo>
                  <a:pt x="2307" y="15202"/>
                  <a:pt x="2283" y="15233"/>
                  <a:pt x="2283" y="15249"/>
                </a:cubicBezTo>
                <a:cubicBezTo>
                  <a:pt x="2283" y="15265"/>
                  <a:pt x="2332" y="15235"/>
                  <a:pt x="2393" y="15182"/>
                </a:cubicBezTo>
                <a:cubicBezTo>
                  <a:pt x="2453" y="15128"/>
                  <a:pt x="2528" y="15083"/>
                  <a:pt x="2560" y="15081"/>
                </a:cubicBezTo>
                <a:cubicBezTo>
                  <a:pt x="2592" y="15079"/>
                  <a:pt x="2658" y="15073"/>
                  <a:pt x="2706" y="15067"/>
                </a:cubicBezTo>
                <a:cubicBezTo>
                  <a:pt x="2845" y="15051"/>
                  <a:pt x="2828" y="15215"/>
                  <a:pt x="2688" y="15240"/>
                </a:cubicBezTo>
                <a:cubicBezTo>
                  <a:pt x="2546" y="15265"/>
                  <a:pt x="2526" y="15323"/>
                  <a:pt x="2635" y="15393"/>
                </a:cubicBezTo>
                <a:cubicBezTo>
                  <a:pt x="2683" y="15424"/>
                  <a:pt x="2713" y="15468"/>
                  <a:pt x="2702" y="15491"/>
                </a:cubicBezTo>
                <a:cubicBezTo>
                  <a:pt x="2672" y="15548"/>
                  <a:pt x="2898" y="15573"/>
                  <a:pt x="2958" y="15520"/>
                </a:cubicBezTo>
                <a:cubicBezTo>
                  <a:pt x="2984" y="15496"/>
                  <a:pt x="3034" y="15484"/>
                  <a:pt x="3067" y="15494"/>
                </a:cubicBezTo>
                <a:cubicBezTo>
                  <a:pt x="3100" y="15503"/>
                  <a:pt x="3150" y="15480"/>
                  <a:pt x="3177" y="15442"/>
                </a:cubicBezTo>
                <a:cubicBezTo>
                  <a:pt x="3219" y="15384"/>
                  <a:pt x="3243" y="15378"/>
                  <a:pt x="3319" y="15408"/>
                </a:cubicBezTo>
                <a:cubicBezTo>
                  <a:pt x="3369" y="15428"/>
                  <a:pt x="3438" y="15437"/>
                  <a:pt x="3472" y="15427"/>
                </a:cubicBezTo>
                <a:cubicBezTo>
                  <a:pt x="3507" y="15417"/>
                  <a:pt x="3561" y="15437"/>
                  <a:pt x="3593" y="15471"/>
                </a:cubicBezTo>
                <a:cubicBezTo>
                  <a:pt x="3676" y="15559"/>
                  <a:pt x="3790" y="15567"/>
                  <a:pt x="3866" y="15491"/>
                </a:cubicBezTo>
                <a:cubicBezTo>
                  <a:pt x="3929" y="15427"/>
                  <a:pt x="3935" y="15428"/>
                  <a:pt x="4081" y="15534"/>
                </a:cubicBezTo>
                <a:cubicBezTo>
                  <a:pt x="4208" y="15627"/>
                  <a:pt x="4234" y="15634"/>
                  <a:pt x="4247" y="15584"/>
                </a:cubicBezTo>
                <a:cubicBezTo>
                  <a:pt x="4278" y="15474"/>
                  <a:pt x="4397" y="15367"/>
                  <a:pt x="4448" y="15404"/>
                </a:cubicBezTo>
                <a:cubicBezTo>
                  <a:pt x="4505" y="15447"/>
                  <a:pt x="4581" y="15452"/>
                  <a:pt x="4547" y="15410"/>
                </a:cubicBezTo>
                <a:cubicBezTo>
                  <a:pt x="4533" y="15394"/>
                  <a:pt x="4552" y="15362"/>
                  <a:pt x="4589" y="15340"/>
                </a:cubicBezTo>
                <a:cubicBezTo>
                  <a:pt x="4680" y="15284"/>
                  <a:pt x="4673" y="15228"/>
                  <a:pt x="4565" y="15156"/>
                </a:cubicBezTo>
                <a:cubicBezTo>
                  <a:pt x="4474" y="15095"/>
                  <a:pt x="4474" y="15094"/>
                  <a:pt x="4660" y="14953"/>
                </a:cubicBezTo>
                <a:lnTo>
                  <a:pt x="4848" y="14813"/>
                </a:lnTo>
                <a:lnTo>
                  <a:pt x="4976" y="14883"/>
                </a:lnTo>
                <a:cubicBezTo>
                  <a:pt x="5047" y="14922"/>
                  <a:pt x="5096" y="14973"/>
                  <a:pt x="5084" y="14997"/>
                </a:cubicBezTo>
                <a:cubicBezTo>
                  <a:pt x="5049" y="15064"/>
                  <a:pt x="5188" y="15099"/>
                  <a:pt x="5388" y="15071"/>
                </a:cubicBezTo>
                <a:cubicBezTo>
                  <a:pt x="5608" y="15041"/>
                  <a:pt x="5668" y="15060"/>
                  <a:pt x="5588" y="15135"/>
                </a:cubicBezTo>
                <a:cubicBezTo>
                  <a:pt x="5447" y="15266"/>
                  <a:pt x="5421" y="15329"/>
                  <a:pt x="5481" y="15394"/>
                </a:cubicBezTo>
                <a:cubicBezTo>
                  <a:pt x="5513" y="15428"/>
                  <a:pt x="5532" y="15485"/>
                  <a:pt x="5525" y="15521"/>
                </a:cubicBezTo>
                <a:cubicBezTo>
                  <a:pt x="5517" y="15556"/>
                  <a:pt x="5544" y="15602"/>
                  <a:pt x="5583" y="15624"/>
                </a:cubicBezTo>
                <a:cubicBezTo>
                  <a:pt x="5647" y="15658"/>
                  <a:pt x="5646" y="15667"/>
                  <a:pt x="5569" y="15709"/>
                </a:cubicBezTo>
                <a:cubicBezTo>
                  <a:pt x="5511" y="15741"/>
                  <a:pt x="5485" y="15796"/>
                  <a:pt x="5486" y="15889"/>
                </a:cubicBezTo>
                <a:cubicBezTo>
                  <a:pt x="5486" y="15990"/>
                  <a:pt x="5455" y="16046"/>
                  <a:pt x="5358" y="16122"/>
                </a:cubicBezTo>
                <a:cubicBezTo>
                  <a:pt x="5236" y="16218"/>
                  <a:pt x="5234" y="16221"/>
                  <a:pt x="5326" y="16232"/>
                </a:cubicBezTo>
                <a:cubicBezTo>
                  <a:pt x="5426" y="16243"/>
                  <a:pt x="5527" y="16385"/>
                  <a:pt x="5488" y="16460"/>
                </a:cubicBezTo>
                <a:cubicBezTo>
                  <a:pt x="5475" y="16486"/>
                  <a:pt x="5433" y="16494"/>
                  <a:pt x="5385" y="16480"/>
                </a:cubicBezTo>
                <a:cubicBezTo>
                  <a:pt x="5318" y="16462"/>
                  <a:pt x="5314" y="16467"/>
                  <a:pt x="5361" y="16510"/>
                </a:cubicBezTo>
                <a:cubicBezTo>
                  <a:pt x="5392" y="16538"/>
                  <a:pt x="5402" y="16571"/>
                  <a:pt x="5385" y="16583"/>
                </a:cubicBezTo>
                <a:cubicBezTo>
                  <a:pt x="5368" y="16596"/>
                  <a:pt x="5350" y="16629"/>
                  <a:pt x="5344" y="16656"/>
                </a:cubicBezTo>
                <a:cubicBezTo>
                  <a:pt x="5336" y="16696"/>
                  <a:pt x="5374" y="16702"/>
                  <a:pt x="5536" y="16687"/>
                </a:cubicBezTo>
                <a:cubicBezTo>
                  <a:pt x="5779" y="16666"/>
                  <a:pt x="5835" y="16686"/>
                  <a:pt x="5774" y="16772"/>
                </a:cubicBezTo>
                <a:cubicBezTo>
                  <a:pt x="5738" y="16822"/>
                  <a:pt x="5749" y="16851"/>
                  <a:pt x="5827" y="16909"/>
                </a:cubicBezTo>
                <a:lnTo>
                  <a:pt x="5925" y="16982"/>
                </a:lnTo>
                <a:lnTo>
                  <a:pt x="5828" y="17031"/>
                </a:lnTo>
                <a:cubicBezTo>
                  <a:pt x="5775" y="17057"/>
                  <a:pt x="5730" y="17096"/>
                  <a:pt x="5730" y="17118"/>
                </a:cubicBezTo>
                <a:cubicBezTo>
                  <a:pt x="5730" y="17140"/>
                  <a:pt x="5658" y="17205"/>
                  <a:pt x="5571" y="17262"/>
                </a:cubicBezTo>
                <a:cubicBezTo>
                  <a:pt x="5430" y="17355"/>
                  <a:pt x="5415" y="17380"/>
                  <a:pt x="5441" y="17481"/>
                </a:cubicBezTo>
                <a:cubicBezTo>
                  <a:pt x="5464" y="17573"/>
                  <a:pt x="5452" y="17604"/>
                  <a:pt x="5376" y="17643"/>
                </a:cubicBezTo>
                <a:cubicBezTo>
                  <a:pt x="5325" y="17670"/>
                  <a:pt x="5295" y="17700"/>
                  <a:pt x="5309" y="17711"/>
                </a:cubicBezTo>
                <a:cubicBezTo>
                  <a:pt x="5324" y="17721"/>
                  <a:pt x="5288" y="17748"/>
                  <a:pt x="5231" y="17771"/>
                </a:cubicBezTo>
                <a:cubicBezTo>
                  <a:pt x="5087" y="17827"/>
                  <a:pt x="5058" y="17869"/>
                  <a:pt x="5118" y="17939"/>
                </a:cubicBezTo>
                <a:cubicBezTo>
                  <a:pt x="5156" y="17985"/>
                  <a:pt x="5156" y="18026"/>
                  <a:pt x="5118" y="18101"/>
                </a:cubicBezTo>
                <a:cubicBezTo>
                  <a:pt x="5068" y="18199"/>
                  <a:pt x="5070" y="18201"/>
                  <a:pt x="5193" y="18185"/>
                </a:cubicBezTo>
                <a:cubicBezTo>
                  <a:pt x="5301" y="18171"/>
                  <a:pt x="5334" y="18186"/>
                  <a:pt x="5423" y="18293"/>
                </a:cubicBezTo>
                <a:cubicBezTo>
                  <a:pt x="5539" y="18433"/>
                  <a:pt x="5553" y="18490"/>
                  <a:pt x="5494" y="18580"/>
                </a:cubicBezTo>
                <a:cubicBezTo>
                  <a:pt x="5469" y="18618"/>
                  <a:pt x="5469" y="18635"/>
                  <a:pt x="5494" y="18624"/>
                </a:cubicBezTo>
                <a:cubicBezTo>
                  <a:pt x="5517" y="18613"/>
                  <a:pt x="5587" y="18625"/>
                  <a:pt x="5652" y="18650"/>
                </a:cubicBezTo>
                <a:cubicBezTo>
                  <a:pt x="5760" y="18691"/>
                  <a:pt x="5771" y="18689"/>
                  <a:pt x="5783" y="18623"/>
                </a:cubicBezTo>
                <a:cubicBezTo>
                  <a:pt x="5793" y="18571"/>
                  <a:pt x="5829" y="18551"/>
                  <a:pt x="5909" y="18551"/>
                </a:cubicBezTo>
                <a:cubicBezTo>
                  <a:pt x="5976" y="18551"/>
                  <a:pt x="6017" y="18568"/>
                  <a:pt x="6010" y="18593"/>
                </a:cubicBezTo>
                <a:cubicBezTo>
                  <a:pt x="5993" y="18654"/>
                  <a:pt x="6123" y="18682"/>
                  <a:pt x="6200" y="18634"/>
                </a:cubicBezTo>
                <a:cubicBezTo>
                  <a:pt x="6255" y="18601"/>
                  <a:pt x="6273" y="18608"/>
                  <a:pt x="6308" y="18676"/>
                </a:cubicBezTo>
                <a:cubicBezTo>
                  <a:pt x="6331" y="18721"/>
                  <a:pt x="6382" y="18767"/>
                  <a:pt x="6420" y="18778"/>
                </a:cubicBezTo>
                <a:cubicBezTo>
                  <a:pt x="6458" y="18788"/>
                  <a:pt x="6479" y="18819"/>
                  <a:pt x="6466" y="18845"/>
                </a:cubicBezTo>
                <a:cubicBezTo>
                  <a:pt x="6453" y="18871"/>
                  <a:pt x="6475" y="18901"/>
                  <a:pt x="6517" y="18913"/>
                </a:cubicBezTo>
                <a:cubicBezTo>
                  <a:pt x="6572" y="18929"/>
                  <a:pt x="6578" y="18946"/>
                  <a:pt x="6542" y="18978"/>
                </a:cubicBezTo>
                <a:cubicBezTo>
                  <a:pt x="6515" y="19002"/>
                  <a:pt x="6498" y="19078"/>
                  <a:pt x="6504" y="19149"/>
                </a:cubicBezTo>
                <a:cubicBezTo>
                  <a:pt x="6516" y="19301"/>
                  <a:pt x="6422" y="19345"/>
                  <a:pt x="6357" y="19217"/>
                </a:cubicBezTo>
                <a:cubicBezTo>
                  <a:pt x="6318" y="19141"/>
                  <a:pt x="6300" y="19135"/>
                  <a:pt x="6219" y="19167"/>
                </a:cubicBezTo>
                <a:cubicBezTo>
                  <a:pt x="6144" y="19197"/>
                  <a:pt x="6132" y="19224"/>
                  <a:pt x="6157" y="19294"/>
                </a:cubicBezTo>
                <a:cubicBezTo>
                  <a:pt x="6175" y="19343"/>
                  <a:pt x="6190" y="19401"/>
                  <a:pt x="6191" y="19424"/>
                </a:cubicBezTo>
                <a:cubicBezTo>
                  <a:pt x="6193" y="19484"/>
                  <a:pt x="6273" y="19475"/>
                  <a:pt x="6402" y="19399"/>
                </a:cubicBezTo>
                <a:cubicBezTo>
                  <a:pt x="6463" y="19364"/>
                  <a:pt x="6540" y="19334"/>
                  <a:pt x="6571" y="19334"/>
                </a:cubicBezTo>
                <a:cubicBezTo>
                  <a:pt x="6655" y="19333"/>
                  <a:pt x="6690" y="19425"/>
                  <a:pt x="6626" y="19483"/>
                </a:cubicBezTo>
                <a:cubicBezTo>
                  <a:pt x="6557" y="19544"/>
                  <a:pt x="6642" y="19638"/>
                  <a:pt x="6754" y="19624"/>
                </a:cubicBezTo>
                <a:cubicBezTo>
                  <a:pt x="6809" y="19617"/>
                  <a:pt x="6827" y="19644"/>
                  <a:pt x="6827" y="19732"/>
                </a:cubicBezTo>
                <a:cubicBezTo>
                  <a:pt x="6828" y="19930"/>
                  <a:pt x="6909" y="20042"/>
                  <a:pt x="7002" y="19973"/>
                </a:cubicBezTo>
                <a:cubicBezTo>
                  <a:pt x="7020" y="19960"/>
                  <a:pt x="7050" y="19947"/>
                  <a:pt x="7066" y="19945"/>
                </a:cubicBezTo>
                <a:cubicBezTo>
                  <a:pt x="7083" y="19944"/>
                  <a:pt x="7153" y="19931"/>
                  <a:pt x="7223" y="19916"/>
                </a:cubicBezTo>
                <a:cubicBezTo>
                  <a:pt x="7322" y="19896"/>
                  <a:pt x="7370" y="19904"/>
                  <a:pt x="7438" y="19955"/>
                </a:cubicBezTo>
                <a:cubicBezTo>
                  <a:pt x="7515" y="20011"/>
                  <a:pt x="7518" y="20033"/>
                  <a:pt x="7471" y="20111"/>
                </a:cubicBezTo>
                <a:cubicBezTo>
                  <a:pt x="7422" y="20191"/>
                  <a:pt x="7427" y="20206"/>
                  <a:pt x="7514" y="20251"/>
                </a:cubicBezTo>
                <a:cubicBezTo>
                  <a:pt x="7568" y="20279"/>
                  <a:pt x="7601" y="20316"/>
                  <a:pt x="7587" y="20333"/>
                </a:cubicBezTo>
                <a:cubicBezTo>
                  <a:pt x="7573" y="20350"/>
                  <a:pt x="7577" y="20365"/>
                  <a:pt x="7596" y="20366"/>
                </a:cubicBezTo>
                <a:cubicBezTo>
                  <a:pt x="7616" y="20368"/>
                  <a:pt x="7697" y="20375"/>
                  <a:pt x="7776" y="20383"/>
                </a:cubicBezTo>
                <a:cubicBezTo>
                  <a:pt x="7882" y="20393"/>
                  <a:pt x="7922" y="20382"/>
                  <a:pt x="7932" y="20341"/>
                </a:cubicBezTo>
                <a:cubicBezTo>
                  <a:pt x="7949" y="20279"/>
                  <a:pt x="8181" y="20256"/>
                  <a:pt x="8271" y="20307"/>
                </a:cubicBezTo>
                <a:cubicBezTo>
                  <a:pt x="8302" y="20325"/>
                  <a:pt x="8327" y="20328"/>
                  <a:pt x="8327" y="20314"/>
                </a:cubicBezTo>
                <a:cubicBezTo>
                  <a:pt x="8327" y="20301"/>
                  <a:pt x="8358" y="20308"/>
                  <a:pt x="8395" y="20331"/>
                </a:cubicBezTo>
                <a:cubicBezTo>
                  <a:pt x="8451" y="20365"/>
                  <a:pt x="8477" y="20363"/>
                  <a:pt x="8544" y="20319"/>
                </a:cubicBezTo>
                <a:cubicBezTo>
                  <a:pt x="8588" y="20289"/>
                  <a:pt x="8636" y="20273"/>
                  <a:pt x="8650" y="20283"/>
                </a:cubicBezTo>
                <a:cubicBezTo>
                  <a:pt x="8663" y="20293"/>
                  <a:pt x="8698" y="20252"/>
                  <a:pt x="8727" y="20192"/>
                </a:cubicBezTo>
                <a:lnTo>
                  <a:pt x="8780" y="20082"/>
                </a:lnTo>
                <a:lnTo>
                  <a:pt x="8890" y="20181"/>
                </a:lnTo>
                <a:cubicBezTo>
                  <a:pt x="8959" y="20243"/>
                  <a:pt x="8999" y="20319"/>
                  <a:pt x="8995" y="20381"/>
                </a:cubicBezTo>
                <a:cubicBezTo>
                  <a:pt x="8985" y="20563"/>
                  <a:pt x="8996" y="20602"/>
                  <a:pt x="9053" y="20577"/>
                </a:cubicBezTo>
                <a:cubicBezTo>
                  <a:pt x="9082" y="20563"/>
                  <a:pt x="9166" y="20547"/>
                  <a:pt x="9240" y="20541"/>
                </a:cubicBezTo>
                <a:cubicBezTo>
                  <a:pt x="9314" y="20535"/>
                  <a:pt x="9431" y="20490"/>
                  <a:pt x="9499" y="20441"/>
                </a:cubicBezTo>
                <a:cubicBezTo>
                  <a:pt x="9613" y="20360"/>
                  <a:pt x="9619" y="20347"/>
                  <a:pt x="9555" y="20295"/>
                </a:cubicBezTo>
                <a:cubicBezTo>
                  <a:pt x="9509" y="20257"/>
                  <a:pt x="9501" y="20230"/>
                  <a:pt x="9533" y="20216"/>
                </a:cubicBezTo>
                <a:cubicBezTo>
                  <a:pt x="9561" y="20203"/>
                  <a:pt x="9566" y="20171"/>
                  <a:pt x="9544" y="20138"/>
                </a:cubicBezTo>
                <a:cubicBezTo>
                  <a:pt x="9438" y="19975"/>
                  <a:pt x="9603" y="19912"/>
                  <a:pt x="9783" y="20046"/>
                </a:cubicBezTo>
                <a:cubicBezTo>
                  <a:pt x="9910" y="20141"/>
                  <a:pt x="10094" y="20159"/>
                  <a:pt x="10134" y="20082"/>
                </a:cubicBezTo>
                <a:cubicBezTo>
                  <a:pt x="10176" y="20001"/>
                  <a:pt x="10242" y="20024"/>
                  <a:pt x="10320" y="20146"/>
                </a:cubicBezTo>
                <a:cubicBezTo>
                  <a:pt x="10363" y="20213"/>
                  <a:pt x="10455" y="20281"/>
                  <a:pt x="10544" y="20312"/>
                </a:cubicBezTo>
                <a:cubicBezTo>
                  <a:pt x="10639" y="20346"/>
                  <a:pt x="10686" y="20384"/>
                  <a:pt x="10671" y="20412"/>
                </a:cubicBezTo>
                <a:cubicBezTo>
                  <a:pt x="10656" y="20441"/>
                  <a:pt x="10678" y="20456"/>
                  <a:pt x="10730" y="20453"/>
                </a:cubicBezTo>
                <a:cubicBezTo>
                  <a:pt x="10783" y="20450"/>
                  <a:pt x="10816" y="20474"/>
                  <a:pt x="10825" y="20522"/>
                </a:cubicBezTo>
                <a:cubicBezTo>
                  <a:pt x="10833" y="20564"/>
                  <a:pt x="10863" y="20600"/>
                  <a:pt x="10892" y="20602"/>
                </a:cubicBezTo>
                <a:cubicBezTo>
                  <a:pt x="10921" y="20605"/>
                  <a:pt x="10968" y="20609"/>
                  <a:pt x="10997" y="20611"/>
                </a:cubicBezTo>
                <a:cubicBezTo>
                  <a:pt x="11026" y="20613"/>
                  <a:pt x="11092" y="20654"/>
                  <a:pt x="11143" y="20702"/>
                </a:cubicBezTo>
                <a:cubicBezTo>
                  <a:pt x="11215" y="20770"/>
                  <a:pt x="11236" y="20838"/>
                  <a:pt x="11236" y="21002"/>
                </a:cubicBezTo>
                <a:cubicBezTo>
                  <a:pt x="11236" y="21118"/>
                  <a:pt x="11218" y="21260"/>
                  <a:pt x="11196" y="21318"/>
                </a:cubicBezTo>
                <a:cubicBezTo>
                  <a:pt x="11148" y="21442"/>
                  <a:pt x="11225" y="21549"/>
                  <a:pt x="11382" y="21574"/>
                </a:cubicBezTo>
                <a:cubicBezTo>
                  <a:pt x="11532" y="21597"/>
                  <a:pt x="11872" y="21562"/>
                  <a:pt x="11964" y="21514"/>
                </a:cubicBezTo>
                <a:cubicBezTo>
                  <a:pt x="12036" y="21477"/>
                  <a:pt x="12037" y="21468"/>
                  <a:pt x="11976" y="21430"/>
                </a:cubicBezTo>
                <a:cubicBezTo>
                  <a:pt x="11899" y="21383"/>
                  <a:pt x="11885" y="21277"/>
                  <a:pt x="11953" y="21246"/>
                </a:cubicBezTo>
                <a:cubicBezTo>
                  <a:pt x="11978" y="21235"/>
                  <a:pt x="11997" y="21073"/>
                  <a:pt x="11997" y="20876"/>
                </a:cubicBezTo>
                <a:cubicBezTo>
                  <a:pt x="11997" y="20509"/>
                  <a:pt x="12038" y="20398"/>
                  <a:pt x="12171" y="20398"/>
                </a:cubicBezTo>
                <a:cubicBezTo>
                  <a:pt x="12215" y="20398"/>
                  <a:pt x="12266" y="20386"/>
                  <a:pt x="12284" y="20373"/>
                </a:cubicBezTo>
                <a:cubicBezTo>
                  <a:pt x="12318" y="20348"/>
                  <a:pt x="12341" y="20343"/>
                  <a:pt x="12468" y="20335"/>
                </a:cubicBezTo>
                <a:cubicBezTo>
                  <a:pt x="12504" y="20333"/>
                  <a:pt x="12535" y="20310"/>
                  <a:pt x="12535" y="20283"/>
                </a:cubicBezTo>
                <a:cubicBezTo>
                  <a:pt x="12535" y="20209"/>
                  <a:pt x="12632" y="20182"/>
                  <a:pt x="12690" y="20241"/>
                </a:cubicBezTo>
                <a:cubicBezTo>
                  <a:pt x="12760" y="20312"/>
                  <a:pt x="12865" y="20326"/>
                  <a:pt x="12869" y="20265"/>
                </a:cubicBezTo>
                <a:cubicBezTo>
                  <a:pt x="12872" y="20215"/>
                  <a:pt x="12893" y="20214"/>
                  <a:pt x="13184" y="20245"/>
                </a:cubicBezTo>
                <a:cubicBezTo>
                  <a:pt x="13297" y="20257"/>
                  <a:pt x="13348" y="20235"/>
                  <a:pt x="13506" y="20109"/>
                </a:cubicBezTo>
                <a:cubicBezTo>
                  <a:pt x="13608" y="20026"/>
                  <a:pt x="13704" y="19937"/>
                  <a:pt x="13717" y="19912"/>
                </a:cubicBezTo>
                <a:cubicBezTo>
                  <a:pt x="13735" y="19877"/>
                  <a:pt x="13768" y="19874"/>
                  <a:pt x="13854" y="19899"/>
                </a:cubicBezTo>
                <a:cubicBezTo>
                  <a:pt x="13945" y="19924"/>
                  <a:pt x="13967" y="19920"/>
                  <a:pt x="13967" y="19880"/>
                </a:cubicBezTo>
                <a:cubicBezTo>
                  <a:pt x="13967" y="19782"/>
                  <a:pt x="14099" y="19634"/>
                  <a:pt x="14169" y="19654"/>
                </a:cubicBezTo>
                <a:cubicBezTo>
                  <a:pt x="14212" y="19667"/>
                  <a:pt x="14238" y="19651"/>
                  <a:pt x="14243" y="19610"/>
                </a:cubicBezTo>
                <a:cubicBezTo>
                  <a:pt x="14246" y="19576"/>
                  <a:pt x="14251" y="19530"/>
                  <a:pt x="14254" y="19506"/>
                </a:cubicBezTo>
                <a:cubicBezTo>
                  <a:pt x="14257" y="19483"/>
                  <a:pt x="14287" y="19450"/>
                  <a:pt x="14322" y="19434"/>
                </a:cubicBezTo>
                <a:cubicBezTo>
                  <a:pt x="14375" y="19410"/>
                  <a:pt x="14376" y="19395"/>
                  <a:pt x="14329" y="19354"/>
                </a:cubicBezTo>
                <a:cubicBezTo>
                  <a:pt x="14253" y="19286"/>
                  <a:pt x="14304" y="19234"/>
                  <a:pt x="14451" y="19229"/>
                </a:cubicBezTo>
                <a:cubicBezTo>
                  <a:pt x="14564" y="19225"/>
                  <a:pt x="14564" y="19223"/>
                  <a:pt x="14465" y="19209"/>
                </a:cubicBezTo>
                <a:cubicBezTo>
                  <a:pt x="14407" y="19201"/>
                  <a:pt x="14350" y="19167"/>
                  <a:pt x="14338" y="19133"/>
                </a:cubicBezTo>
                <a:cubicBezTo>
                  <a:pt x="14316" y="19072"/>
                  <a:pt x="14224" y="19026"/>
                  <a:pt x="14106" y="19020"/>
                </a:cubicBezTo>
                <a:cubicBezTo>
                  <a:pt x="14002" y="19015"/>
                  <a:pt x="14000" y="18941"/>
                  <a:pt x="14103" y="18900"/>
                </a:cubicBezTo>
                <a:cubicBezTo>
                  <a:pt x="14156" y="18879"/>
                  <a:pt x="14210" y="18869"/>
                  <a:pt x="14223" y="18879"/>
                </a:cubicBezTo>
                <a:cubicBezTo>
                  <a:pt x="14257" y="18905"/>
                  <a:pt x="14435" y="18731"/>
                  <a:pt x="14436" y="18671"/>
                </a:cubicBezTo>
                <a:cubicBezTo>
                  <a:pt x="14437" y="18591"/>
                  <a:pt x="14526" y="18595"/>
                  <a:pt x="14651" y="18681"/>
                </a:cubicBezTo>
                <a:cubicBezTo>
                  <a:pt x="14828" y="18803"/>
                  <a:pt x="14936" y="18817"/>
                  <a:pt x="15000" y="18730"/>
                </a:cubicBezTo>
                <a:lnTo>
                  <a:pt x="15053" y="18657"/>
                </a:lnTo>
                <a:lnTo>
                  <a:pt x="15130" y="18733"/>
                </a:lnTo>
                <a:cubicBezTo>
                  <a:pt x="15183" y="18786"/>
                  <a:pt x="15218" y="18797"/>
                  <a:pt x="15240" y="18770"/>
                </a:cubicBezTo>
                <a:cubicBezTo>
                  <a:pt x="15258" y="18749"/>
                  <a:pt x="15312" y="18740"/>
                  <a:pt x="15359" y="18752"/>
                </a:cubicBezTo>
                <a:cubicBezTo>
                  <a:pt x="15462" y="18776"/>
                  <a:pt x="15472" y="18725"/>
                  <a:pt x="15376" y="18666"/>
                </a:cubicBezTo>
                <a:cubicBezTo>
                  <a:pt x="15298" y="18618"/>
                  <a:pt x="15306" y="18491"/>
                  <a:pt x="15395" y="18371"/>
                </a:cubicBezTo>
                <a:cubicBezTo>
                  <a:pt x="15448" y="18300"/>
                  <a:pt x="15447" y="18294"/>
                  <a:pt x="15381" y="18313"/>
                </a:cubicBezTo>
                <a:cubicBezTo>
                  <a:pt x="15269" y="18345"/>
                  <a:pt x="15188" y="18168"/>
                  <a:pt x="15289" y="18113"/>
                </a:cubicBezTo>
                <a:cubicBezTo>
                  <a:pt x="15416" y="18044"/>
                  <a:pt x="15689" y="18165"/>
                  <a:pt x="15644" y="18270"/>
                </a:cubicBezTo>
                <a:cubicBezTo>
                  <a:pt x="15622" y="18323"/>
                  <a:pt x="15728" y="18387"/>
                  <a:pt x="15815" y="18373"/>
                </a:cubicBezTo>
                <a:cubicBezTo>
                  <a:pt x="15834" y="18370"/>
                  <a:pt x="15861" y="18390"/>
                  <a:pt x="15875" y="18418"/>
                </a:cubicBezTo>
                <a:cubicBezTo>
                  <a:pt x="15916" y="18496"/>
                  <a:pt x="16024" y="18476"/>
                  <a:pt x="16073" y="18382"/>
                </a:cubicBezTo>
                <a:cubicBezTo>
                  <a:pt x="16097" y="18335"/>
                  <a:pt x="16137" y="18307"/>
                  <a:pt x="16163" y="18319"/>
                </a:cubicBezTo>
                <a:cubicBezTo>
                  <a:pt x="16190" y="18331"/>
                  <a:pt x="16266" y="18324"/>
                  <a:pt x="16334" y="18303"/>
                </a:cubicBezTo>
                <a:cubicBezTo>
                  <a:pt x="16421" y="18277"/>
                  <a:pt x="16494" y="18275"/>
                  <a:pt x="16578" y="18299"/>
                </a:cubicBezTo>
                <a:cubicBezTo>
                  <a:pt x="16714" y="18338"/>
                  <a:pt x="16832" y="18314"/>
                  <a:pt x="16832" y="18249"/>
                </a:cubicBezTo>
                <a:cubicBezTo>
                  <a:pt x="16832" y="18225"/>
                  <a:pt x="16850" y="18197"/>
                  <a:pt x="16873" y="18187"/>
                </a:cubicBezTo>
                <a:cubicBezTo>
                  <a:pt x="16918" y="18166"/>
                  <a:pt x="17250" y="18550"/>
                  <a:pt x="17250" y="18623"/>
                </a:cubicBezTo>
                <a:cubicBezTo>
                  <a:pt x="17250" y="18647"/>
                  <a:pt x="17260" y="18660"/>
                  <a:pt x="17271" y="18652"/>
                </a:cubicBezTo>
                <a:cubicBezTo>
                  <a:pt x="17283" y="18643"/>
                  <a:pt x="17354" y="18669"/>
                  <a:pt x="17431" y="18708"/>
                </a:cubicBezTo>
                <a:cubicBezTo>
                  <a:pt x="17508" y="18747"/>
                  <a:pt x="17556" y="18766"/>
                  <a:pt x="17537" y="18750"/>
                </a:cubicBezTo>
                <a:cubicBezTo>
                  <a:pt x="17519" y="18735"/>
                  <a:pt x="17536" y="18696"/>
                  <a:pt x="17576" y="18663"/>
                </a:cubicBezTo>
                <a:cubicBezTo>
                  <a:pt x="17644" y="18608"/>
                  <a:pt x="17639" y="18597"/>
                  <a:pt x="17509" y="18500"/>
                </a:cubicBezTo>
                <a:cubicBezTo>
                  <a:pt x="17432" y="18443"/>
                  <a:pt x="17369" y="18377"/>
                  <a:pt x="17369" y="18354"/>
                </a:cubicBezTo>
                <a:cubicBezTo>
                  <a:pt x="17369" y="18278"/>
                  <a:pt x="17428" y="18267"/>
                  <a:pt x="17518" y="18326"/>
                </a:cubicBezTo>
                <a:cubicBezTo>
                  <a:pt x="17587" y="18372"/>
                  <a:pt x="17601" y="18373"/>
                  <a:pt x="17583" y="18335"/>
                </a:cubicBezTo>
                <a:cubicBezTo>
                  <a:pt x="17546" y="18255"/>
                  <a:pt x="17678" y="18164"/>
                  <a:pt x="17775" y="18202"/>
                </a:cubicBezTo>
                <a:cubicBezTo>
                  <a:pt x="17880" y="18244"/>
                  <a:pt x="17949" y="18172"/>
                  <a:pt x="17845" y="18129"/>
                </a:cubicBezTo>
                <a:cubicBezTo>
                  <a:pt x="17805" y="18112"/>
                  <a:pt x="17772" y="18078"/>
                  <a:pt x="17772" y="18054"/>
                </a:cubicBezTo>
                <a:cubicBezTo>
                  <a:pt x="17772" y="18029"/>
                  <a:pt x="17741" y="17991"/>
                  <a:pt x="17704" y="17967"/>
                </a:cubicBezTo>
                <a:cubicBezTo>
                  <a:pt x="17643" y="17930"/>
                  <a:pt x="17646" y="17918"/>
                  <a:pt x="17729" y="17860"/>
                </a:cubicBezTo>
                <a:cubicBezTo>
                  <a:pt x="17816" y="17800"/>
                  <a:pt x="17817" y="17791"/>
                  <a:pt x="17750" y="17715"/>
                </a:cubicBezTo>
                <a:cubicBezTo>
                  <a:pt x="17680" y="17636"/>
                  <a:pt x="17682" y="17633"/>
                  <a:pt x="17825" y="17588"/>
                </a:cubicBezTo>
                <a:cubicBezTo>
                  <a:pt x="17906" y="17563"/>
                  <a:pt x="17992" y="17551"/>
                  <a:pt x="18014" y="17561"/>
                </a:cubicBezTo>
                <a:cubicBezTo>
                  <a:pt x="18037" y="17571"/>
                  <a:pt x="18040" y="17562"/>
                  <a:pt x="18023" y="17541"/>
                </a:cubicBezTo>
                <a:cubicBezTo>
                  <a:pt x="17957" y="17462"/>
                  <a:pt x="18143" y="17456"/>
                  <a:pt x="18228" y="17535"/>
                </a:cubicBezTo>
                <a:cubicBezTo>
                  <a:pt x="18317" y="17616"/>
                  <a:pt x="18475" y="17643"/>
                  <a:pt x="18567" y="17592"/>
                </a:cubicBezTo>
                <a:cubicBezTo>
                  <a:pt x="18611" y="17568"/>
                  <a:pt x="18609" y="17543"/>
                  <a:pt x="18560" y="17474"/>
                </a:cubicBezTo>
                <a:cubicBezTo>
                  <a:pt x="18525" y="17425"/>
                  <a:pt x="18472" y="17338"/>
                  <a:pt x="18442" y="17278"/>
                </a:cubicBezTo>
                <a:cubicBezTo>
                  <a:pt x="18408" y="17210"/>
                  <a:pt x="18358" y="17170"/>
                  <a:pt x="18307" y="17170"/>
                </a:cubicBezTo>
                <a:cubicBezTo>
                  <a:pt x="18262" y="17170"/>
                  <a:pt x="18213" y="17156"/>
                  <a:pt x="18199" y="17139"/>
                </a:cubicBezTo>
                <a:cubicBezTo>
                  <a:pt x="18166" y="17100"/>
                  <a:pt x="18352" y="17019"/>
                  <a:pt x="18442" y="17033"/>
                </a:cubicBezTo>
                <a:cubicBezTo>
                  <a:pt x="18479" y="17038"/>
                  <a:pt x="18459" y="17013"/>
                  <a:pt x="18398" y="16975"/>
                </a:cubicBezTo>
                <a:cubicBezTo>
                  <a:pt x="18306" y="16919"/>
                  <a:pt x="18296" y="16897"/>
                  <a:pt x="18339" y="16848"/>
                </a:cubicBezTo>
                <a:cubicBezTo>
                  <a:pt x="18381" y="16798"/>
                  <a:pt x="18370" y="16771"/>
                  <a:pt x="18279" y="16699"/>
                </a:cubicBezTo>
                <a:cubicBezTo>
                  <a:pt x="18172" y="16614"/>
                  <a:pt x="18170" y="16608"/>
                  <a:pt x="18241" y="16527"/>
                </a:cubicBezTo>
                <a:cubicBezTo>
                  <a:pt x="18303" y="16456"/>
                  <a:pt x="18339" y="16446"/>
                  <a:pt x="18469" y="16462"/>
                </a:cubicBezTo>
                <a:cubicBezTo>
                  <a:pt x="18626" y="16481"/>
                  <a:pt x="18665" y="16448"/>
                  <a:pt x="18570" y="16378"/>
                </a:cubicBezTo>
                <a:cubicBezTo>
                  <a:pt x="18540" y="16356"/>
                  <a:pt x="18533" y="16338"/>
                  <a:pt x="18553" y="16338"/>
                </a:cubicBezTo>
                <a:cubicBezTo>
                  <a:pt x="18573" y="16338"/>
                  <a:pt x="18564" y="16315"/>
                  <a:pt x="18533" y="16288"/>
                </a:cubicBezTo>
                <a:cubicBezTo>
                  <a:pt x="18464" y="16226"/>
                  <a:pt x="18512" y="16109"/>
                  <a:pt x="18585" y="16163"/>
                </a:cubicBezTo>
                <a:cubicBezTo>
                  <a:pt x="18617" y="16187"/>
                  <a:pt x="18671" y="16189"/>
                  <a:pt x="18740" y="16170"/>
                </a:cubicBezTo>
                <a:cubicBezTo>
                  <a:pt x="18799" y="16153"/>
                  <a:pt x="18849" y="16151"/>
                  <a:pt x="18851" y="16164"/>
                </a:cubicBezTo>
                <a:cubicBezTo>
                  <a:pt x="18853" y="16178"/>
                  <a:pt x="18872" y="16146"/>
                  <a:pt x="18893" y="16095"/>
                </a:cubicBezTo>
                <a:cubicBezTo>
                  <a:pt x="18923" y="16020"/>
                  <a:pt x="18911" y="15987"/>
                  <a:pt x="18840" y="15934"/>
                </a:cubicBezTo>
                <a:cubicBezTo>
                  <a:pt x="18755" y="15871"/>
                  <a:pt x="18755" y="15863"/>
                  <a:pt x="18824" y="15806"/>
                </a:cubicBezTo>
                <a:cubicBezTo>
                  <a:pt x="18894" y="15748"/>
                  <a:pt x="18892" y="15740"/>
                  <a:pt x="18803" y="15674"/>
                </a:cubicBezTo>
                <a:cubicBezTo>
                  <a:pt x="18751" y="15635"/>
                  <a:pt x="18720" y="15590"/>
                  <a:pt x="18733" y="15575"/>
                </a:cubicBezTo>
                <a:cubicBezTo>
                  <a:pt x="18762" y="15540"/>
                  <a:pt x="18631" y="15499"/>
                  <a:pt x="18574" y="15525"/>
                </a:cubicBezTo>
                <a:cubicBezTo>
                  <a:pt x="18551" y="15535"/>
                  <a:pt x="18520" y="15520"/>
                  <a:pt x="18505" y="15492"/>
                </a:cubicBezTo>
                <a:cubicBezTo>
                  <a:pt x="18474" y="15430"/>
                  <a:pt x="18569" y="15331"/>
                  <a:pt x="18631" y="15359"/>
                </a:cubicBezTo>
                <a:cubicBezTo>
                  <a:pt x="18655" y="15370"/>
                  <a:pt x="18707" y="15357"/>
                  <a:pt x="18749" y="15329"/>
                </a:cubicBezTo>
                <a:cubicBezTo>
                  <a:pt x="18863" y="15253"/>
                  <a:pt x="18968" y="15250"/>
                  <a:pt x="19038" y="15320"/>
                </a:cubicBezTo>
                <a:cubicBezTo>
                  <a:pt x="19073" y="15355"/>
                  <a:pt x="19141" y="15386"/>
                  <a:pt x="19188" y="15389"/>
                </a:cubicBezTo>
                <a:cubicBezTo>
                  <a:pt x="19235" y="15391"/>
                  <a:pt x="19299" y="15404"/>
                  <a:pt x="19329" y="15418"/>
                </a:cubicBezTo>
                <a:cubicBezTo>
                  <a:pt x="19365" y="15434"/>
                  <a:pt x="19398" y="15415"/>
                  <a:pt x="19426" y="15362"/>
                </a:cubicBezTo>
                <a:cubicBezTo>
                  <a:pt x="19458" y="15299"/>
                  <a:pt x="19496" y="15281"/>
                  <a:pt x="19584" y="15288"/>
                </a:cubicBezTo>
                <a:cubicBezTo>
                  <a:pt x="19647" y="15293"/>
                  <a:pt x="19711" y="15284"/>
                  <a:pt x="19725" y="15267"/>
                </a:cubicBezTo>
                <a:cubicBezTo>
                  <a:pt x="19739" y="15250"/>
                  <a:pt x="19829" y="15304"/>
                  <a:pt x="19927" y="15387"/>
                </a:cubicBezTo>
                <a:cubicBezTo>
                  <a:pt x="20035" y="15478"/>
                  <a:pt x="20129" y="15529"/>
                  <a:pt x="20169" y="15518"/>
                </a:cubicBezTo>
                <a:cubicBezTo>
                  <a:pt x="20224" y="15502"/>
                  <a:pt x="20223" y="15487"/>
                  <a:pt x="20166" y="15405"/>
                </a:cubicBezTo>
                <a:cubicBezTo>
                  <a:pt x="20102" y="15313"/>
                  <a:pt x="20139" y="15246"/>
                  <a:pt x="20230" y="15288"/>
                </a:cubicBezTo>
                <a:cubicBezTo>
                  <a:pt x="20252" y="15298"/>
                  <a:pt x="20283" y="15281"/>
                  <a:pt x="20299" y="15250"/>
                </a:cubicBezTo>
                <a:cubicBezTo>
                  <a:pt x="20318" y="15213"/>
                  <a:pt x="20281" y="15164"/>
                  <a:pt x="20188" y="15102"/>
                </a:cubicBezTo>
                <a:cubicBezTo>
                  <a:pt x="20051" y="15009"/>
                  <a:pt x="20044" y="14940"/>
                  <a:pt x="20170" y="14940"/>
                </a:cubicBezTo>
                <a:cubicBezTo>
                  <a:pt x="20205" y="14940"/>
                  <a:pt x="20234" y="14925"/>
                  <a:pt x="20234" y="14907"/>
                </a:cubicBezTo>
                <a:cubicBezTo>
                  <a:pt x="20234" y="14889"/>
                  <a:pt x="20209" y="14878"/>
                  <a:pt x="20178" y="14882"/>
                </a:cubicBezTo>
                <a:cubicBezTo>
                  <a:pt x="20144" y="14887"/>
                  <a:pt x="20122" y="14853"/>
                  <a:pt x="20122" y="14794"/>
                </a:cubicBezTo>
                <a:cubicBezTo>
                  <a:pt x="20122" y="14686"/>
                  <a:pt x="20186" y="14663"/>
                  <a:pt x="20471" y="14669"/>
                </a:cubicBezTo>
                <a:cubicBezTo>
                  <a:pt x="20608" y="14672"/>
                  <a:pt x="20638" y="14662"/>
                  <a:pt x="20627" y="14616"/>
                </a:cubicBezTo>
                <a:cubicBezTo>
                  <a:pt x="20613" y="14555"/>
                  <a:pt x="20391" y="14375"/>
                  <a:pt x="20328" y="14375"/>
                </a:cubicBezTo>
                <a:cubicBezTo>
                  <a:pt x="20307" y="14375"/>
                  <a:pt x="20257" y="14338"/>
                  <a:pt x="20216" y="14292"/>
                </a:cubicBezTo>
                <a:cubicBezTo>
                  <a:pt x="20145" y="14210"/>
                  <a:pt x="20145" y="14206"/>
                  <a:pt x="20259" y="14174"/>
                </a:cubicBezTo>
                <a:cubicBezTo>
                  <a:pt x="20354" y="14147"/>
                  <a:pt x="20368" y="14131"/>
                  <a:pt x="20327" y="14094"/>
                </a:cubicBezTo>
                <a:cubicBezTo>
                  <a:pt x="20291" y="14062"/>
                  <a:pt x="20289" y="14041"/>
                  <a:pt x="20321" y="14026"/>
                </a:cubicBezTo>
                <a:cubicBezTo>
                  <a:pt x="20390" y="13995"/>
                  <a:pt x="20379" y="13942"/>
                  <a:pt x="20303" y="13942"/>
                </a:cubicBezTo>
                <a:cubicBezTo>
                  <a:pt x="20267" y="13942"/>
                  <a:pt x="20216" y="13912"/>
                  <a:pt x="20190" y="13876"/>
                </a:cubicBezTo>
                <a:cubicBezTo>
                  <a:pt x="20150" y="13821"/>
                  <a:pt x="20157" y="13803"/>
                  <a:pt x="20222" y="13784"/>
                </a:cubicBezTo>
                <a:cubicBezTo>
                  <a:pt x="20319" y="13755"/>
                  <a:pt x="20620" y="13757"/>
                  <a:pt x="20783" y="13787"/>
                </a:cubicBezTo>
                <a:cubicBezTo>
                  <a:pt x="20884" y="13806"/>
                  <a:pt x="20898" y="13800"/>
                  <a:pt x="20883" y="13744"/>
                </a:cubicBezTo>
                <a:cubicBezTo>
                  <a:pt x="20874" y="13706"/>
                  <a:pt x="20899" y="13662"/>
                  <a:pt x="20942" y="13644"/>
                </a:cubicBezTo>
                <a:cubicBezTo>
                  <a:pt x="20984" y="13626"/>
                  <a:pt x="21000" y="13611"/>
                  <a:pt x="20979" y="13610"/>
                </a:cubicBezTo>
                <a:cubicBezTo>
                  <a:pt x="20899" y="13608"/>
                  <a:pt x="21055" y="13510"/>
                  <a:pt x="21138" y="13510"/>
                </a:cubicBezTo>
                <a:cubicBezTo>
                  <a:pt x="21195" y="13510"/>
                  <a:pt x="21213" y="13496"/>
                  <a:pt x="21191" y="13469"/>
                </a:cubicBezTo>
                <a:cubicBezTo>
                  <a:pt x="21147" y="13416"/>
                  <a:pt x="21141" y="13210"/>
                  <a:pt x="21183" y="13190"/>
                </a:cubicBezTo>
                <a:cubicBezTo>
                  <a:pt x="21201" y="13182"/>
                  <a:pt x="21203" y="13153"/>
                  <a:pt x="21190" y="13127"/>
                </a:cubicBezTo>
                <a:cubicBezTo>
                  <a:pt x="21174" y="13097"/>
                  <a:pt x="21209" y="13064"/>
                  <a:pt x="21282" y="13040"/>
                </a:cubicBezTo>
                <a:cubicBezTo>
                  <a:pt x="21391" y="13003"/>
                  <a:pt x="21393" y="12996"/>
                  <a:pt x="21325" y="12940"/>
                </a:cubicBezTo>
                <a:cubicBezTo>
                  <a:pt x="21258" y="12884"/>
                  <a:pt x="21263" y="12873"/>
                  <a:pt x="21401" y="12764"/>
                </a:cubicBezTo>
                <a:cubicBezTo>
                  <a:pt x="21570" y="12631"/>
                  <a:pt x="21600" y="12522"/>
                  <a:pt x="21481" y="12475"/>
                </a:cubicBezTo>
                <a:cubicBezTo>
                  <a:pt x="21435" y="12457"/>
                  <a:pt x="21398" y="12453"/>
                  <a:pt x="21398" y="12467"/>
                </a:cubicBezTo>
                <a:cubicBezTo>
                  <a:pt x="21398" y="12480"/>
                  <a:pt x="21374" y="12474"/>
                  <a:pt x="21345" y="12452"/>
                </a:cubicBezTo>
                <a:cubicBezTo>
                  <a:pt x="21304" y="12421"/>
                  <a:pt x="21314" y="12397"/>
                  <a:pt x="21390" y="12344"/>
                </a:cubicBezTo>
                <a:cubicBezTo>
                  <a:pt x="21518" y="12255"/>
                  <a:pt x="21514" y="12198"/>
                  <a:pt x="21374" y="12131"/>
                </a:cubicBezTo>
                <a:cubicBezTo>
                  <a:pt x="21312" y="12100"/>
                  <a:pt x="21270" y="12066"/>
                  <a:pt x="21281" y="12053"/>
                </a:cubicBezTo>
                <a:cubicBezTo>
                  <a:pt x="21291" y="12040"/>
                  <a:pt x="21220" y="12030"/>
                  <a:pt x="21123" y="12032"/>
                </a:cubicBezTo>
                <a:cubicBezTo>
                  <a:pt x="21025" y="12033"/>
                  <a:pt x="20936" y="12021"/>
                  <a:pt x="20923" y="12005"/>
                </a:cubicBezTo>
                <a:cubicBezTo>
                  <a:pt x="20880" y="11954"/>
                  <a:pt x="21003" y="11879"/>
                  <a:pt x="21128" y="11879"/>
                </a:cubicBezTo>
                <a:cubicBezTo>
                  <a:pt x="21288" y="11879"/>
                  <a:pt x="21308" y="11859"/>
                  <a:pt x="21247" y="11762"/>
                </a:cubicBezTo>
                <a:cubicBezTo>
                  <a:pt x="21192" y="11673"/>
                  <a:pt x="21086" y="11658"/>
                  <a:pt x="20952" y="11720"/>
                </a:cubicBezTo>
                <a:cubicBezTo>
                  <a:pt x="20881" y="11753"/>
                  <a:pt x="20850" y="11749"/>
                  <a:pt x="20773" y="11697"/>
                </a:cubicBezTo>
                <a:cubicBezTo>
                  <a:pt x="20718" y="11660"/>
                  <a:pt x="20696" y="11622"/>
                  <a:pt x="20720" y="11605"/>
                </a:cubicBezTo>
                <a:cubicBezTo>
                  <a:pt x="20743" y="11587"/>
                  <a:pt x="20739" y="11542"/>
                  <a:pt x="20710" y="11495"/>
                </a:cubicBezTo>
                <a:cubicBezTo>
                  <a:pt x="20670" y="11433"/>
                  <a:pt x="20636" y="11421"/>
                  <a:pt x="20548" y="11436"/>
                </a:cubicBezTo>
                <a:cubicBezTo>
                  <a:pt x="20486" y="11447"/>
                  <a:pt x="20416" y="11465"/>
                  <a:pt x="20391" y="11476"/>
                </a:cubicBezTo>
                <a:cubicBezTo>
                  <a:pt x="20319" y="11508"/>
                  <a:pt x="20127" y="11505"/>
                  <a:pt x="20066" y="11470"/>
                </a:cubicBezTo>
                <a:cubicBezTo>
                  <a:pt x="20030" y="11449"/>
                  <a:pt x="19989" y="11452"/>
                  <a:pt x="19948" y="11478"/>
                </a:cubicBezTo>
                <a:cubicBezTo>
                  <a:pt x="19902" y="11506"/>
                  <a:pt x="19876" y="11506"/>
                  <a:pt x="19854" y="11480"/>
                </a:cubicBezTo>
                <a:cubicBezTo>
                  <a:pt x="19832" y="11453"/>
                  <a:pt x="19807" y="11454"/>
                  <a:pt x="19763" y="11481"/>
                </a:cubicBezTo>
                <a:cubicBezTo>
                  <a:pt x="19688" y="11527"/>
                  <a:pt x="19579" y="11488"/>
                  <a:pt x="19645" y="11438"/>
                </a:cubicBezTo>
                <a:cubicBezTo>
                  <a:pt x="19670" y="11420"/>
                  <a:pt x="19679" y="11385"/>
                  <a:pt x="19666" y="11359"/>
                </a:cubicBezTo>
                <a:cubicBezTo>
                  <a:pt x="19653" y="11334"/>
                  <a:pt x="19668" y="11290"/>
                  <a:pt x="19698" y="11262"/>
                </a:cubicBezTo>
                <a:cubicBezTo>
                  <a:pt x="19749" y="11218"/>
                  <a:pt x="19764" y="11218"/>
                  <a:pt x="19831" y="11263"/>
                </a:cubicBezTo>
                <a:cubicBezTo>
                  <a:pt x="19900" y="11310"/>
                  <a:pt x="19918" y="11307"/>
                  <a:pt x="20026" y="11232"/>
                </a:cubicBezTo>
                <a:cubicBezTo>
                  <a:pt x="20170" y="11133"/>
                  <a:pt x="20172" y="11127"/>
                  <a:pt x="20045" y="11102"/>
                </a:cubicBezTo>
                <a:cubicBezTo>
                  <a:pt x="19933" y="11081"/>
                  <a:pt x="19976" y="11028"/>
                  <a:pt x="20122" y="11009"/>
                </a:cubicBezTo>
                <a:cubicBezTo>
                  <a:pt x="20172" y="11002"/>
                  <a:pt x="20212" y="10970"/>
                  <a:pt x="20212" y="10937"/>
                </a:cubicBezTo>
                <a:cubicBezTo>
                  <a:pt x="20212" y="10904"/>
                  <a:pt x="20242" y="10864"/>
                  <a:pt x="20279" y="10848"/>
                </a:cubicBezTo>
                <a:cubicBezTo>
                  <a:pt x="20334" y="10822"/>
                  <a:pt x="20337" y="10804"/>
                  <a:pt x="20292" y="10750"/>
                </a:cubicBezTo>
                <a:cubicBezTo>
                  <a:pt x="20220" y="10663"/>
                  <a:pt x="20278" y="10639"/>
                  <a:pt x="20490" y="10667"/>
                </a:cubicBezTo>
                <a:cubicBezTo>
                  <a:pt x="20628" y="10685"/>
                  <a:pt x="20650" y="10681"/>
                  <a:pt x="20605" y="10646"/>
                </a:cubicBezTo>
                <a:cubicBezTo>
                  <a:pt x="20567" y="10616"/>
                  <a:pt x="20564" y="10591"/>
                  <a:pt x="20597" y="10562"/>
                </a:cubicBezTo>
                <a:cubicBezTo>
                  <a:pt x="20631" y="10531"/>
                  <a:pt x="20605" y="10499"/>
                  <a:pt x="20503" y="10443"/>
                </a:cubicBezTo>
                <a:cubicBezTo>
                  <a:pt x="20378" y="10374"/>
                  <a:pt x="20372" y="10363"/>
                  <a:pt x="20439" y="10327"/>
                </a:cubicBezTo>
                <a:cubicBezTo>
                  <a:pt x="20490" y="10299"/>
                  <a:pt x="20548" y="10295"/>
                  <a:pt x="20630" y="10317"/>
                </a:cubicBezTo>
                <a:lnTo>
                  <a:pt x="20749" y="10348"/>
                </a:lnTo>
                <a:lnTo>
                  <a:pt x="20637" y="10278"/>
                </a:lnTo>
                <a:cubicBezTo>
                  <a:pt x="20576" y="10239"/>
                  <a:pt x="20532" y="10191"/>
                  <a:pt x="20539" y="10172"/>
                </a:cubicBezTo>
                <a:cubicBezTo>
                  <a:pt x="20547" y="10153"/>
                  <a:pt x="20522" y="10156"/>
                  <a:pt x="20485" y="10179"/>
                </a:cubicBezTo>
                <a:cubicBezTo>
                  <a:pt x="20447" y="10202"/>
                  <a:pt x="20396" y="10211"/>
                  <a:pt x="20370" y="10200"/>
                </a:cubicBezTo>
                <a:cubicBezTo>
                  <a:pt x="20309" y="10172"/>
                  <a:pt x="20311" y="10026"/>
                  <a:pt x="20371" y="9998"/>
                </a:cubicBezTo>
                <a:cubicBezTo>
                  <a:pt x="20404" y="9983"/>
                  <a:pt x="20402" y="9964"/>
                  <a:pt x="20369" y="9933"/>
                </a:cubicBezTo>
                <a:cubicBezTo>
                  <a:pt x="20342" y="9910"/>
                  <a:pt x="20324" y="9876"/>
                  <a:pt x="20328" y="9861"/>
                </a:cubicBezTo>
                <a:cubicBezTo>
                  <a:pt x="20350" y="9769"/>
                  <a:pt x="20312" y="9695"/>
                  <a:pt x="20229" y="9666"/>
                </a:cubicBezTo>
                <a:cubicBezTo>
                  <a:pt x="20176" y="9648"/>
                  <a:pt x="20141" y="9618"/>
                  <a:pt x="20150" y="9600"/>
                </a:cubicBezTo>
                <a:cubicBezTo>
                  <a:pt x="20174" y="9554"/>
                  <a:pt x="20536" y="9568"/>
                  <a:pt x="20616" y="9617"/>
                </a:cubicBezTo>
                <a:cubicBezTo>
                  <a:pt x="20716" y="9679"/>
                  <a:pt x="20701" y="9596"/>
                  <a:pt x="20590" y="9480"/>
                </a:cubicBezTo>
                <a:cubicBezTo>
                  <a:pt x="20536" y="9425"/>
                  <a:pt x="20512" y="9367"/>
                  <a:pt x="20532" y="9343"/>
                </a:cubicBezTo>
                <a:cubicBezTo>
                  <a:pt x="20580" y="9286"/>
                  <a:pt x="20549" y="9073"/>
                  <a:pt x="20490" y="9045"/>
                </a:cubicBezTo>
                <a:cubicBezTo>
                  <a:pt x="20417" y="9012"/>
                  <a:pt x="20412" y="8916"/>
                  <a:pt x="20483" y="8896"/>
                </a:cubicBezTo>
                <a:cubicBezTo>
                  <a:pt x="20557" y="8875"/>
                  <a:pt x="20546" y="8780"/>
                  <a:pt x="20462" y="8705"/>
                </a:cubicBezTo>
                <a:cubicBezTo>
                  <a:pt x="20400" y="8650"/>
                  <a:pt x="20205" y="8654"/>
                  <a:pt x="20222" y="8711"/>
                </a:cubicBezTo>
                <a:cubicBezTo>
                  <a:pt x="20227" y="8729"/>
                  <a:pt x="20207" y="8760"/>
                  <a:pt x="20176" y="8779"/>
                </a:cubicBezTo>
                <a:cubicBezTo>
                  <a:pt x="20134" y="8805"/>
                  <a:pt x="20062" y="8779"/>
                  <a:pt x="19906" y="8679"/>
                </a:cubicBezTo>
                <a:cubicBezTo>
                  <a:pt x="19788" y="8605"/>
                  <a:pt x="19704" y="8536"/>
                  <a:pt x="19718" y="8525"/>
                </a:cubicBezTo>
                <a:cubicBezTo>
                  <a:pt x="19732" y="8515"/>
                  <a:pt x="19699" y="8472"/>
                  <a:pt x="19645" y="8430"/>
                </a:cubicBezTo>
                <a:cubicBezTo>
                  <a:pt x="19592" y="8387"/>
                  <a:pt x="19562" y="8342"/>
                  <a:pt x="19578" y="8330"/>
                </a:cubicBezTo>
                <a:cubicBezTo>
                  <a:pt x="19595" y="8318"/>
                  <a:pt x="19573" y="8280"/>
                  <a:pt x="19532" y="8246"/>
                </a:cubicBezTo>
                <a:cubicBezTo>
                  <a:pt x="19432" y="8164"/>
                  <a:pt x="19518" y="8083"/>
                  <a:pt x="19631" y="8153"/>
                </a:cubicBezTo>
                <a:cubicBezTo>
                  <a:pt x="19695" y="8192"/>
                  <a:pt x="19703" y="8190"/>
                  <a:pt x="19690" y="8136"/>
                </a:cubicBezTo>
                <a:cubicBezTo>
                  <a:pt x="19679" y="8092"/>
                  <a:pt x="19708" y="8068"/>
                  <a:pt x="19787" y="8053"/>
                </a:cubicBezTo>
                <a:cubicBezTo>
                  <a:pt x="19848" y="8042"/>
                  <a:pt x="19924" y="7996"/>
                  <a:pt x="19955" y="7951"/>
                </a:cubicBezTo>
                <a:cubicBezTo>
                  <a:pt x="19985" y="7907"/>
                  <a:pt x="20030" y="7873"/>
                  <a:pt x="20054" y="7878"/>
                </a:cubicBezTo>
                <a:cubicBezTo>
                  <a:pt x="20078" y="7882"/>
                  <a:pt x="20087" y="7865"/>
                  <a:pt x="20073" y="7839"/>
                </a:cubicBezTo>
                <a:cubicBezTo>
                  <a:pt x="20060" y="7814"/>
                  <a:pt x="20007" y="7785"/>
                  <a:pt x="19956" y="7775"/>
                </a:cubicBezTo>
                <a:cubicBezTo>
                  <a:pt x="19881" y="7760"/>
                  <a:pt x="19872" y="7747"/>
                  <a:pt x="19914" y="7709"/>
                </a:cubicBezTo>
                <a:cubicBezTo>
                  <a:pt x="19943" y="7683"/>
                  <a:pt x="20014" y="7666"/>
                  <a:pt x="20071" y="7671"/>
                </a:cubicBezTo>
                <a:cubicBezTo>
                  <a:pt x="20205" y="7682"/>
                  <a:pt x="20304" y="7577"/>
                  <a:pt x="20212" y="7520"/>
                </a:cubicBezTo>
                <a:cubicBezTo>
                  <a:pt x="20177" y="7499"/>
                  <a:pt x="20126" y="7491"/>
                  <a:pt x="20099" y="7503"/>
                </a:cubicBezTo>
                <a:cubicBezTo>
                  <a:pt x="20069" y="7517"/>
                  <a:pt x="20038" y="7494"/>
                  <a:pt x="20022" y="7448"/>
                </a:cubicBezTo>
                <a:cubicBezTo>
                  <a:pt x="19985" y="7344"/>
                  <a:pt x="19993" y="7337"/>
                  <a:pt x="20131" y="7337"/>
                </a:cubicBezTo>
                <a:cubicBezTo>
                  <a:pt x="20280" y="7337"/>
                  <a:pt x="20307" y="7283"/>
                  <a:pt x="20187" y="7227"/>
                </a:cubicBezTo>
                <a:cubicBezTo>
                  <a:pt x="20105" y="7189"/>
                  <a:pt x="20084" y="7194"/>
                  <a:pt x="20008" y="7266"/>
                </a:cubicBezTo>
                <a:cubicBezTo>
                  <a:pt x="19921" y="7348"/>
                  <a:pt x="19858" y="7358"/>
                  <a:pt x="19750" y="7308"/>
                </a:cubicBezTo>
                <a:cubicBezTo>
                  <a:pt x="19708" y="7288"/>
                  <a:pt x="19706" y="7269"/>
                  <a:pt x="19740" y="7238"/>
                </a:cubicBezTo>
                <a:cubicBezTo>
                  <a:pt x="19776" y="7207"/>
                  <a:pt x="19772" y="7191"/>
                  <a:pt x="19728" y="7178"/>
                </a:cubicBezTo>
                <a:cubicBezTo>
                  <a:pt x="19665" y="7160"/>
                  <a:pt x="19655" y="7065"/>
                  <a:pt x="19710" y="6999"/>
                </a:cubicBezTo>
                <a:cubicBezTo>
                  <a:pt x="19727" y="6978"/>
                  <a:pt x="19708" y="6952"/>
                  <a:pt x="19669" y="6941"/>
                </a:cubicBezTo>
                <a:cubicBezTo>
                  <a:pt x="19630" y="6930"/>
                  <a:pt x="19608" y="6901"/>
                  <a:pt x="19620" y="6877"/>
                </a:cubicBezTo>
                <a:cubicBezTo>
                  <a:pt x="19649" y="6821"/>
                  <a:pt x="19536" y="6709"/>
                  <a:pt x="19477" y="6736"/>
                </a:cubicBezTo>
                <a:cubicBezTo>
                  <a:pt x="19452" y="6748"/>
                  <a:pt x="19391" y="6726"/>
                  <a:pt x="19340" y="6689"/>
                </a:cubicBezTo>
                <a:cubicBezTo>
                  <a:pt x="19279" y="6643"/>
                  <a:pt x="19202" y="6624"/>
                  <a:pt x="19104" y="6630"/>
                </a:cubicBezTo>
                <a:cubicBezTo>
                  <a:pt x="18981" y="6637"/>
                  <a:pt x="18961" y="6628"/>
                  <a:pt x="18974" y="6572"/>
                </a:cubicBezTo>
                <a:cubicBezTo>
                  <a:pt x="18982" y="6535"/>
                  <a:pt x="19020" y="6479"/>
                  <a:pt x="19058" y="6448"/>
                </a:cubicBezTo>
                <a:cubicBezTo>
                  <a:pt x="19161" y="6362"/>
                  <a:pt x="19098" y="6288"/>
                  <a:pt x="18926" y="6291"/>
                </a:cubicBezTo>
                <a:cubicBezTo>
                  <a:pt x="18749" y="6294"/>
                  <a:pt x="18615" y="6329"/>
                  <a:pt x="18620" y="6373"/>
                </a:cubicBezTo>
                <a:cubicBezTo>
                  <a:pt x="18622" y="6391"/>
                  <a:pt x="18565" y="6407"/>
                  <a:pt x="18494" y="6408"/>
                </a:cubicBezTo>
                <a:cubicBezTo>
                  <a:pt x="18423" y="6410"/>
                  <a:pt x="18318" y="6436"/>
                  <a:pt x="18260" y="6467"/>
                </a:cubicBezTo>
                <a:cubicBezTo>
                  <a:pt x="18136" y="6531"/>
                  <a:pt x="18034" y="6536"/>
                  <a:pt x="17961" y="6482"/>
                </a:cubicBezTo>
                <a:cubicBezTo>
                  <a:pt x="17926" y="6456"/>
                  <a:pt x="17924" y="6430"/>
                  <a:pt x="17953" y="6404"/>
                </a:cubicBezTo>
                <a:cubicBezTo>
                  <a:pt x="18007" y="6356"/>
                  <a:pt x="17889" y="6163"/>
                  <a:pt x="17757" y="6084"/>
                </a:cubicBezTo>
                <a:cubicBezTo>
                  <a:pt x="17679" y="6037"/>
                  <a:pt x="17673" y="6021"/>
                  <a:pt x="17723" y="5976"/>
                </a:cubicBezTo>
                <a:cubicBezTo>
                  <a:pt x="17764" y="5939"/>
                  <a:pt x="17767" y="5923"/>
                  <a:pt x="17732" y="5923"/>
                </a:cubicBezTo>
                <a:cubicBezTo>
                  <a:pt x="17703" y="5923"/>
                  <a:pt x="17660" y="5961"/>
                  <a:pt x="17636" y="6008"/>
                </a:cubicBezTo>
                <a:cubicBezTo>
                  <a:pt x="17613" y="6055"/>
                  <a:pt x="17573" y="6084"/>
                  <a:pt x="17548" y="6072"/>
                </a:cubicBezTo>
                <a:cubicBezTo>
                  <a:pt x="17486" y="6044"/>
                  <a:pt x="17492" y="5912"/>
                  <a:pt x="17560" y="5855"/>
                </a:cubicBezTo>
                <a:cubicBezTo>
                  <a:pt x="17590" y="5829"/>
                  <a:pt x="17570" y="5836"/>
                  <a:pt x="17515" y="5871"/>
                </a:cubicBezTo>
                <a:cubicBezTo>
                  <a:pt x="17459" y="5905"/>
                  <a:pt x="17413" y="5949"/>
                  <a:pt x="17413" y="5970"/>
                </a:cubicBezTo>
                <a:cubicBezTo>
                  <a:pt x="17411" y="6030"/>
                  <a:pt x="17195" y="6164"/>
                  <a:pt x="17129" y="6145"/>
                </a:cubicBezTo>
                <a:cubicBezTo>
                  <a:pt x="17095" y="6136"/>
                  <a:pt x="17046" y="6144"/>
                  <a:pt x="17020" y="6163"/>
                </a:cubicBezTo>
                <a:cubicBezTo>
                  <a:pt x="16994" y="6182"/>
                  <a:pt x="16938" y="6188"/>
                  <a:pt x="16896" y="6176"/>
                </a:cubicBezTo>
                <a:cubicBezTo>
                  <a:pt x="16825" y="6156"/>
                  <a:pt x="16825" y="6150"/>
                  <a:pt x="16896" y="6091"/>
                </a:cubicBezTo>
                <a:cubicBezTo>
                  <a:pt x="16970" y="6031"/>
                  <a:pt x="16967" y="6029"/>
                  <a:pt x="16829" y="6034"/>
                </a:cubicBezTo>
                <a:cubicBezTo>
                  <a:pt x="16667" y="6040"/>
                  <a:pt x="16628" y="5976"/>
                  <a:pt x="16703" y="5829"/>
                </a:cubicBezTo>
                <a:cubicBezTo>
                  <a:pt x="16737" y="5763"/>
                  <a:pt x="16731" y="5737"/>
                  <a:pt x="16680" y="5716"/>
                </a:cubicBezTo>
                <a:cubicBezTo>
                  <a:pt x="16632" y="5696"/>
                  <a:pt x="16616" y="5643"/>
                  <a:pt x="16625" y="5531"/>
                </a:cubicBezTo>
                <a:cubicBezTo>
                  <a:pt x="16636" y="5394"/>
                  <a:pt x="16650" y="5375"/>
                  <a:pt x="16730" y="5383"/>
                </a:cubicBezTo>
                <a:cubicBezTo>
                  <a:pt x="16783" y="5389"/>
                  <a:pt x="16832" y="5370"/>
                  <a:pt x="16849" y="5338"/>
                </a:cubicBezTo>
                <a:cubicBezTo>
                  <a:pt x="16870" y="5297"/>
                  <a:pt x="16893" y="5292"/>
                  <a:pt x="16936" y="5319"/>
                </a:cubicBezTo>
                <a:cubicBezTo>
                  <a:pt x="17022" y="5372"/>
                  <a:pt x="17373" y="5397"/>
                  <a:pt x="17441" y="5355"/>
                </a:cubicBezTo>
                <a:cubicBezTo>
                  <a:pt x="17475" y="5334"/>
                  <a:pt x="17492" y="5274"/>
                  <a:pt x="17481" y="5214"/>
                </a:cubicBezTo>
                <a:cubicBezTo>
                  <a:pt x="17469" y="5140"/>
                  <a:pt x="17491" y="5087"/>
                  <a:pt x="17554" y="5037"/>
                </a:cubicBezTo>
                <a:cubicBezTo>
                  <a:pt x="17666" y="4948"/>
                  <a:pt x="17605" y="4912"/>
                  <a:pt x="17446" y="4973"/>
                </a:cubicBezTo>
                <a:cubicBezTo>
                  <a:pt x="17349" y="5011"/>
                  <a:pt x="17321" y="5011"/>
                  <a:pt x="17280" y="4974"/>
                </a:cubicBezTo>
                <a:cubicBezTo>
                  <a:pt x="17242" y="4940"/>
                  <a:pt x="17271" y="4913"/>
                  <a:pt x="17411" y="4855"/>
                </a:cubicBezTo>
                <a:cubicBezTo>
                  <a:pt x="17551" y="4796"/>
                  <a:pt x="17581" y="4770"/>
                  <a:pt x="17543" y="4736"/>
                </a:cubicBezTo>
                <a:cubicBezTo>
                  <a:pt x="17516" y="4712"/>
                  <a:pt x="17506" y="4667"/>
                  <a:pt x="17522" y="4636"/>
                </a:cubicBezTo>
                <a:cubicBezTo>
                  <a:pt x="17546" y="4589"/>
                  <a:pt x="17573" y="4596"/>
                  <a:pt x="17697" y="4685"/>
                </a:cubicBezTo>
                <a:lnTo>
                  <a:pt x="17842" y="4790"/>
                </a:lnTo>
                <a:lnTo>
                  <a:pt x="17978" y="4728"/>
                </a:lnTo>
                <a:cubicBezTo>
                  <a:pt x="18109" y="4669"/>
                  <a:pt x="18114" y="4658"/>
                  <a:pt x="18105" y="4454"/>
                </a:cubicBezTo>
                <a:cubicBezTo>
                  <a:pt x="18093" y="4176"/>
                  <a:pt x="18096" y="4182"/>
                  <a:pt x="18020" y="4204"/>
                </a:cubicBezTo>
                <a:cubicBezTo>
                  <a:pt x="17984" y="4214"/>
                  <a:pt x="17938" y="4202"/>
                  <a:pt x="17919" y="4177"/>
                </a:cubicBezTo>
                <a:cubicBezTo>
                  <a:pt x="17900" y="4152"/>
                  <a:pt x="17824" y="4127"/>
                  <a:pt x="17750" y="4121"/>
                </a:cubicBezTo>
                <a:cubicBezTo>
                  <a:pt x="17645" y="4112"/>
                  <a:pt x="17618" y="4095"/>
                  <a:pt x="17628" y="4043"/>
                </a:cubicBezTo>
                <a:cubicBezTo>
                  <a:pt x="17635" y="4006"/>
                  <a:pt x="17647" y="3937"/>
                  <a:pt x="17655" y="3890"/>
                </a:cubicBezTo>
                <a:cubicBezTo>
                  <a:pt x="17674" y="3766"/>
                  <a:pt x="17718" y="3727"/>
                  <a:pt x="17838" y="3727"/>
                </a:cubicBezTo>
                <a:cubicBezTo>
                  <a:pt x="18026" y="3727"/>
                  <a:pt x="18088" y="3695"/>
                  <a:pt x="18031" y="3627"/>
                </a:cubicBezTo>
                <a:cubicBezTo>
                  <a:pt x="17991" y="3579"/>
                  <a:pt x="17996" y="3548"/>
                  <a:pt x="18058" y="3478"/>
                </a:cubicBezTo>
                <a:cubicBezTo>
                  <a:pt x="18120" y="3407"/>
                  <a:pt x="18166" y="3392"/>
                  <a:pt x="18279" y="3400"/>
                </a:cubicBezTo>
                <a:cubicBezTo>
                  <a:pt x="18452" y="3413"/>
                  <a:pt x="18509" y="3314"/>
                  <a:pt x="18346" y="3282"/>
                </a:cubicBezTo>
                <a:cubicBezTo>
                  <a:pt x="18233" y="3260"/>
                  <a:pt x="18273" y="3210"/>
                  <a:pt x="18421" y="3187"/>
                </a:cubicBezTo>
                <a:cubicBezTo>
                  <a:pt x="18472" y="3179"/>
                  <a:pt x="18404" y="3158"/>
                  <a:pt x="18265" y="3140"/>
                </a:cubicBezTo>
                <a:cubicBezTo>
                  <a:pt x="18077" y="3116"/>
                  <a:pt x="18010" y="3118"/>
                  <a:pt x="17983" y="3149"/>
                </a:cubicBezTo>
                <a:cubicBezTo>
                  <a:pt x="17945" y="3195"/>
                  <a:pt x="17835" y="3177"/>
                  <a:pt x="17722" y="3105"/>
                </a:cubicBezTo>
                <a:cubicBezTo>
                  <a:pt x="17659" y="3065"/>
                  <a:pt x="17645" y="3066"/>
                  <a:pt x="17623" y="3110"/>
                </a:cubicBezTo>
                <a:cubicBezTo>
                  <a:pt x="17608" y="3138"/>
                  <a:pt x="17565" y="3161"/>
                  <a:pt x="17527" y="3161"/>
                </a:cubicBezTo>
                <a:cubicBezTo>
                  <a:pt x="17490" y="3161"/>
                  <a:pt x="17418" y="3191"/>
                  <a:pt x="17368" y="3228"/>
                </a:cubicBezTo>
                <a:cubicBezTo>
                  <a:pt x="17315" y="3268"/>
                  <a:pt x="17254" y="3286"/>
                  <a:pt x="17222" y="3271"/>
                </a:cubicBezTo>
                <a:cubicBezTo>
                  <a:pt x="17136" y="3231"/>
                  <a:pt x="17041" y="3229"/>
                  <a:pt x="16982" y="3265"/>
                </a:cubicBezTo>
                <a:cubicBezTo>
                  <a:pt x="16943" y="3289"/>
                  <a:pt x="16914" y="3279"/>
                  <a:pt x="16881" y="3234"/>
                </a:cubicBezTo>
                <a:cubicBezTo>
                  <a:pt x="16828" y="3160"/>
                  <a:pt x="16856" y="3128"/>
                  <a:pt x="16973" y="3128"/>
                </a:cubicBezTo>
                <a:cubicBezTo>
                  <a:pt x="17019" y="3128"/>
                  <a:pt x="17056" y="3107"/>
                  <a:pt x="17056" y="3082"/>
                </a:cubicBezTo>
                <a:cubicBezTo>
                  <a:pt x="17056" y="3057"/>
                  <a:pt x="17083" y="3019"/>
                  <a:pt x="17116" y="2999"/>
                </a:cubicBezTo>
                <a:cubicBezTo>
                  <a:pt x="17149" y="2978"/>
                  <a:pt x="17172" y="2928"/>
                  <a:pt x="17168" y="2886"/>
                </a:cubicBezTo>
                <a:cubicBezTo>
                  <a:pt x="17162" y="2827"/>
                  <a:pt x="17131" y="2811"/>
                  <a:pt x="17029" y="2808"/>
                </a:cubicBezTo>
                <a:cubicBezTo>
                  <a:pt x="16953" y="2807"/>
                  <a:pt x="16839" y="2766"/>
                  <a:pt x="16755" y="2711"/>
                </a:cubicBezTo>
                <a:cubicBezTo>
                  <a:pt x="16620" y="2621"/>
                  <a:pt x="16616" y="2612"/>
                  <a:pt x="16684" y="2556"/>
                </a:cubicBezTo>
                <a:cubicBezTo>
                  <a:pt x="16724" y="2523"/>
                  <a:pt x="16778" y="2495"/>
                  <a:pt x="16806" y="2495"/>
                </a:cubicBezTo>
                <a:cubicBezTo>
                  <a:pt x="16833" y="2495"/>
                  <a:pt x="16880" y="2465"/>
                  <a:pt x="16910" y="2429"/>
                </a:cubicBezTo>
                <a:cubicBezTo>
                  <a:pt x="16958" y="2372"/>
                  <a:pt x="16949" y="2341"/>
                  <a:pt x="16842" y="2214"/>
                </a:cubicBezTo>
                <a:lnTo>
                  <a:pt x="16716" y="2064"/>
                </a:lnTo>
                <a:lnTo>
                  <a:pt x="16638" y="2163"/>
                </a:lnTo>
                <a:cubicBezTo>
                  <a:pt x="16585" y="2229"/>
                  <a:pt x="16523" y="2262"/>
                  <a:pt x="16452" y="2262"/>
                </a:cubicBezTo>
                <a:cubicBezTo>
                  <a:pt x="16304" y="2262"/>
                  <a:pt x="16280" y="2309"/>
                  <a:pt x="16389" y="2382"/>
                </a:cubicBezTo>
                <a:cubicBezTo>
                  <a:pt x="16474" y="2439"/>
                  <a:pt x="16475" y="2446"/>
                  <a:pt x="16404" y="2485"/>
                </a:cubicBezTo>
                <a:cubicBezTo>
                  <a:pt x="16296" y="2544"/>
                  <a:pt x="16052" y="2419"/>
                  <a:pt x="16110" y="2335"/>
                </a:cubicBezTo>
                <a:cubicBezTo>
                  <a:pt x="16173" y="2245"/>
                  <a:pt x="16123" y="2197"/>
                  <a:pt x="15987" y="2217"/>
                </a:cubicBezTo>
                <a:cubicBezTo>
                  <a:pt x="15904" y="2229"/>
                  <a:pt x="15844" y="2217"/>
                  <a:pt x="15801" y="2178"/>
                </a:cubicBezTo>
                <a:cubicBezTo>
                  <a:pt x="15746" y="2129"/>
                  <a:pt x="15750" y="2117"/>
                  <a:pt x="15822" y="2077"/>
                </a:cubicBezTo>
                <a:cubicBezTo>
                  <a:pt x="15868" y="2052"/>
                  <a:pt x="15926" y="2041"/>
                  <a:pt x="15951" y="2052"/>
                </a:cubicBezTo>
                <a:cubicBezTo>
                  <a:pt x="15976" y="2064"/>
                  <a:pt x="15982" y="2056"/>
                  <a:pt x="15963" y="2035"/>
                </a:cubicBezTo>
                <a:cubicBezTo>
                  <a:pt x="15946" y="2014"/>
                  <a:pt x="15894" y="1996"/>
                  <a:pt x="15847" y="1996"/>
                </a:cubicBezTo>
                <a:cubicBezTo>
                  <a:pt x="15801" y="1996"/>
                  <a:pt x="15743" y="1970"/>
                  <a:pt x="15719" y="1938"/>
                </a:cubicBezTo>
                <a:cubicBezTo>
                  <a:pt x="15695" y="1906"/>
                  <a:pt x="15660" y="1891"/>
                  <a:pt x="15642" y="1905"/>
                </a:cubicBezTo>
                <a:cubicBezTo>
                  <a:pt x="15624" y="1918"/>
                  <a:pt x="15582" y="1913"/>
                  <a:pt x="15549" y="1892"/>
                </a:cubicBezTo>
                <a:cubicBezTo>
                  <a:pt x="15505" y="1865"/>
                  <a:pt x="15473" y="1866"/>
                  <a:pt x="15426" y="1894"/>
                </a:cubicBezTo>
                <a:cubicBezTo>
                  <a:pt x="15380" y="1923"/>
                  <a:pt x="15355" y="1923"/>
                  <a:pt x="15332" y="1896"/>
                </a:cubicBezTo>
                <a:cubicBezTo>
                  <a:pt x="15312" y="1871"/>
                  <a:pt x="15284" y="1878"/>
                  <a:pt x="15247" y="1915"/>
                </a:cubicBezTo>
                <a:cubicBezTo>
                  <a:pt x="15186" y="1977"/>
                  <a:pt x="15012" y="1966"/>
                  <a:pt x="15030" y="1902"/>
                </a:cubicBezTo>
                <a:cubicBezTo>
                  <a:pt x="15047" y="1845"/>
                  <a:pt x="14955" y="1724"/>
                  <a:pt x="14911" y="1745"/>
                </a:cubicBezTo>
                <a:cubicBezTo>
                  <a:pt x="14864" y="1766"/>
                  <a:pt x="14629" y="1582"/>
                  <a:pt x="14668" y="1553"/>
                </a:cubicBezTo>
                <a:cubicBezTo>
                  <a:pt x="14685" y="1541"/>
                  <a:pt x="14656" y="1530"/>
                  <a:pt x="14604" y="1530"/>
                </a:cubicBezTo>
                <a:cubicBezTo>
                  <a:pt x="14552" y="1530"/>
                  <a:pt x="14498" y="1543"/>
                  <a:pt x="14485" y="1559"/>
                </a:cubicBezTo>
                <a:cubicBezTo>
                  <a:pt x="14471" y="1576"/>
                  <a:pt x="14406" y="1600"/>
                  <a:pt x="14339" y="1612"/>
                </a:cubicBezTo>
                <a:cubicBezTo>
                  <a:pt x="14246" y="1630"/>
                  <a:pt x="14202" y="1618"/>
                  <a:pt x="14146" y="1564"/>
                </a:cubicBezTo>
                <a:cubicBezTo>
                  <a:pt x="14107" y="1525"/>
                  <a:pt x="14045" y="1490"/>
                  <a:pt x="14009" y="1486"/>
                </a:cubicBezTo>
                <a:cubicBezTo>
                  <a:pt x="13973" y="1482"/>
                  <a:pt x="13920" y="1467"/>
                  <a:pt x="13889" y="1452"/>
                </a:cubicBezTo>
                <a:cubicBezTo>
                  <a:pt x="13858" y="1438"/>
                  <a:pt x="13813" y="1436"/>
                  <a:pt x="13788" y="1447"/>
                </a:cubicBezTo>
                <a:cubicBezTo>
                  <a:pt x="13763" y="1459"/>
                  <a:pt x="13686" y="1448"/>
                  <a:pt x="13617" y="1422"/>
                </a:cubicBezTo>
                <a:cubicBezTo>
                  <a:pt x="13533" y="1391"/>
                  <a:pt x="13470" y="1386"/>
                  <a:pt x="13424" y="1408"/>
                </a:cubicBezTo>
                <a:cubicBezTo>
                  <a:pt x="13309" y="1462"/>
                  <a:pt x="13129" y="1350"/>
                  <a:pt x="13139" y="1231"/>
                </a:cubicBezTo>
                <a:cubicBezTo>
                  <a:pt x="13148" y="1120"/>
                  <a:pt x="13112" y="1105"/>
                  <a:pt x="13026" y="1182"/>
                </a:cubicBezTo>
                <a:cubicBezTo>
                  <a:pt x="12931" y="1266"/>
                  <a:pt x="12873" y="1184"/>
                  <a:pt x="12959" y="1087"/>
                </a:cubicBezTo>
                <a:cubicBezTo>
                  <a:pt x="13029" y="1008"/>
                  <a:pt x="13029" y="1001"/>
                  <a:pt x="12947" y="969"/>
                </a:cubicBezTo>
                <a:cubicBezTo>
                  <a:pt x="12880" y="942"/>
                  <a:pt x="12838" y="950"/>
                  <a:pt x="12758" y="1005"/>
                </a:cubicBezTo>
                <a:cubicBezTo>
                  <a:pt x="12607" y="1110"/>
                  <a:pt x="12244" y="1112"/>
                  <a:pt x="12153" y="1008"/>
                </a:cubicBezTo>
                <a:cubicBezTo>
                  <a:pt x="12089" y="936"/>
                  <a:pt x="12094" y="930"/>
                  <a:pt x="12274" y="862"/>
                </a:cubicBezTo>
                <a:lnTo>
                  <a:pt x="12462" y="790"/>
                </a:lnTo>
                <a:lnTo>
                  <a:pt x="12340" y="743"/>
                </a:lnTo>
                <a:cubicBezTo>
                  <a:pt x="12273" y="717"/>
                  <a:pt x="12233" y="679"/>
                  <a:pt x="12249" y="659"/>
                </a:cubicBezTo>
                <a:cubicBezTo>
                  <a:pt x="12267" y="638"/>
                  <a:pt x="12252" y="630"/>
                  <a:pt x="12216" y="640"/>
                </a:cubicBezTo>
                <a:cubicBezTo>
                  <a:pt x="12181" y="649"/>
                  <a:pt x="12124" y="637"/>
                  <a:pt x="12086" y="612"/>
                </a:cubicBezTo>
                <a:cubicBezTo>
                  <a:pt x="12048" y="588"/>
                  <a:pt x="11947" y="563"/>
                  <a:pt x="11862" y="558"/>
                </a:cubicBezTo>
                <a:cubicBezTo>
                  <a:pt x="11735" y="550"/>
                  <a:pt x="11707" y="560"/>
                  <a:pt x="11706" y="612"/>
                </a:cubicBezTo>
                <a:cubicBezTo>
                  <a:pt x="11706" y="647"/>
                  <a:pt x="11680" y="683"/>
                  <a:pt x="11648" y="691"/>
                </a:cubicBezTo>
                <a:cubicBezTo>
                  <a:pt x="11557" y="714"/>
                  <a:pt x="11343" y="875"/>
                  <a:pt x="11308" y="947"/>
                </a:cubicBezTo>
                <a:cubicBezTo>
                  <a:pt x="11279" y="1007"/>
                  <a:pt x="11268" y="1004"/>
                  <a:pt x="11164" y="905"/>
                </a:cubicBezTo>
                <a:cubicBezTo>
                  <a:pt x="11024" y="773"/>
                  <a:pt x="10962" y="768"/>
                  <a:pt x="10996" y="894"/>
                </a:cubicBezTo>
                <a:cubicBezTo>
                  <a:pt x="11037" y="1048"/>
                  <a:pt x="10943" y="1043"/>
                  <a:pt x="10765" y="881"/>
                </a:cubicBezTo>
                <a:cubicBezTo>
                  <a:pt x="10636" y="764"/>
                  <a:pt x="10576" y="735"/>
                  <a:pt x="10494" y="746"/>
                </a:cubicBezTo>
                <a:cubicBezTo>
                  <a:pt x="10435" y="754"/>
                  <a:pt x="10375" y="746"/>
                  <a:pt x="10359" y="728"/>
                </a:cubicBezTo>
                <a:cubicBezTo>
                  <a:pt x="10344" y="709"/>
                  <a:pt x="10305" y="701"/>
                  <a:pt x="10271" y="711"/>
                </a:cubicBezTo>
                <a:cubicBezTo>
                  <a:pt x="10176" y="738"/>
                  <a:pt x="10140" y="660"/>
                  <a:pt x="10226" y="613"/>
                </a:cubicBezTo>
                <a:cubicBezTo>
                  <a:pt x="10299" y="574"/>
                  <a:pt x="10297" y="566"/>
                  <a:pt x="10205" y="498"/>
                </a:cubicBezTo>
                <a:cubicBezTo>
                  <a:pt x="10120" y="435"/>
                  <a:pt x="10094" y="431"/>
                  <a:pt x="10004" y="467"/>
                </a:cubicBezTo>
                <a:cubicBezTo>
                  <a:pt x="9947" y="489"/>
                  <a:pt x="9869" y="499"/>
                  <a:pt x="9832" y="488"/>
                </a:cubicBezTo>
                <a:cubicBezTo>
                  <a:pt x="9795" y="478"/>
                  <a:pt x="9700" y="492"/>
                  <a:pt x="9624" y="521"/>
                </a:cubicBezTo>
                <a:cubicBezTo>
                  <a:pt x="9491" y="570"/>
                  <a:pt x="9479" y="569"/>
                  <a:pt x="9377" y="498"/>
                </a:cubicBezTo>
                <a:cubicBezTo>
                  <a:pt x="9318" y="456"/>
                  <a:pt x="9279" y="411"/>
                  <a:pt x="9291" y="398"/>
                </a:cubicBezTo>
                <a:cubicBezTo>
                  <a:pt x="9302" y="384"/>
                  <a:pt x="9275" y="376"/>
                  <a:pt x="9233" y="378"/>
                </a:cubicBezTo>
                <a:cubicBezTo>
                  <a:pt x="9183" y="381"/>
                  <a:pt x="9155" y="356"/>
                  <a:pt x="9151" y="307"/>
                </a:cubicBezTo>
                <a:cubicBezTo>
                  <a:pt x="9140" y="192"/>
                  <a:pt x="9136" y="189"/>
                  <a:pt x="9067" y="232"/>
                </a:cubicBezTo>
                <a:cubicBezTo>
                  <a:pt x="8977" y="287"/>
                  <a:pt x="8897" y="244"/>
                  <a:pt x="8951" y="170"/>
                </a:cubicBezTo>
                <a:cubicBezTo>
                  <a:pt x="9008" y="90"/>
                  <a:pt x="8877" y="34"/>
                  <a:pt x="8668" y="49"/>
                </a:cubicBezTo>
                <a:cubicBezTo>
                  <a:pt x="8579" y="55"/>
                  <a:pt x="8494" y="46"/>
                  <a:pt x="8481" y="30"/>
                </a:cubicBezTo>
                <a:cubicBezTo>
                  <a:pt x="8461" y="6"/>
                  <a:pt x="8430" y="-3"/>
                  <a:pt x="8408" y="1"/>
                </a:cubicBezTo>
                <a:close/>
                <a:moveTo>
                  <a:pt x="7415" y="432"/>
                </a:moveTo>
                <a:cubicBezTo>
                  <a:pt x="7359" y="432"/>
                  <a:pt x="7073" y="528"/>
                  <a:pt x="7073" y="547"/>
                </a:cubicBezTo>
                <a:cubicBezTo>
                  <a:pt x="7073" y="594"/>
                  <a:pt x="7292" y="558"/>
                  <a:pt x="7364" y="499"/>
                </a:cubicBezTo>
                <a:cubicBezTo>
                  <a:pt x="7409" y="462"/>
                  <a:pt x="7432" y="432"/>
                  <a:pt x="7415" y="432"/>
                </a:cubicBezTo>
                <a:close/>
                <a:moveTo>
                  <a:pt x="13027" y="599"/>
                </a:moveTo>
                <a:cubicBezTo>
                  <a:pt x="13025" y="597"/>
                  <a:pt x="13007" y="607"/>
                  <a:pt x="12971" y="628"/>
                </a:cubicBezTo>
                <a:cubicBezTo>
                  <a:pt x="12928" y="653"/>
                  <a:pt x="12893" y="679"/>
                  <a:pt x="12893" y="686"/>
                </a:cubicBezTo>
                <a:cubicBezTo>
                  <a:pt x="12893" y="713"/>
                  <a:pt x="12929" y="696"/>
                  <a:pt x="12988" y="640"/>
                </a:cubicBezTo>
                <a:cubicBezTo>
                  <a:pt x="13016" y="614"/>
                  <a:pt x="13029" y="600"/>
                  <a:pt x="13027" y="599"/>
                </a:cubicBezTo>
                <a:close/>
                <a:moveTo>
                  <a:pt x="13375" y="734"/>
                </a:moveTo>
                <a:cubicBezTo>
                  <a:pt x="13353" y="734"/>
                  <a:pt x="13340" y="744"/>
                  <a:pt x="13340" y="765"/>
                </a:cubicBezTo>
                <a:cubicBezTo>
                  <a:pt x="13340" y="783"/>
                  <a:pt x="13386" y="799"/>
                  <a:pt x="13441" y="798"/>
                </a:cubicBezTo>
                <a:cubicBezTo>
                  <a:pt x="13523" y="798"/>
                  <a:pt x="13529" y="791"/>
                  <a:pt x="13475" y="765"/>
                </a:cubicBezTo>
                <a:cubicBezTo>
                  <a:pt x="13431" y="744"/>
                  <a:pt x="13398" y="734"/>
                  <a:pt x="13375" y="734"/>
                </a:cubicBezTo>
                <a:close/>
                <a:moveTo>
                  <a:pt x="14293" y="1180"/>
                </a:moveTo>
                <a:cubicBezTo>
                  <a:pt x="14279" y="1187"/>
                  <a:pt x="14278" y="1212"/>
                  <a:pt x="14297" y="1249"/>
                </a:cubicBezTo>
                <a:cubicBezTo>
                  <a:pt x="14312" y="1278"/>
                  <a:pt x="14345" y="1292"/>
                  <a:pt x="14371" y="1280"/>
                </a:cubicBezTo>
                <a:cubicBezTo>
                  <a:pt x="14404" y="1265"/>
                  <a:pt x="14402" y="1243"/>
                  <a:pt x="14366" y="1210"/>
                </a:cubicBezTo>
                <a:cubicBezTo>
                  <a:pt x="14333" y="1181"/>
                  <a:pt x="14307" y="1172"/>
                  <a:pt x="14293" y="1180"/>
                </a:cubicBezTo>
                <a:close/>
                <a:moveTo>
                  <a:pt x="16273" y="2029"/>
                </a:moveTo>
                <a:cubicBezTo>
                  <a:pt x="16233" y="2029"/>
                  <a:pt x="16213" y="2044"/>
                  <a:pt x="16228" y="2063"/>
                </a:cubicBezTo>
                <a:cubicBezTo>
                  <a:pt x="16243" y="2081"/>
                  <a:pt x="16263" y="2096"/>
                  <a:pt x="16273" y="2096"/>
                </a:cubicBezTo>
                <a:cubicBezTo>
                  <a:pt x="16282" y="2096"/>
                  <a:pt x="16302" y="2081"/>
                  <a:pt x="16317" y="2063"/>
                </a:cubicBezTo>
                <a:cubicBezTo>
                  <a:pt x="16333" y="2044"/>
                  <a:pt x="16312" y="2029"/>
                  <a:pt x="16273" y="2029"/>
                </a:cubicBezTo>
                <a:close/>
                <a:moveTo>
                  <a:pt x="18097" y="2853"/>
                </a:moveTo>
                <a:cubicBezTo>
                  <a:pt x="18066" y="2861"/>
                  <a:pt x="18050" y="2878"/>
                  <a:pt x="18060" y="2890"/>
                </a:cubicBezTo>
                <a:cubicBezTo>
                  <a:pt x="18085" y="2920"/>
                  <a:pt x="18265" y="2921"/>
                  <a:pt x="18265" y="2890"/>
                </a:cubicBezTo>
                <a:cubicBezTo>
                  <a:pt x="18265" y="2858"/>
                  <a:pt x="18163" y="2835"/>
                  <a:pt x="18097" y="2853"/>
                </a:cubicBezTo>
                <a:close/>
                <a:moveTo>
                  <a:pt x="4995" y="3327"/>
                </a:moveTo>
                <a:cubicBezTo>
                  <a:pt x="4959" y="3327"/>
                  <a:pt x="4917" y="3342"/>
                  <a:pt x="4902" y="3360"/>
                </a:cubicBezTo>
                <a:cubicBezTo>
                  <a:pt x="4887" y="3379"/>
                  <a:pt x="4916" y="3394"/>
                  <a:pt x="4967" y="3394"/>
                </a:cubicBezTo>
                <a:cubicBezTo>
                  <a:pt x="5017" y="3394"/>
                  <a:pt x="5059" y="3379"/>
                  <a:pt x="5059" y="3360"/>
                </a:cubicBezTo>
                <a:cubicBezTo>
                  <a:pt x="5059" y="3342"/>
                  <a:pt x="5030" y="3327"/>
                  <a:pt x="4995" y="3327"/>
                </a:cubicBezTo>
                <a:close/>
                <a:moveTo>
                  <a:pt x="4035" y="7553"/>
                </a:moveTo>
                <a:cubicBezTo>
                  <a:pt x="4010" y="7553"/>
                  <a:pt x="3977" y="7568"/>
                  <a:pt x="3962" y="7587"/>
                </a:cubicBezTo>
                <a:cubicBezTo>
                  <a:pt x="3947" y="7605"/>
                  <a:pt x="3954" y="7620"/>
                  <a:pt x="3979" y="7620"/>
                </a:cubicBezTo>
                <a:cubicBezTo>
                  <a:pt x="4004" y="7620"/>
                  <a:pt x="4036" y="7605"/>
                  <a:pt x="4052" y="7587"/>
                </a:cubicBezTo>
                <a:cubicBezTo>
                  <a:pt x="4067" y="7568"/>
                  <a:pt x="4059" y="7553"/>
                  <a:pt x="4035" y="7553"/>
                </a:cubicBezTo>
                <a:close/>
                <a:moveTo>
                  <a:pt x="21325" y="13460"/>
                </a:moveTo>
                <a:cubicBezTo>
                  <a:pt x="21310" y="13461"/>
                  <a:pt x="21296" y="13465"/>
                  <a:pt x="21289" y="13473"/>
                </a:cubicBezTo>
                <a:cubicBezTo>
                  <a:pt x="21277" y="13488"/>
                  <a:pt x="21279" y="13510"/>
                  <a:pt x="21295" y="13522"/>
                </a:cubicBezTo>
                <a:cubicBezTo>
                  <a:pt x="21337" y="13554"/>
                  <a:pt x="21443" y="13547"/>
                  <a:pt x="21443" y="13513"/>
                </a:cubicBezTo>
                <a:cubicBezTo>
                  <a:pt x="21443" y="13482"/>
                  <a:pt x="21373" y="13457"/>
                  <a:pt x="21325" y="13460"/>
                </a:cubicBezTo>
                <a:close/>
              </a:path>
            </a:pathLst>
          </a:custGeom>
          <a:ln w="12700">
            <a:miter lim="400000"/>
          </a:ln>
        </p:spPr>
      </p:pic>
      <p:sp>
        <p:nvSpPr>
          <p:cNvPr id="2" name="Foliennummernplatzhalter 1"/>
          <p:cNvSpPr>
            <a:spLocks noGrp="1"/>
          </p:cNvSpPr>
          <p:nvPr>
            <p:ph type="sldNum" sz="quarter" idx="2"/>
          </p:nvPr>
        </p:nvSpPr>
        <p:spPr/>
        <p:txBody>
          <a:bodyPr/>
          <a:lstStyle/>
          <a:p>
            <a:fld id="{86CB4B4D-7CA3-9044-876B-883B54F8677D}" type="slidenum">
              <a:rPr lang="en-US" smtClean="0"/>
              <a:t>17</a:t>
            </a:fld>
            <a:endParaRPr lang="en-US" dirty="0"/>
          </a:p>
        </p:txBody>
      </p:sp>
      <p:sp>
        <p:nvSpPr>
          <p:cNvPr id="12" name="Rechteck 11"/>
          <p:cNvSpPr/>
          <p:nvPr/>
        </p:nvSpPr>
        <p:spPr>
          <a:xfrm>
            <a:off x="19544360" y="11689724"/>
            <a:ext cx="4363845" cy="954107"/>
          </a:xfrm>
          <a:prstGeom prst="rect">
            <a:avLst/>
          </a:prstGeom>
        </p:spPr>
        <p:txBody>
          <a:bodyPr wrap="square">
            <a:spAutoFit/>
          </a:bodyPr>
          <a:lstStyle/>
          <a:p>
            <a:r>
              <a:rPr lang="en-US" sz="2800" i="1" dirty="0">
                <a:solidFill>
                  <a:srgbClr val="A5A6B5"/>
                </a:solidFill>
              </a:rPr>
              <a:t>Modular radiance transfer</a:t>
            </a:r>
            <a:br>
              <a:rPr lang="en-US" sz="2800" i="1" dirty="0">
                <a:solidFill>
                  <a:srgbClr val="A5A6B5"/>
                </a:solidFill>
              </a:rPr>
            </a:br>
            <a:r>
              <a:rPr lang="en-US" sz="2800" i="1" dirty="0">
                <a:solidFill>
                  <a:srgbClr val="A5A6B5"/>
                </a:solidFill>
              </a:rPr>
              <a:t>Loos et al., 2011</a:t>
            </a:r>
          </a:p>
        </p:txBody>
      </p:sp>
    </p:spTree>
    <p:extLst>
      <p:ext uri="{BB962C8B-B14F-4D97-AF65-F5344CB8AC3E}">
        <p14:creationId xmlns:p14="http://schemas.microsoft.com/office/powerpoint/2010/main" val="406810910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Method</a:t>
            </a:r>
            <a:endParaRPr lang="de-CH" dirty="0"/>
          </a:p>
        </p:txBody>
      </p:sp>
      <p:sp>
        <p:nvSpPr>
          <p:cNvPr id="8"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Learning reduced bases</a:t>
            </a:r>
            <a:endParaRPr lang="de-CH" sz="4400" dirty="0"/>
          </a:p>
        </p:txBody>
      </p:sp>
      <p:sp>
        <p:nvSpPr>
          <p:cNvPr id="52" name="Shape 248"/>
          <p:cNvSpPr/>
          <p:nvPr/>
        </p:nvSpPr>
        <p:spPr>
          <a:xfrm>
            <a:off x="10904622" y="4401018"/>
            <a:ext cx="1447305" cy="3429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600"/>
            </a:lvl1pPr>
          </a:lstStyle>
          <a:p>
            <a:r>
              <a:t>configuration 1</a:t>
            </a:r>
          </a:p>
        </p:txBody>
      </p:sp>
      <p:sp>
        <p:nvSpPr>
          <p:cNvPr id="53" name="Shape 249"/>
          <p:cNvSpPr/>
          <p:nvPr/>
        </p:nvSpPr>
        <p:spPr>
          <a:xfrm>
            <a:off x="13863970" y="3804118"/>
            <a:ext cx="2305250" cy="5842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200"/>
            </a:lvl1pPr>
          </a:lstStyle>
          <a:p>
            <a:r>
              <a:t># of vertices</a:t>
            </a:r>
          </a:p>
        </p:txBody>
      </p:sp>
      <p:sp>
        <p:nvSpPr>
          <p:cNvPr id="11" name="Shape 256"/>
          <p:cNvSpPr/>
          <p:nvPr/>
        </p:nvSpPr>
        <p:spPr>
          <a:xfrm>
            <a:off x="10902043" y="4633456"/>
            <a:ext cx="1447304" cy="3429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600"/>
            </a:lvl1pPr>
          </a:lstStyle>
          <a:p>
            <a:r>
              <a:t>configuration 2</a:t>
            </a:r>
          </a:p>
        </p:txBody>
      </p:sp>
      <p:sp>
        <p:nvSpPr>
          <p:cNvPr id="15" name="Shape 265"/>
          <p:cNvSpPr/>
          <p:nvPr/>
        </p:nvSpPr>
        <p:spPr>
          <a:xfrm>
            <a:off x="11483861" y="4842162"/>
            <a:ext cx="283668" cy="3429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600"/>
            </a:lvl1pPr>
          </a:lstStyle>
          <a:p>
            <a:r>
              <a:t>...</a:t>
            </a:r>
          </a:p>
        </p:txBody>
      </p:sp>
      <p:sp>
        <p:nvSpPr>
          <p:cNvPr id="16" name="Shape 274"/>
          <p:cNvSpPr/>
          <p:nvPr/>
        </p:nvSpPr>
        <p:spPr>
          <a:xfrm>
            <a:off x="11490147" y="4847215"/>
            <a:ext cx="283668" cy="3429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600"/>
            </a:lvl1pPr>
          </a:lstStyle>
          <a:p>
            <a:r>
              <a:t>...</a:t>
            </a:r>
          </a:p>
        </p:txBody>
      </p:sp>
      <p:sp>
        <p:nvSpPr>
          <p:cNvPr id="19" name="Shape 283"/>
          <p:cNvSpPr/>
          <p:nvPr/>
        </p:nvSpPr>
        <p:spPr>
          <a:xfrm>
            <a:off x="11483278" y="4847304"/>
            <a:ext cx="283668" cy="3429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600"/>
            </a:lvl1pPr>
          </a:lstStyle>
          <a:p>
            <a:r>
              <a:t>...</a:t>
            </a:r>
          </a:p>
        </p:txBody>
      </p:sp>
      <p:pic>
        <p:nvPicPr>
          <p:cNvPr id="23" name="droppedImage.pdf"/>
          <p:cNvPicPr>
            <a:picLocks noChangeAspect="1"/>
          </p:cNvPicPr>
          <p:nvPr/>
        </p:nvPicPr>
        <p:blipFill>
          <a:blip r:embed="rId3">
            <a:extLst/>
          </a:blip>
          <a:stretch>
            <a:fillRect/>
          </a:stretch>
        </p:blipFill>
        <p:spPr>
          <a:xfrm>
            <a:off x="12234960" y="4377404"/>
            <a:ext cx="5880100" cy="5666278"/>
          </a:xfrm>
          <a:prstGeom prst="rect">
            <a:avLst/>
          </a:prstGeom>
          <a:ln w="12700">
            <a:miter lim="400000"/>
          </a:ln>
        </p:spPr>
      </p:pic>
      <p:pic>
        <p:nvPicPr>
          <p:cNvPr id="24" name="4_rgb.jpg"/>
          <p:cNvPicPr>
            <a:picLocks noChangeAspect="1"/>
          </p:cNvPicPr>
          <p:nvPr/>
        </p:nvPicPr>
        <p:blipFill>
          <a:blip r:embed="rId4">
            <a:extLst/>
          </a:blip>
          <a:srcRect l="3137" t="757" r="2330" b="915"/>
          <a:stretch>
            <a:fillRect/>
          </a:stretch>
        </p:blipFill>
        <p:spPr>
          <a:xfrm>
            <a:off x="3725960" y="3221703"/>
            <a:ext cx="6122870" cy="8241729"/>
          </a:xfrm>
          <a:custGeom>
            <a:avLst/>
            <a:gdLst/>
            <a:ahLst/>
            <a:cxnLst>
              <a:cxn ang="0">
                <a:pos x="wd2" y="hd2"/>
              </a:cxn>
              <a:cxn ang="5400000">
                <a:pos x="wd2" y="hd2"/>
              </a:cxn>
              <a:cxn ang="10800000">
                <a:pos x="wd2" y="hd2"/>
              </a:cxn>
              <a:cxn ang="16200000">
                <a:pos x="wd2" y="hd2"/>
              </a:cxn>
            </a:cxnLst>
            <a:rect l="0" t="0" r="r" b="b"/>
            <a:pathLst>
              <a:path w="21567" h="21593" extrusionOk="0">
                <a:moveTo>
                  <a:pt x="8400" y="0"/>
                </a:moveTo>
                <a:cubicBezTo>
                  <a:pt x="8376" y="0"/>
                  <a:pt x="8366" y="20"/>
                  <a:pt x="8379" y="46"/>
                </a:cubicBezTo>
                <a:cubicBezTo>
                  <a:pt x="8415" y="116"/>
                  <a:pt x="8321" y="169"/>
                  <a:pt x="8227" y="132"/>
                </a:cubicBezTo>
                <a:cubicBezTo>
                  <a:pt x="8145" y="99"/>
                  <a:pt x="8007" y="121"/>
                  <a:pt x="8007" y="166"/>
                </a:cubicBezTo>
                <a:cubicBezTo>
                  <a:pt x="8007" y="180"/>
                  <a:pt x="8038" y="210"/>
                  <a:pt x="8074" y="233"/>
                </a:cubicBezTo>
                <a:cubicBezTo>
                  <a:pt x="8111" y="255"/>
                  <a:pt x="8127" y="289"/>
                  <a:pt x="8111" y="309"/>
                </a:cubicBezTo>
                <a:cubicBezTo>
                  <a:pt x="8093" y="330"/>
                  <a:pt x="8108" y="337"/>
                  <a:pt x="8147" y="325"/>
                </a:cubicBezTo>
                <a:cubicBezTo>
                  <a:pt x="8183" y="315"/>
                  <a:pt x="8258" y="341"/>
                  <a:pt x="8314" y="384"/>
                </a:cubicBezTo>
                <a:lnTo>
                  <a:pt x="8414" y="462"/>
                </a:lnTo>
                <a:lnTo>
                  <a:pt x="8262" y="515"/>
                </a:lnTo>
                <a:cubicBezTo>
                  <a:pt x="8178" y="544"/>
                  <a:pt x="8092" y="567"/>
                  <a:pt x="8070" y="564"/>
                </a:cubicBezTo>
                <a:cubicBezTo>
                  <a:pt x="7935" y="545"/>
                  <a:pt x="7838" y="580"/>
                  <a:pt x="7745" y="682"/>
                </a:cubicBezTo>
                <a:cubicBezTo>
                  <a:pt x="7686" y="746"/>
                  <a:pt x="7612" y="799"/>
                  <a:pt x="7581" y="799"/>
                </a:cubicBezTo>
                <a:cubicBezTo>
                  <a:pt x="7550" y="799"/>
                  <a:pt x="7513" y="823"/>
                  <a:pt x="7497" y="853"/>
                </a:cubicBezTo>
                <a:cubicBezTo>
                  <a:pt x="7471" y="903"/>
                  <a:pt x="7463" y="903"/>
                  <a:pt x="7388" y="853"/>
                </a:cubicBezTo>
                <a:cubicBezTo>
                  <a:pt x="7286" y="784"/>
                  <a:pt x="7184" y="782"/>
                  <a:pt x="7219" y="849"/>
                </a:cubicBezTo>
                <a:cubicBezTo>
                  <a:pt x="7233" y="877"/>
                  <a:pt x="7207" y="928"/>
                  <a:pt x="7160" y="963"/>
                </a:cubicBezTo>
                <a:cubicBezTo>
                  <a:pt x="7114" y="997"/>
                  <a:pt x="7088" y="1036"/>
                  <a:pt x="7103" y="1047"/>
                </a:cubicBezTo>
                <a:cubicBezTo>
                  <a:pt x="7118" y="1058"/>
                  <a:pt x="7088" y="1075"/>
                  <a:pt x="7036" y="1085"/>
                </a:cubicBezTo>
                <a:cubicBezTo>
                  <a:pt x="6981" y="1096"/>
                  <a:pt x="6949" y="1123"/>
                  <a:pt x="6962" y="1148"/>
                </a:cubicBezTo>
                <a:cubicBezTo>
                  <a:pt x="6996" y="1214"/>
                  <a:pt x="6924" y="1230"/>
                  <a:pt x="6739" y="1199"/>
                </a:cubicBezTo>
                <a:cubicBezTo>
                  <a:pt x="6597" y="1175"/>
                  <a:pt x="6580" y="1178"/>
                  <a:pt x="6625" y="1219"/>
                </a:cubicBezTo>
                <a:cubicBezTo>
                  <a:pt x="6695" y="1282"/>
                  <a:pt x="6643" y="1314"/>
                  <a:pt x="6471" y="1314"/>
                </a:cubicBezTo>
                <a:cubicBezTo>
                  <a:pt x="6393" y="1314"/>
                  <a:pt x="6326" y="1329"/>
                  <a:pt x="6321" y="1348"/>
                </a:cubicBezTo>
                <a:cubicBezTo>
                  <a:pt x="6317" y="1366"/>
                  <a:pt x="6347" y="1378"/>
                  <a:pt x="6389" y="1374"/>
                </a:cubicBezTo>
                <a:cubicBezTo>
                  <a:pt x="6430" y="1370"/>
                  <a:pt x="6494" y="1374"/>
                  <a:pt x="6530" y="1384"/>
                </a:cubicBezTo>
                <a:cubicBezTo>
                  <a:pt x="6580" y="1397"/>
                  <a:pt x="6569" y="1417"/>
                  <a:pt x="6482" y="1474"/>
                </a:cubicBezTo>
                <a:cubicBezTo>
                  <a:pt x="6421" y="1515"/>
                  <a:pt x="6380" y="1544"/>
                  <a:pt x="6390" y="1540"/>
                </a:cubicBezTo>
                <a:cubicBezTo>
                  <a:pt x="6423" y="1527"/>
                  <a:pt x="6665" y="1631"/>
                  <a:pt x="6665" y="1657"/>
                </a:cubicBezTo>
                <a:cubicBezTo>
                  <a:pt x="6665" y="1702"/>
                  <a:pt x="6560" y="1763"/>
                  <a:pt x="6482" y="1763"/>
                </a:cubicBezTo>
                <a:cubicBezTo>
                  <a:pt x="6441" y="1763"/>
                  <a:pt x="6396" y="1796"/>
                  <a:pt x="6382" y="1835"/>
                </a:cubicBezTo>
                <a:cubicBezTo>
                  <a:pt x="6359" y="1899"/>
                  <a:pt x="6347" y="1902"/>
                  <a:pt x="6278" y="1860"/>
                </a:cubicBezTo>
                <a:cubicBezTo>
                  <a:pt x="6228" y="1830"/>
                  <a:pt x="6213" y="1828"/>
                  <a:pt x="6235" y="1855"/>
                </a:cubicBezTo>
                <a:cubicBezTo>
                  <a:pt x="6257" y="1882"/>
                  <a:pt x="6229" y="1908"/>
                  <a:pt x="6157" y="1929"/>
                </a:cubicBezTo>
                <a:cubicBezTo>
                  <a:pt x="6095" y="1946"/>
                  <a:pt x="6010" y="1999"/>
                  <a:pt x="5969" y="2045"/>
                </a:cubicBezTo>
                <a:cubicBezTo>
                  <a:pt x="5928" y="2092"/>
                  <a:pt x="5851" y="2131"/>
                  <a:pt x="5799" y="2133"/>
                </a:cubicBezTo>
                <a:cubicBezTo>
                  <a:pt x="5734" y="2135"/>
                  <a:pt x="5756" y="2148"/>
                  <a:pt x="5867" y="2174"/>
                </a:cubicBezTo>
                <a:cubicBezTo>
                  <a:pt x="5957" y="2195"/>
                  <a:pt x="6047" y="2224"/>
                  <a:pt x="6066" y="2238"/>
                </a:cubicBezTo>
                <a:cubicBezTo>
                  <a:pt x="6084" y="2251"/>
                  <a:pt x="6134" y="2263"/>
                  <a:pt x="6177" y="2263"/>
                </a:cubicBezTo>
                <a:cubicBezTo>
                  <a:pt x="6296" y="2263"/>
                  <a:pt x="6330" y="2331"/>
                  <a:pt x="6222" y="2352"/>
                </a:cubicBezTo>
                <a:cubicBezTo>
                  <a:pt x="6110" y="2374"/>
                  <a:pt x="6107" y="2391"/>
                  <a:pt x="6198" y="2488"/>
                </a:cubicBezTo>
                <a:cubicBezTo>
                  <a:pt x="6281" y="2576"/>
                  <a:pt x="6261" y="2608"/>
                  <a:pt x="6082" y="2674"/>
                </a:cubicBezTo>
                <a:cubicBezTo>
                  <a:pt x="5959" y="2720"/>
                  <a:pt x="5945" y="2719"/>
                  <a:pt x="5902" y="2659"/>
                </a:cubicBezTo>
                <a:cubicBezTo>
                  <a:pt x="5876" y="2623"/>
                  <a:pt x="5836" y="2602"/>
                  <a:pt x="5813" y="2613"/>
                </a:cubicBezTo>
                <a:cubicBezTo>
                  <a:pt x="5789" y="2624"/>
                  <a:pt x="5746" y="2620"/>
                  <a:pt x="5715" y="2606"/>
                </a:cubicBezTo>
                <a:cubicBezTo>
                  <a:pt x="5684" y="2591"/>
                  <a:pt x="5649" y="2578"/>
                  <a:pt x="5636" y="2577"/>
                </a:cubicBezTo>
                <a:cubicBezTo>
                  <a:pt x="5624" y="2575"/>
                  <a:pt x="5559" y="2554"/>
                  <a:pt x="5492" y="2530"/>
                </a:cubicBezTo>
                <a:cubicBezTo>
                  <a:pt x="5394" y="2494"/>
                  <a:pt x="5358" y="2493"/>
                  <a:pt x="5302" y="2528"/>
                </a:cubicBezTo>
                <a:cubicBezTo>
                  <a:pt x="5247" y="2562"/>
                  <a:pt x="5220" y="2562"/>
                  <a:pt x="5163" y="2527"/>
                </a:cubicBezTo>
                <a:cubicBezTo>
                  <a:pt x="5098" y="2487"/>
                  <a:pt x="5099" y="2478"/>
                  <a:pt x="5174" y="2435"/>
                </a:cubicBezTo>
                <a:cubicBezTo>
                  <a:pt x="5250" y="2392"/>
                  <a:pt x="5247" y="2389"/>
                  <a:pt x="5132" y="2404"/>
                </a:cubicBezTo>
                <a:cubicBezTo>
                  <a:pt x="5064" y="2413"/>
                  <a:pt x="4998" y="2408"/>
                  <a:pt x="4985" y="2392"/>
                </a:cubicBezTo>
                <a:cubicBezTo>
                  <a:pt x="4954" y="2356"/>
                  <a:pt x="4844" y="2390"/>
                  <a:pt x="4816" y="2446"/>
                </a:cubicBezTo>
                <a:cubicBezTo>
                  <a:pt x="4802" y="2473"/>
                  <a:pt x="4852" y="2511"/>
                  <a:pt x="4946" y="2544"/>
                </a:cubicBezTo>
                <a:cubicBezTo>
                  <a:pt x="5096" y="2597"/>
                  <a:pt x="5097" y="2600"/>
                  <a:pt x="5027" y="2679"/>
                </a:cubicBezTo>
                <a:cubicBezTo>
                  <a:pt x="4987" y="2724"/>
                  <a:pt x="4938" y="2762"/>
                  <a:pt x="4917" y="2762"/>
                </a:cubicBezTo>
                <a:cubicBezTo>
                  <a:pt x="4896" y="2762"/>
                  <a:pt x="4889" y="2782"/>
                  <a:pt x="4901" y="2806"/>
                </a:cubicBezTo>
                <a:cubicBezTo>
                  <a:pt x="4914" y="2831"/>
                  <a:pt x="4894" y="2869"/>
                  <a:pt x="4856" y="2893"/>
                </a:cubicBezTo>
                <a:cubicBezTo>
                  <a:pt x="4819" y="2916"/>
                  <a:pt x="4799" y="2949"/>
                  <a:pt x="4813" y="2965"/>
                </a:cubicBezTo>
                <a:cubicBezTo>
                  <a:pt x="4827" y="2982"/>
                  <a:pt x="4899" y="2959"/>
                  <a:pt x="4972" y="2912"/>
                </a:cubicBezTo>
                <a:cubicBezTo>
                  <a:pt x="5046" y="2866"/>
                  <a:pt x="5125" y="2828"/>
                  <a:pt x="5146" y="2828"/>
                </a:cubicBezTo>
                <a:cubicBezTo>
                  <a:pt x="5206" y="2828"/>
                  <a:pt x="5241" y="2887"/>
                  <a:pt x="5193" y="2909"/>
                </a:cubicBezTo>
                <a:cubicBezTo>
                  <a:pt x="5170" y="2920"/>
                  <a:pt x="5121" y="2974"/>
                  <a:pt x="5084" y="3028"/>
                </a:cubicBezTo>
                <a:cubicBezTo>
                  <a:pt x="5022" y="3121"/>
                  <a:pt x="5023" y="3125"/>
                  <a:pt x="5109" y="3118"/>
                </a:cubicBezTo>
                <a:cubicBezTo>
                  <a:pt x="5170" y="3113"/>
                  <a:pt x="5205" y="3133"/>
                  <a:pt x="5214" y="3176"/>
                </a:cubicBezTo>
                <a:cubicBezTo>
                  <a:pt x="5234" y="3269"/>
                  <a:pt x="5154" y="3327"/>
                  <a:pt x="5007" y="3327"/>
                </a:cubicBezTo>
                <a:cubicBezTo>
                  <a:pt x="4938" y="3327"/>
                  <a:pt x="4868" y="3343"/>
                  <a:pt x="4851" y="3364"/>
                </a:cubicBezTo>
                <a:cubicBezTo>
                  <a:pt x="4829" y="3390"/>
                  <a:pt x="4872" y="3395"/>
                  <a:pt x="4996" y="3379"/>
                </a:cubicBezTo>
                <a:cubicBezTo>
                  <a:pt x="5129" y="3363"/>
                  <a:pt x="5188" y="3370"/>
                  <a:pt x="5231" y="3408"/>
                </a:cubicBezTo>
                <a:cubicBezTo>
                  <a:pt x="5280" y="3452"/>
                  <a:pt x="5270" y="3465"/>
                  <a:pt x="5168" y="3494"/>
                </a:cubicBezTo>
                <a:cubicBezTo>
                  <a:pt x="5102" y="3512"/>
                  <a:pt x="5025" y="3517"/>
                  <a:pt x="4999" y="3505"/>
                </a:cubicBezTo>
                <a:cubicBezTo>
                  <a:pt x="4971" y="3492"/>
                  <a:pt x="4965" y="3499"/>
                  <a:pt x="4984" y="3522"/>
                </a:cubicBezTo>
                <a:cubicBezTo>
                  <a:pt x="5002" y="3544"/>
                  <a:pt x="4984" y="3569"/>
                  <a:pt x="4943" y="3581"/>
                </a:cubicBezTo>
                <a:cubicBezTo>
                  <a:pt x="4881" y="3599"/>
                  <a:pt x="4887" y="3615"/>
                  <a:pt x="4988" y="3693"/>
                </a:cubicBezTo>
                <a:lnTo>
                  <a:pt x="5105" y="3785"/>
                </a:lnTo>
                <a:lnTo>
                  <a:pt x="4991" y="3852"/>
                </a:lnTo>
                <a:cubicBezTo>
                  <a:pt x="4847" y="3936"/>
                  <a:pt x="4847" y="3953"/>
                  <a:pt x="4992" y="3994"/>
                </a:cubicBezTo>
                <a:cubicBezTo>
                  <a:pt x="5080" y="4019"/>
                  <a:pt x="5098" y="4037"/>
                  <a:pt x="5062" y="4070"/>
                </a:cubicBezTo>
                <a:cubicBezTo>
                  <a:pt x="5036" y="4093"/>
                  <a:pt x="5025" y="4146"/>
                  <a:pt x="5040" y="4186"/>
                </a:cubicBezTo>
                <a:cubicBezTo>
                  <a:pt x="5066" y="4261"/>
                  <a:pt x="5121" y="4281"/>
                  <a:pt x="5163" y="4231"/>
                </a:cubicBezTo>
                <a:cubicBezTo>
                  <a:pt x="5202" y="4183"/>
                  <a:pt x="5437" y="4203"/>
                  <a:pt x="5423" y="4254"/>
                </a:cubicBezTo>
                <a:cubicBezTo>
                  <a:pt x="5416" y="4278"/>
                  <a:pt x="5432" y="4320"/>
                  <a:pt x="5460" y="4345"/>
                </a:cubicBezTo>
                <a:cubicBezTo>
                  <a:pt x="5500" y="4381"/>
                  <a:pt x="5496" y="4395"/>
                  <a:pt x="5442" y="4411"/>
                </a:cubicBezTo>
                <a:cubicBezTo>
                  <a:pt x="5387" y="4426"/>
                  <a:pt x="5382" y="4449"/>
                  <a:pt x="5417" y="4517"/>
                </a:cubicBezTo>
                <a:cubicBezTo>
                  <a:pt x="5441" y="4564"/>
                  <a:pt x="5452" y="4621"/>
                  <a:pt x="5441" y="4643"/>
                </a:cubicBezTo>
                <a:cubicBezTo>
                  <a:pt x="5428" y="4668"/>
                  <a:pt x="5457" y="4676"/>
                  <a:pt x="5523" y="4666"/>
                </a:cubicBezTo>
                <a:cubicBezTo>
                  <a:pt x="5580" y="4658"/>
                  <a:pt x="5640" y="4669"/>
                  <a:pt x="5657" y="4689"/>
                </a:cubicBezTo>
                <a:cubicBezTo>
                  <a:pt x="5695" y="4735"/>
                  <a:pt x="5598" y="4832"/>
                  <a:pt x="5541" y="4806"/>
                </a:cubicBezTo>
                <a:cubicBezTo>
                  <a:pt x="5469" y="4773"/>
                  <a:pt x="5404" y="4826"/>
                  <a:pt x="5458" y="4874"/>
                </a:cubicBezTo>
                <a:cubicBezTo>
                  <a:pt x="5493" y="4906"/>
                  <a:pt x="5493" y="4925"/>
                  <a:pt x="5458" y="4941"/>
                </a:cubicBezTo>
                <a:cubicBezTo>
                  <a:pt x="5431" y="4953"/>
                  <a:pt x="5421" y="4991"/>
                  <a:pt x="5435" y="5024"/>
                </a:cubicBezTo>
                <a:cubicBezTo>
                  <a:pt x="5449" y="5058"/>
                  <a:pt x="5440" y="5095"/>
                  <a:pt x="5413" y="5107"/>
                </a:cubicBezTo>
                <a:cubicBezTo>
                  <a:pt x="5378" y="5123"/>
                  <a:pt x="5379" y="5143"/>
                  <a:pt x="5416" y="5176"/>
                </a:cubicBezTo>
                <a:cubicBezTo>
                  <a:pt x="5456" y="5213"/>
                  <a:pt x="5450" y="5228"/>
                  <a:pt x="5385" y="5247"/>
                </a:cubicBezTo>
                <a:cubicBezTo>
                  <a:pt x="5339" y="5259"/>
                  <a:pt x="5277" y="5293"/>
                  <a:pt x="5248" y="5322"/>
                </a:cubicBezTo>
                <a:cubicBezTo>
                  <a:pt x="5204" y="5365"/>
                  <a:pt x="5179" y="5366"/>
                  <a:pt x="5102" y="5332"/>
                </a:cubicBezTo>
                <a:cubicBezTo>
                  <a:pt x="5022" y="5295"/>
                  <a:pt x="4997" y="5302"/>
                  <a:pt x="4891" y="5390"/>
                </a:cubicBezTo>
                <a:cubicBezTo>
                  <a:pt x="4826" y="5445"/>
                  <a:pt x="4728" y="5490"/>
                  <a:pt x="4673" y="5490"/>
                </a:cubicBezTo>
                <a:cubicBezTo>
                  <a:pt x="4619" y="5490"/>
                  <a:pt x="4549" y="5512"/>
                  <a:pt x="4518" y="5540"/>
                </a:cubicBezTo>
                <a:cubicBezTo>
                  <a:pt x="4488" y="5567"/>
                  <a:pt x="4478" y="5590"/>
                  <a:pt x="4496" y="5590"/>
                </a:cubicBezTo>
                <a:cubicBezTo>
                  <a:pt x="4514" y="5590"/>
                  <a:pt x="4494" y="5629"/>
                  <a:pt x="4452" y="5676"/>
                </a:cubicBezTo>
                <a:cubicBezTo>
                  <a:pt x="4377" y="5761"/>
                  <a:pt x="4379" y="5764"/>
                  <a:pt x="4538" y="5873"/>
                </a:cubicBezTo>
                <a:cubicBezTo>
                  <a:pt x="4626" y="5933"/>
                  <a:pt x="4728" y="5991"/>
                  <a:pt x="4764" y="6002"/>
                </a:cubicBezTo>
                <a:cubicBezTo>
                  <a:pt x="4845" y="6025"/>
                  <a:pt x="4851" y="6093"/>
                  <a:pt x="4775" y="6153"/>
                </a:cubicBezTo>
                <a:cubicBezTo>
                  <a:pt x="4730" y="6190"/>
                  <a:pt x="4733" y="6195"/>
                  <a:pt x="4794" y="6179"/>
                </a:cubicBezTo>
                <a:cubicBezTo>
                  <a:pt x="4882" y="6156"/>
                  <a:pt x="5033" y="6267"/>
                  <a:pt x="4988" y="6322"/>
                </a:cubicBezTo>
                <a:cubicBezTo>
                  <a:pt x="4971" y="6343"/>
                  <a:pt x="4927" y="6351"/>
                  <a:pt x="4891" y="6341"/>
                </a:cubicBezTo>
                <a:cubicBezTo>
                  <a:pt x="4856" y="6330"/>
                  <a:pt x="4758" y="6343"/>
                  <a:pt x="4673" y="6370"/>
                </a:cubicBezTo>
                <a:cubicBezTo>
                  <a:pt x="4511" y="6420"/>
                  <a:pt x="4426" y="6387"/>
                  <a:pt x="4514" y="6308"/>
                </a:cubicBezTo>
                <a:cubicBezTo>
                  <a:pt x="4552" y="6274"/>
                  <a:pt x="4536" y="6267"/>
                  <a:pt x="4440" y="6272"/>
                </a:cubicBezTo>
                <a:cubicBezTo>
                  <a:pt x="4221" y="6283"/>
                  <a:pt x="4199" y="6288"/>
                  <a:pt x="4226" y="6320"/>
                </a:cubicBezTo>
                <a:cubicBezTo>
                  <a:pt x="4240" y="6337"/>
                  <a:pt x="4209" y="6369"/>
                  <a:pt x="4157" y="6389"/>
                </a:cubicBezTo>
                <a:cubicBezTo>
                  <a:pt x="4049" y="6433"/>
                  <a:pt x="4079" y="6472"/>
                  <a:pt x="4220" y="6472"/>
                </a:cubicBezTo>
                <a:cubicBezTo>
                  <a:pt x="4294" y="6472"/>
                  <a:pt x="4317" y="6492"/>
                  <a:pt x="4317" y="6555"/>
                </a:cubicBezTo>
                <a:cubicBezTo>
                  <a:pt x="4317" y="6620"/>
                  <a:pt x="4284" y="6645"/>
                  <a:pt x="4169" y="6673"/>
                </a:cubicBezTo>
                <a:cubicBezTo>
                  <a:pt x="4039" y="6704"/>
                  <a:pt x="4029" y="6714"/>
                  <a:pt x="4090" y="6752"/>
                </a:cubicBezTo>
                <a:cubicBezTo>
                  <a:pt x="4183" y="6809"/>
                  <a:pt x="4179" y="6840"/>
                  <a:pt x="4068" y="6923"/>
                </a:cubicBezTo>
                <a:cubicBezTo>
                  <a:pt x="3996" y="6976"/>
                  <a:pt x="3961" y="6983"/>
                  <a:pt x="3913" y="6953"/>
                </a:cubicBezTo>
                <a:cubicBezTo>
                  <a:pt x="3831" y="6902"/>
                  <a:pt x="3609" y="6940"/>
                  <a:pt x="3510" y="7022"/>
                </a:cubicBezTo>
                <a:cubicBezTo>
                  <a:pt x="3467" y="7057"/>
                  <a:pt x="3416" y="7077"/>
                  <a:pt x="3394" y="7067"/>
                </a:cubicBezTo>
                <a:cubicBezTo>
                  <a:pt x="3373" y="7058"/>
                  <a:pt x="3355" y="7062"/>
                  <a:pt x="3355" y="7077"/>
                </a:cubicBezTo>
                <a:cubicBezTo>
                  <a:pt x="3355" y="7092"/>
                  <a:pt x="3395" y="7123"/>
                  <a:pt x="3445" y="7146"/>
                </a:cubicBezTo>
                <a:cubicBezTo>
                  <a:pt x="3551" y="7196"/>
                  <a:pt x="3559" y="7263"/>
                  <a:pt x="3467" y="7320"/>
                </a:cubicBezTo>
                <a:cubicBezTo>
                  <a:pt x="3430" y="7343"/>
                  <a:pt x="3412" y="7375"/>
                  <a:pt x="3426" y="7392"/>
                </a:cubicBezTo>
                <a:cubicBezTo>
                  <a:pt x="3442" y="7410"/>
                  <a:pt x="3476" y="7409"/>
                  <a:pt x="3510" y="7388"/>
                </a:cubicBezTo>
                <a:cubicBezTo>
                  <a:pt x="3553" y="7361"/>
                  <a:pt x="3587" y="7374"/>
                  <a:pt x="3646" y="7441"/>
                </a:cubicBezTo>
                <a:cubicBezTo>
                  <a:pt x="3714" y="7518"/>
                  <a:pt x="3730" y="7523"/>
                  <a:pt x="3766" y="7475"/>
                </a:cubicBezTo>
                <a:cubicBezTo>
                  <a:pt x="3821" y="7402"/>
                  <a:pt x="3905" y="7405"/>
                  <a:pt x="4002" y="7485"/>
                </a:cubicBezTo>
                <a:cubicBezTo>
                  <a:pt x="4075" y="7545"/>
                  <a:pt x="4076" y="7554"/>
                  <a:pt x="4009" y="7573"/>
                </a:cubicBezTo>
                <a:cubicBezTo>
                  <a:pt x="3969" y="7584"/>
                  <a:pt x="3937" y="7609"/>
                  <a:pt x="3937" y="7629"/>
                </a:cubicBezTo>
                <a:cubicBezTo>
                  <a:pt x="3937" y="7648"/>
                  <a:pt x="3985" y="7630"/>
                  <a:pt x="4046" y="7588"/>
                </a:cubicBezTo>
                <a:cubicBezTo>
                  <a:pt x="4124" y="7534"/>
                  <a:pt x="4178" y="7519"/>
                  <a:pt x="4236" y="7538"/>
                </a:cubicBezTo>
                <a:cubicBezTo>
                  <a:pt x="4280" y="7553"/>
                  <a:pt x="4337" y="7567"/>
                  <a:pt x="4362" y="7568"/>
                </a:cubicBezTo>
                <a:cubicBezTo>
                  <a:pt x="4528" y="7579"/>
                  <a:pt x="4542" y="7686"/>
                  <a:pt x="4377" y="7686"/>
                </a:cubicBezTo>
                <a:cubicBezTo>
                  <a:pt x="4314" y="7686"/>
                  <a:pt x="4292" y="7702"/>
                  <a:pt x="4310" y="7736"/>
                </a:cubicBezTo>
                <a:cubicBezTo>
                  <a:pt x="4325" y="7766"/>
                  <a:pt x="4298" y="7799"/>
                  <a:pt x="4241" y="7822"/>
                </a:cubicBezTo>
                <a:cubicBezTo>
                  <a:pt x="4154" y="7857"/>
                  <a:pt x="4152" y="7863"/>
                  <a:pt x="4223" y="7893"/>
                </a:cubicBezTo>
                <a:cubicBezTo>
                  <a:pt x="4297" y="7924"/>
                  <a:pt x="4297" y="7928"/>
                  <a:pt x="4223" y="7989"/>
                </a:cubicBezTo>
                <a:cubicBezTo>
                  <a:pt x="4151" y="8048"/>
                  <a:pt x="4140" y="8048"/>
                  <a:pt x="4065" y="7998"/>
                </a:cubicBezTo>
                <a:cubicBezTo>
                  <a:pt x="4021" y="7968"/>
                  <a:pt x="3956" y="7953"/>
                  <a:pt x="3921" y="7963"/>
                </a:cubicBezTo>
                <a:cubicBezTo>
                  <a:pt x="3833" y="7988"/>
                  <a:pt x="3860" y="8170"/>
                  <a:pt x="3965" y="8257"/>
                </a:cubicBezTo>
                <a:cubicBezTo>
                  <a:pt x="4046" y="8325"/>
                  <a:pt x="4047" y="8327"/>
                  <a:pt x="3952" y="8374"/>
                </a:cubicBezTo>
                <a:cubicBezTo>
                  <a:pt x="3864" y="8418"/>
                  <a:pt x="3861" y="8430"/>
                  <a:pt x="3917" y="8509"/>
                </a:cubicBezTo>
                <a:cubicBezTo>
                  <a:pt x="3992" y="8617"/>
                  <a:pt x="3928" y="8692"/>
                  <a:pt x="3784" y="8665"/>
                </a:cubicBezTo>
                <a:cubicBezTo>
                  <a:pt x="3708" y="8651"/>
                  <a:pt x="3688" y="8662"/>
                  <a:pt x="3688" y="8715"/>
                </a:cubicBezTo>
                <a:cubicBezTo>
                  <a:pt x="3688" y="8775"/>
                  <a:pt x="3747" y="8801"/>
                  <a:pt x="3857" y="8788"/>
                </a:cubicBezTo>
                <a:cubicBezTo>
                  <a:pt x="3875" y="8786"/>
                  <a:pt x="3910" y="8813"/>
                  <a:pt x="3935" y="8848"/>
                </a:cubicBezTo>
                <a:cubicBezTo>
                  <a:pt x="3987" y="8921"/>
                  <a:pt x="3930" y="8969"/>
                  <a:pt x="3826" y="8939"/>
                </a:cubicBezTo>
                <a:cubicBezTo>
                  <a:pt x="3792" y="8929"/>
                  <a:pt x="3679" y="8951"/>
                  <a:pt x="3576" y="8988"/>
                </a:cubicBezTo>
                <a:cubicBezTo>
                  <a:pt x="3452" y="9032"/>
                  <a:pt x="3349" y="9048"/>
                  <a:pt x="3271" y="9034"/>
                </a:cubicBezTo>
                <a:cubicBezTo>
                  <a:pt x="3206" y="9021"/>
                  <a:pt x="3154" y="9015"/>
                  <a:pt x="3154" y="9020"/>
                </a:cubicBezTo>
                <a:cubicBezTo>
                  <a:pt x="3154" y="9025"/>
                  <a:pt x="3112" y="9012"/>
                  <a:pt x="3061" y="8992"/>
                </a:cubicBezTo>
                <a:cubicBezTo>
                  <a:pt x="3007" y="8970"/>
                  <a:pt x="2944" y="8966"/>
                  <a:pt x="2906" y="8984"/>
                </a:cubicBezTo>
                <a:cubicBezTo>
                  <a:pt x="2872" y="9000"/>
                  <a:pt x="2823" y="9002"/>
                  <a:pt x="2797" y="8987"/>
                </a:cubicBezTo>
                <a:cubicBezTo>
                  <a:pt x="2772" y="8972"/>
                  <a:pt x="2721" y="8959"/>
                  <a:pt x="2684" y="8958"/>
                </a:cubicBezTo>
                <a:cubicBezTo>
                  <a:pt x="2647" y="8956"/>
                  <a:pt x="2569" y="8944"/>
                  <a:pt x="2509" y="8931"/>
                </a:cubicBezTo>
                <a:cubicBezTo>
                  <a:pt x="2435" y="8914"/>
                  <a:pt x="2411" y="8919"/>
                  <a:pt x="2432" y="8944"/>
                </a:cubicBezTo>
                <a:cubicBezTo>
                  <a:pt x="2451" y="8967"/>
                  <a:pt x="2389" y="9006"/>
                  <a:pt x="2276" y="9045"/>
                </a:cubicBezTo>
                <a:cubicBezTo>
                  <a:pt x="2129" y="9095"/>
                  <a:pt x="2056" y="9101"/>
                  <a:pt x="1939" y="9077"/>
                </a:cubicBezTo>
                <a:cubicBezTo>
                  <a:pt x="1763" y="9041"/>
                  <a:pt x="1671" y="9068"/>
                  <a:pt x="1745" y="9133"/>
                </a:cubicBezTo>
                <a:cubicBezTo>
                  <a:pt x="1779" y="9164"/>
                  <a:pt x="1780" y="9183"/>
                  <a:pt x="1746" y="9199"/>
                </a:cubicBezTo>
                <a:cubicBezTo>
                  <a:pt x="1716" y="9213"/>
                  <a:pt x="1735" y="9243"/>
                  <a:pt x="1796" y="9280"/>
                </a:cubicBezTo>
                <a:cubicBezTo>
                  <a:pt x="1915" y="9351"/>
                  <a:pt x="1881" y="9467"/>
                  <a:pt x="1749" y="9441"/>
                </a:cubicBezTo>
                <a:cubicBezTo>
                  <a:pt x="1703" y="9432"/>
                  <a:pt x="1639" y="9437"/>
                  <a:pt x="1606" y="9452"/>
                </a:cubicBezTo>
                <a:cubicBezTo>
                  <a:pt x="1559" y="9473"/>
                  <a:pt x="1562" y="9492"/>
                  <a:pt x="1626" y="9544"/>
                </a:cubicBezTo>
                <a:cubicBezTo>
                  <a:pt x="1681" y="9589"/>
                  <a:pt x="1690" y="9616"/>
                  <a:pt x="1655" y="9632"/>
                </a:cubicBezTo>
                <a:cubicBezTo>
                  <a:pt x="1627" y="9645"/>
                  <a:pt x="1611" y="9695"/>
                  <a:pt x="1619" y="9744"/>
                </a:cubicBezTo>
                <a:cubicBezTo>
                  <a:pt x="1631" y="9818"/>
                  <a:pt x="1613" y="9834"/>
                  <a:pt x="1499" y="9849"/>
                </a:cubicBezTo>
                <a:lnTo>
                  <a:pt x="1364" y="9866"/>
                </a:lnTo>
                <a:lnTo>
                  <a:pt x="1532" y="9926"/>
                </a:lnTo>
                <a:cubicBezTo>
                  <a:pt x="1728" y="9995"/>
                  <a:pt x="1744" y="10058"/>
                  <a:pt x="1585" y="10136"/>
                </a:cubicBezTo>
                <a:cubicBezTo>
                  <a:pt x="1522" y="10166"/>
                  <a:pt x="1443" y="10234"/>
                  <a:pt x="1406" y="10286"/>
                </a:cubicBezTo>
                <a:cubicBezTo>
                  <a:pt x="1370" y="10339"/>
                  <a:pt x="1308" y="10381"/>
                  <a:pt x="1269" y="10381"/>
                </a:cubicBezTo>
                <a:cubicBezTo>
                  <a:pt x="1164" y="10381"/>
                  <a:pt x="997" y="10492"/>
                  <a:pt x="1020" y="10545"/>
                </a:cubicBezTo>
                <a:cubicBezTo>
                  <a:pt x="1032" y="10571"/>
                  <a:pt x="1013" y="10608"/>
                  <a:pt x="979" y="10628"/>
                </a:cubicBezTo>
                <a:cubicBezTo>
                  <a:pt x="915" y="10665"/>
                  <a:pt x="888" y="10716"/>
                  <a:pt x="874" y="10826"/>
                </a:cubicBezTo>
                <a:cubicBezTo>
                  <a:pt x="868" y="10866"/>
                  <a:pt x="804" y="10904"/>
                  <a:pt x="695" y="10932"/>
                </a:cubicBezTo>
                <a:cubicBezTo>
                  <a:pt x="601" y="10956"/>
                  <a:pt x="491" y="11002"/>
                  <a:pt x="452" y="11034"/>
                </a:cubicBezTo>
                <a:cubicBezTo>
                  <a:pt x="385" y="11088"/>
                  <a:pt x="387" y="11090"/>
                  <a:pt x="459" y="11050"/>
                </a:cubicBezTo>
                <a:cubicBezTo>
                  <a:pt x="505" y="11024"/>
                  <a:pt x="568" y="11016"/>
                  <a:pt x="615" y="11031"/>
                </a:cubicBezTo>
                <a:cubicBezTo>
                  <a:pt x="658" y="11045"/>
                  <a:pt x="719" y="11054"/>
                  <a:pt x="752" y="11050"/>
                </a:cubicBezTo>
                <a:cubicBezTo>
                  <a:pt x="785" y="11046"/>
                  <a:pt x="823" y="11073"/>
                  <a:pt x="836" y="11110"/>
                </a:cubicBezTo>
                <a:cubicBezTo>
                  <a:pt x="849" y="11148"/>
                  <a:pt x="891" y="11174"/>
                  <a:pt x="932" y="11170"/>
                </a:cubicBezTo>
                <a:cubicBezTo>
                  <a:pt x="973" y="11166"/>
                  <a:pt x="1010" y="11177"/>
                  <a:pt x="1014" y="11193"/>
                </a:cubicBezTo>
                <a:cubicBezTo>
                  <a:pt x="1017" y="11210"/>
                  <a:pt x="1054" y="11237"/>
                  <a:pt x="1093" y="11253"/>
                </a:cubicBezTo>
                <a:cubicBezTo>
                  <a:pt x="1133" y="11270"/>
                  <a:pt x="1154" y="11298"/>
                  <a:pt x="1139" y="11315"/>
                </a:cubicBezTo>
                <a:cubicBezTo>
                  <a:pt x="1099" y="11363"/>
                  <a:pt x="838" y="11350"/>
                  <a:pt x="741" y="11295"/>
                </a:cubicBezTo>
                <a:cubicBezTo>
                  <a:pt x="630" y="11232"/>
                  <a:pt x="560" y="11233"/>
                  <a:pt x="473" y="11298"/>
                </a:cubicBezTo>
                <a:cubicBezTo>
                  <a:pt x="353" y="11387"/>
                  <a:pt x="388" y="11422"/>
                  <a:pt x="576" y="11400"/>
                </a:cubicBezTo>
                <a:cubicBezTo>
                  <a:pt x="706" y="11385"/>
                  <a:pt x="765" y="11394"/>
                  <a:pt x="809" y="11433"/>
                </a:cubicBezTo>
                <a:cubicBezTo>
                  <a:pt x="860" y="11478"/>
                  <a:pt x="856" y="11493"/>
                  <a:pt x="791" y="11528"/>
                </a:cubicBezTo>
                <a:cubicBezTo>
                  <a:pt x="727" y="11563"/>
                  <a:pt x="724" y="11576"/>
                  <a:pt x="776" y="11608"/>
                </a:cubicBezTo>
                <a:cubicBezTo>
                  <a:pt x="907" y="11689"/>
                  <a:pt x="778" y="11945"/>
                  <a:pt x="605" y="11945"/>
                </a:cubicBezTo>
                <a:cubicBezTo>
                  <a:pt x="479" y="11945"/>
                  <a:pt x="417" y="12001"/>
                  <a:pt x="486" y="12053"/>
                </a:cubicBezTo>
                <a:cubicBezTo>
                  <a:pt x="555" y="12104"/>
                  <a:pt x="464" y="12178"/>
                  <a:pt x="333" y="12178"/>
                </a:cubicBezTo>
                <a:cubicBezTo>
                  <a:pt x="276" y="12178"/>
                  <a:pt x="215" y="12195"/>
                  <a:pt x="197" y="12216"/>
                </a:cubicBezTo>
                <a:cubicBezTo>
                  <a:pt x="176" y="12242"/>
                  <a:pt x="188" y="12248"/>
                  <a:pt x="235" y="12235"/>
                </a:cubicBezTo>
                <a:cubicBezTo>
                  <a:pt x="359" y="12200"/>
                  <a:pt x="486" y="12381"/>
                  <a:pt x="396" y="12466"/>
                </a:cubicBezTo>
                <a:cubicBezTo>
                  <a:pt x="373" y="12487"/>
                  <a:pt x="361" y="12524"/>
                  <a:pt x="368" y="12549"/>
                </a:cubicBezTo>
                <a:cubicBezTo>
                  <a:pt x="376" y="12577"/>
                  <a:pt x="330" y="12598"/>
                  <a:pt x="246" y="12605"/>
                </a:cubicBezTo>
                <a:cubicBezTo>
                  <a:pt x="87" y="12619"/>
                  <a:pt x="0" y="12665"/>
                  <a:pt x="0" y="12737"/>
                </a:cubicBezTo>
                <a:cubicBezTo>
                  <a:pt x="0" y="12777"/>
                  <a:pt x="13" y="12781"/>
                  <a:pt x="53" y="12751"/>
                </a:cubicBezTo>
                <a:cubicBezTo>
                  <a:pt x="84" y="12727"/>
                  <a:pt x="125" y="12724"/>
                  <a:pt x="154" y="12741"/>
                </a:cubicBezTo>
                <a:cubicBezTo>
                  <a:pt x="180" y="12757"/>
                  <a:pt x="252" y="12776"/>
                  <a:pt x="313" y="12782"/>
                </a:cubicBezTo>
                <a:cubicBezTo>
                  <a:pt x="376" y="12788"/>
                  <a:pt x="425" y="12815"/>
                  <a:pt x="425" y="12843"/>
                </a:cubicBezTo>
                <a:cubicBezTo>
                  <a:pt x="425" y="12871"/>
                  <a:pt x="376" y="12898"/>
                  <a:pt x="313" y="12905"/>
                </a:cubicBezTo>
                <a:cubicBezTo>
                  <a:pt x="176" y="12918"/>
                  <a:pt x="120" y="12955"/>
                  <a:pt x="112" y="13040"/>
                </a:cubicBezTo>
                <a:cubicBezTo>
                  <a:pt x="108" y="13078"/>
                  <a:pt x="140" y="13112"/>
                  <a:pt x="192" y="13122"/>
                </a:cubicBezTo>
                <a:cubicBezTo>
                  <a:pt x="239" y="13131"/>
                  <a:pt x="265" y="13154"/>
                  <a:pt x="250" y="13172"/>
                </a:cubicBezTo>
                <a:cubicBezTo>
                  <a:pt x="235" y="13190"/>
                  <a:pt x="239" y="13213"/>
                  <a:pt x="260" y="13223"/>
                </a:cubicBezTo>
                <a:cubicBezTo>
                  <a:pt x="281" y="13232"/>
                  <a:pt x="344" y="13195"/>
                  <a:pt x="400" y="13139"/>
                </a:cubicBezTo>
                <a:cubicBezTo>
                  <a:pt x="471" y="13067"/>
                  <a:pt x="515" y="13047"/>
                  <a:pt x="548" y="13071"/>
                </a:cubicBezTo>
                <a:cubicBezTo>
                  <a:pt x="580" y="13095"/>
                  <a:pt x="623" y="13096"/>
                  <a:pt x="679" y="13073"/>
                </a:cubicBezTo>
                <a:cubicBezTo>
                  <a:pt x="725" y="13055"/>
                  <a:pt x="778" y="13047"/>
                  <a:pt x="798" y="13056"/>
                </a:cubicBezTo>
                <a:cubicBezTo>
                  <a:pt x="843" y="13077"/>
                  <a:pt x="837" y="13178"/>
                  <a:pt x="786" y="13239"/>
                </a:cubicBezTo>
                <a:cubicBezTo>
                  <a:pt x="755" y="13276"/>
                  <a:pt x="779" y="13280"/>
                  <a:pt x="907" y="13262"/>
                </a:cubicBezTo>
                <a:cubicBezTo>
                  <a:pt x="1083" y="13238"/>
                  <a:pt x="1155" y="13278"/>
                  <a:pt x="1051" y="13342"/>
                </a:cubicBezTo>
                <a:cubicBezTo>
                  <a:pt x="954" y="13403"/>
                  <a:pt x="970" y="13450"/>
                  <a:pt x="1074" y="13409"/>
                </a:cubicBezTo>
                <a:cubicBezTo>
                  <a:pt x="1184" y="13365"/>
                  <a:pt x="1396" y="13453"/>
                  <a:pt x="1357" y="13527"/>
                </a:cubicBezTo>
                <a:cubicBezTo>
                  <a:pt x="1342" y="13558"/>
                  <a:pt x="1362" y="13575"/>
                  <a:pt x="1418" y="13575"/>
                </a:cubicBezTo>
                <a:cubicBezTo>
                  <a:pt x="1577" y="13575"/>
                  <a:pt x="1620" y="13646"/>
                  <a:pt x="1513" y="13731"/>
                </a:cubicBezTo>
                <a:cubicBezTo>
                  <a:pt x="1433" y="13794"/>
                  <a:pt x="1429" y="13808"/>
                  <a:pt x="1489" y="13808"/>
                </a:cubicBezTo>
                <a:cubicBezTo>
                  <a:pt x="1581" y="13808"/>
                  <a:pt x="1626" y="13863"/>
                  <a:pt x="1580" y="13916"/>
                </a:cubicBezTo>
                <a:cubicBezTo>
                  <a:pt x="1560" y="13939"/>
                  <a:pt x="1513" y="14038"/>
                  <a:pt x="1476" y="14137"/>
                </a:cubicBezTo>
                <a:cubicBezTo>
                  <a:pt x="1417" y="14295"/>
                  <a:pt x="1391" y="14320"/>
                  <a:pt x="1253" y="14353"/>
                </a:cubicBezTo>
                <a:cubicBezTo>
                  <a:pt x="1143" y="14379"/>
                  <a:pt x="1096" y="14410"/>
                  <a:pt x="1096" y="14457"/>
                </a:cubicBezTo>
                <a:cubicBezTo>
                  <a:pt x="1096" y="14504"/>
                  <a:pt x="1062" y="14527"/>
                  <a:pt x="977" y="14534"/>
                </a:cubicBezTo>
                <a:cubicBezTo>
                  <a:pt x="842" y="14546"/>
                  <a:pt x="608" y="14690"/>
                  <a:pt x="647" y="14738"/>
                </a:cubicBezTo>
                <a:cubicBezTo>
                  <a:pt x="663" y="14756"/>
                  <a:pt x="731" y="14754"/>
                  <a:pt x="818" y="14729"/>
                </a:cubicBezTo>
                <a:cubicBezTo>
                  <a:pt x="897" y="14707"/>
                  <a:pt x="1012" y="14689"/>
                  <a:pt x="1074" y="14690"/>
                </a:cubicBezTo>
                <a:cubicBezTo>
                  <a:pt x="1162" y="14691"/>
                  <a:pt x="1185" y="14709"/>
                  <a:pt x="1185" y="14774"/>
                </a:cubicBezTo>
                <a:cubicBezTo>
                  <a:pt x="1185" y="14834"/>
                  <a:pt x="1158" y="14859"/>
                  <a:pt x="1088" y="14867"/>
                </a:cubicBezTo>
                <a:cubicBezTo>
                  <a:pt x="967" y="14879"/>
                  <a:pt x="885" y="14949"/>
                  <a:pt x="917" y="15010"/>
                </a:cubicBezTo>
                <a:cubicBezTo>
                  <a:pt x="930" y="15035"/>
                  <a:pt x="1019" y="15088"/>
                  <a:pt x="1116" y="15127"/>
                </a:cubicBezTo>
                <a:lnTo>
                  <a:pt x="1290" y="15197"/>
                </a:lnTo>
                <a:lnTo>
                  <a:pt x="1317" y="15117"/>
                </a:lnTo>
                <a:cubicBezTo>
                  <a:pt x="1366" y="14971"/>
                  <a:pt x="1812" y="14841"/>
                  <a:pt x="1812" y="14973"/>
                </a:cubicBezTo>
                <a:cubicBezTo>
                  <a:pt x="1812" y="15000"/>
                  <a:pt x="1856" y="15056"/>
                  <a:pt x="1911" y="15096"/>
                </a:cubicBezTo>
                <a:cubicBezTo>
                  <a:pt x="1994" y="15158"/>
                  <a:pt x="2031" y="15165"/>
                  <a:pt x="2128" y="15138"/>
                </a:cubicBezTo>
                <a:cubicBezTo>
                  <a:pt x="2276" y="15096"/>
                  <a:pt x="2339" y="15125"/>
                  <a:pt x="2300" y="15217"/>
                </a:cubicBezTo>
                <a:cubicBezTo>
                  <a:pt x="2276" y="15272"/>
                  <a:pt x="2297" y="15264"/>
                  <a:pt x="2390" y="15181"/>
                </a:cubicBezTo>
                <a:cubicBezTo>
                  <a:pt x="2458" y="15121"/>
                  <a:pt x="2532" y="15082"/>
                  <a:pt x="2555" y="15092"/>
                </a:cubicBezTo>
                <a:cubicBezTo>
                  <a:pt x="2579" y="15103"/>
                  <a:pt x="2627" y="15094"/>
                  <a:pt x="2662" y="15073"/>
                </a:cubicBezTo>
                <a:cubicBezTo>
                  <a:pt x="2746" y="15020"/>
                  <a:pt x="2805" y="15053"/>
                  <a:pt x="2796" y="15145"/>
                </a:cubicBezTo>
                <a:cubicBezTo>
                  <a:pt x="2791" y="15195"/>
                  <a:pt x="2752" y="15227"/>
                  <a:pt x="2684" y="15239"/>
                </a:cubicBezTo>
                <a:cubicBezTo>
                  <a:pt x="2547" y="15263"/>
                  <a:pt x="2527" y="15317"/>
                  <a:pt x="2627" y="15391"/>
                </a:cubicBezTo>
                <a:cubicBezTo>
                  <a:pt x="2671" y="15424"/>
                  <a:pt x="2706" y="15465"/>
                  <a:pt x="2706" y="15482"/>
                </a:cubicBezTo>
                <a:cubicBezTo>
                  <a:pt x="2706" y="15527"/>
                  <a:pt x="2899" y="15575"/>
                  <a:pt x="2930" y="15538"/>
                </a:cubicBezTo>
                <a:cubicBezTo>
                  <a:pt x="2944" y="15522"/>
                  <a:pt x="2984" y="15516"/>
                  <a:pt x="3018" y="15526"/>
                </a:cubicBezTo>
                <a:cubicBezTo>
                  <a:pt x="3054" y="15536"/>
                  <a:pt x="3112" y="15507"/>
                  <a:pt x="3157" y="15456"/>
                </a:cubicBezTo>
                <a:cubicBezTo>
                  <a:pt x="3210" y="15395"/>
                  <a:pt x="3248" y="15379"/>
                  <a:pt x="3281" y="15403"/>
                </a:cubicBezTo>
                <a:cubicBezTo>
                  <a:pt x="3307" y="15422"/>
                  <a:pt x="3384" y="15439"/>
                  <a:pt x="3452" y="15439"/>
                </a:cubicBezTo>
                <a:cubicBezTo>
                  <a:pt x="3519" y="15439"/>
                  <a:pt x="3590" y="15457"/>
                  <a:pt x="3609" y="15480"/>
                </a:cubicBezTo>
                <a:cubicBezTo>
                  <a:pt x="3629" y="15503"/>
                  <a:pt x="3680" y="15542"/>
                  <a:pt x="3723" y="15566"/>
                </a:cubicBezTo>
                <a:cubicBezTo>
                  <a:pt x="3791" y="15606"/>
                  <a:pt x="3807" y="15601"/>
                  <a:pt x="3846" y="15525"/>
                </a:cubicBezTo>
                <a:cubicBezTo>
                  <a:pt x="3902" y="15415"/>
                  <a:pt x="3929" y="15418"/>
                  <a:pt x="4093" y="15543"/>
                </a:cubicBezTo>
                <a:cubicBezTo>
                  <a:pt x="4208" y="15630"/>
                  <a:pt x="4230" y="15636"/>
                  <a:pt x="4244" y="15584"/>
                </a:cubicBezTo>
                <a:cubicBezTo>
                  <a:pt x="4272" y="15480"/>
                  <a:pt x="4394" y="15366"/>
                  <a:pt x="4440" y="15400"/>
                </a:cubicBezTo>
                <a:cubicBezTo>
                  <a:pt x="4467" y="15420"/>
                  <a:pt x="4511" y="15411"/>
                  <a:pt x="4560" y="15374"/>
                </a:cubicBezTo>
                <a:cubicBezTo>
                  <a:pt x="4652" y="15305"/>
                  <a:pt x="4661" y="15215"/>
                  <a:pt x="4578" y="15191"/>
                </a:cubicBezTo>
                <a:cubicBezTo>
                  <a:pt x="4480" y="15163"/>
                  <a:pt x="4511" y="15028"/>
                  <a:pt x="4637" y="14939"/>
                </a:cubicBezTo>
                <a:cubicBezTo>
                  <a:pt x="4702" y="14894"/>
                  <a:pt x="4770" y="14856"/>
                  <a:pt x="4789" y="14856"/>
                </a:cubicBezTo>
                <a:cubicBezTo>
                  <a:pt x="4808" y="14856"/>
                  <a:pt x="4837" y="14845"/>
                  <a:pt x="4855" y="14832"/>
                </a:cubicBezTo>
                <a:cubicBezTo>
                  <a:pt x="4898" y="14801"/>
                  <a:pt x="5146" y="14977"/>
                  <a:pt x="5114" y="15016"/>
                </a:cubicBezTo>
                <a:cubicBezTo>
                  <a:pt x="5068" y="15071"/>
                  <a:pt x="5194" y="15098"/>
                  <a:pt x="5361" y="15069"/>
                </a:cubicBezTo>
                <a:cubicBezTo>
                  <a:pt x="5572" y="15034"/>
                  <a:pt x="5637" y="15081"/>
                  <a:pt x="5518" y="15181"/>
                </a:cubicBezTo>
                <a:cubicBezTo>
                  <a:pt x="5412" y="15269"/>
                  <a:pt x="5393" y="15393"/>
                  <a:pt x="5481" y="15418"/>
                </a:cubicBezTo>
                <a:cubicBezTo>
                  <a:pt x="5518" y="15428"/>
                  <a:pt x="5534" y="15466"/>
                  <a:pt x="5523" y="15509"/>
                </a:cubicBezTo>
                <a:cubicBezTo>
                  <a:pt x="5513" y="15550"/>
                  <a:pt x="5529" y="15605"/>
                  <a:pt x="5558" y="15631"/>
                </a:cubicBezTo>
                <a:cubicBezTo>
                  <a:pt x="5600" y="15668"/>
                  <a:pt x="5596" y="15686"/>
                  <a:pt x="5541" y="15716"/>
                </a:cubicBezTo>
                <a:cubicBezTo>
                  <a:pt x="5501" y="15738"/>
                  <a:pt x="5478" y="15788"/>
                  <a:pt x="5487" y="15834"/>
                </a:cubicBezTo>
                <a:cubicBezTo>
                  <a:pt x="5496" y="15877"/>
                  <a:pt x="5484" y="15931"/>
                  <a:pt x="5459" y="15953"/>
                </a:cubicBezTo>
                <a:cubicBezTo>
                  <a:pt x="5434" y="15975"/>
                  <a:pt x="5427" y="16003"/>
                  <a:pt x="5442" y="16015"/>
                </a:cubicBezTo>
                <a:cubicBezTo>
                  <a:pt x="5458" y="16026"/>
                  <a:pt x="5445" y="16060"/>
                  <a:pt x="5413" y="16088"/>
                </a:cubicBezTo>
                <a:cubicBezTo>
                  <a:pt x="5364" y="16132"/>
                  <a:pt x="5369" y="16155"/>
                  <a:pt x="5442" y="16230"/>
                </a:cubicBezTo>
                <a:cubicBezTo>
                  <a:pt x="5548" y="16338"/>
                  <a:pt x="5519" y="16490"/>
                  <a:pt x="5393" y="16481"/>
                </a:cubicBezTo>
                <a:cubicBezTo>
                  <a:pt x="5338" y="16478"/>
                  <a:pt x="5328" y="16487"/>
                  <a:pt x="5360" y="16511"/>
                </a:cubicBezTo>
                <a:cubicBezTo>
                  <a:pt x="5388" y="16531"/>
                  <a:pt x="5392" y="16574"/>
                  <a:pt x="5369" y="16618"/>
                </a:cubicBezTo>
                <a:cubicBezTo>
                  <a:pt x="5334" y="16687"/>
                  <a:pt x="5342" y="16690"/>
                  <a:pt x="5551" y="16683"/>
                </a:cubicBezTo>
                <a:cubicBezTo>
                  <a:pt x="5763" y="16676"/>
                  <a:pt x="5866" y="16709"/>
                  <a:pt x="5771" y="16753"/>
                </a:cubicBezTo>
                <a:cubicBezTo>
                  <a:pt x="5742" y="16766"/>
                  <a:pt x="5761" y="16813"/>
                  <a:pt x="5822" y="16877"/>
                </a:cubicBezTo>
                <a:cubicBezTo>
                  <a:pt x="5919" y="16977"/>
                  <a:pt x="5920" y="16980"/>
                  <a:pt x="5835" y="17033"/>
                </a:cubicBezTo>
                <a:cubicBezTo>
                  <a:pt x="5788" y="17062"/>
                  <a:pt x="5724" y="17127"/>
                  <a:pt x="5694" y="17177"/>
                </a:cubicBezTo>
                <a:cubicBezTo>
                  <a:pt x="5664" y="17227"/>
                  <a:pt x="5610" y="17269"/>
                  <a:pt x="5575" y="17269"/>
                </a:cubicBezTo>
                <a:cubicBezTo>
                  <a:pt x="5540" y="17269"/>
                  <a:pt x="5482" y="17303"/>
                  <a:pt x="5445" y="17344"/>
                </a:cubicBezTo>
                <a:cubicBezTo>
                  <a:pt x="5388" y="17409"/>
                  <a:pt x="5388" y="17431"/>
                  <a:pt x="5438" y="17482"/>
                </a:cubicBezTo>
                <a:cubicBezTo>
                  <a:pt x="5490" y="17535"/>
                  <a:pt x="5481" y="17558"/>
                  <a:pt x="5376" y="17655"/>
                </a:cubicBezTo>
                <a:cubicBezTo>
                  <a:pt x="5310" y="17717"/>
                  <a:pt x="5233" y="17768"/>
                  <a:pt x="5203" y="17768"/>
                </a:cubicBezTo>
                <a:cubicBezTo>
                  <a:pt x="5102" y="17768"/>
                  <a:pt x="5055" y="17879"/>
                  <a:pt x="5130" y="17941"/>
                </a:cubicBezTo>
                <a:cubicBezTo>
                  <a:pt x="5194" y="17993"/>
                  <a:pt x="5194" y="18007"/>
                  <a:pt x="5128" y="18082"/>
                </a:cubicBezTo>
                <a:cubicBezTo>
                  <a:pt x="5087" y="18127"/>
                  <a:pt x="5055" y="18173"/>
                  <a:pt x="5055" y="18183"/>
                </a:cubicBezTo>
                <a:cubicBezTo>
                  <a:pt x="5055" y="18215"/>
                  <a:pt x="5228" y="18200"/>
                  <a:pt x="5256" y="18166"/>
                </a:cubicBezTo>
                <a:cubicBezTo>
                  <a:pt x="5297" y="18117"/>
                  <a:pt x="5368" y="18161"/>
                  <a:pt x="5368" y="18235"/>
                </a:cubicBezTo>
                <a:cubicBezTo>
                  <a:pt x="5368" y="18269"/>
                  <a:pt x="5409" y="18313"/>
                  <a:pt x="5459" y="18333"/>
                </a:cubicBezTo>
                <a:cubicBezTo>
                  <a:pt x="5547" y="18368"/>
                  <a:pt x="5565" y="18497"/>
                  <a:pt x="5490" y="18554"/>
                </a:cubicBezTo>
                <a:cubicBezTo>
                  <a:pt x="5446" y="18586"/>
                  <a:pt x="5449" y="18641"/>
                  <a:pt x="5494" y="18620"/>
                </a:cubicBezTo>
                <a:cubicBezTo>
                  <a:pt x="5514" y="18611"/>
                  <a:pt x="5584" y="18623"/>
                  <a:pt x="5649" y="18648"/>
                </a:cubicBezTo>
                <a:cubicBezTo>
                  <a:pt x="5764" y="18693"/>
                  <a:pt x="5768" y="18692"/>
                  <a:pt x="5796" y="18582"/>
                </a:cubicBezTo>
                <a:cubicBezTo>
                  <a:pt x="5848" y="18374"/>
                  <a:pt x="6037" y="18340"/>
                  <a:pt x="6020" y="18541"/>
                </a:cubicBezTo>
                <a:cubicBezTo>
                  <a:pt x="6007" y="18685"/>
                  <a:pt x="6027" y="18706"/>
                  <a:pt x="6134" y="18664"/>
                </a:cubicBezTo>
                <a:cubicBezTo>
                  <a:pt x="6208" y="18634"/>
                  <a:pt x="6246" y="18646"/>
                  <a:pt x="6362" y="18730"/>
                </a:cubicBezTo>
                <a:cubicBezTo>
                  <a:pt x="6439" y="18786"/>
                  <a:pt x="6489" y="18841"/>
                  <a:pt x="6472" y="18853"/>
                </a:cubicBezTo>
                <a:cubicBezTo>
                  <a:pt x="6456" y="18865"/>
                  <a:pt x="6475" y="18894"/>
                  <a:pt x="6516" y="18916"/>
                </a:cubicBezTo>
                <a:cubicBezTo>
                  <a:pt x="6565" y="18942"/>
                  <a:pt x="6577" y="18970"/>
                  <a:pt x="6549" y="19002"/>
                </a:cubicBezTo>
                <a:cubicBezTo>
                  <a:pt x="6527" y="19028"/>
                  <a:pt x="6509" y="19100"/>
                  <a:pt x="6509" y="19162"/>
                </a:cubicBezTo>
                <a:cubicBezTo>
                  <a:pt x="6509" y="19302"/>
                  <a:pt x="6413" y="19335"/>
                  <a:pt x="6352" y="19216"/>
                </a:cubicBezTo>
                <a:cubicBezTo>
                  <a:pt x="6313" y="19140"/>
                  <a:pt x="6295" y="19134"/>
                  <a:pt x="6214" y="19166"/>
                </a:cubicBezTo>
                <a:cubicBezTo>
                  <a:pt x="6139" y="19196"/>
                  <a:pt x="6127" y="19223"/>
                  <a:pt x="6152" y="19293"/>
                </a:cubicBezTo>
                <a:cubicBezTo>
                  <a:pt x="6170" y="19342"/>
                  <a:pt x="6185" y="19400"/>
                  <a:pt x="6186" y="19423"/>
                </a:cubicBezTo>
                <a:cubicBezTo>
                  <a:pt x="6188" y="19478"/>
                  <a:pt x="6192" y="19478"/>
                  <a:pt x="6424" y="19381"/>
                </a:cubicBezTo>
                <a:cubicBezTo>
                  <a:pt x="6601" y="19307"/>
                  <a:pt x="6626" y="19305"/>
                  <a:pt x="6651" y="19353"/>
                </a:cubicBezTo>
                <a:cubicBezTo>
                  <a:pt x="6667" y="19383"/>
                  <a:pt x="6658" y="19451"/>
                  <a:pt x="6632" y="19503"/>
                </a:cubicBezTo>
                <a:cubicBezTo>
                  <a:pt x="6580" y="19605"/>
                  <a:pt x="6615" y="19644"/>
                  <a:pt x="6728" y="19611"/>
                </a:cubicBezTo>
                <a:cubicBezTo>
                  <a:pt x="6827" y="19583"/>
                  <a:pt x="6868" y="19682"/>
                  <a:pt x="6802" y="19789"/>
                </a:cubicBezTo>
                <a:cubicBezTo>
                  <a:pt x="6758" y="19861"/>
                  <a:pt x="6761" y="19880"/>
                  <a:pt x="6819" y="19904"/>
                </a:cubicBezTo>
                <a:cubicBezTo>
                  <a:pt x="6857" y="19920"/>
                  <a:pt x="6889" y="19958"/>
                  <a:pt x="6889" y="19988"/>
                </a:cubicBezTo>
                <a:cubicBezTo>
                  <a:pt x="6889" y="20034"/>
                  <a:pt x="6900" y="20033"/>
                  <a:pt x="6980" y="19979"/>
                </a:cubicBezTo>
                <a:cubicBezTo>
                  <a:pt x="7111" y="19891"/>
                  <a:pt x="7337" y="19887"/>
                  <a:pt x="7458" y="19971"/>
                </a:cubicBezTo>
                <a:cubicBezTo>
                  <a:pt x="7557" y="20040"/>
                  <a:pt x="7557" y="20040"/>
                  <a:pt x="7469" y="20123"/>
                </a:cubicBezTo>
                <a:cubicBezTo>
                  <a:pt x="7356" y="20230"/>
                  <a:pt x="7358" y="20256"/>
                  <a:pt x="7482" y="20251"/>
                </a:cubicBezTo>
                <a:cubicBezTo>
                  <a:pt x="7548" y="20248"/>
                  <a:pt x="7582" y="20266"/>
                  <a:pt x="7582" y="20303"/>
                </a:cubicBezTo>
                <a:cubicBezTo>
                  <a:pt x="7583" y="20390"/>
                  <a:pt x="7627" y="20401"/>
                  <a:pt x="7763" y="20348"/>
                </a:cubicBezTo>
                <a:cubicBezTo>
                  <a:pt x="7832" y="20322"/>
                  <a:pt x="7903" y="20306"/>
                  <a:pt x="7921" y="20314"/>
                </a:cubicBezTo>
                <a:cubicBezTo>
                  <a:pt x="7938" y="20322"/>
                  <a:pt x="7965" y="20308"/>
                  <a:pt x="7978" y="20282"/>
                </a:cubicBezTo>
                <a:cubicBezTo>
                  <a:pt x="8005" y="20230"/>
                  <a:pt x="8121" y="20241"/>
                  <a:pt x="8353" y="20317"/>
                </a:cubicBezTo>
                <a:cubicBezTo>
                  <a:pt x="8487" y="20362"/>
                  <a:pt x="8503" y="20360"/>
                  <a:pt x="8599" y="20289"/>
                </a:cubicBezTo>
                <a:cubicBezTo>
                  <a:pt x="8655" y="20247"/>
                  <a:pt x="8701" y="20198"/>
                  <a:pt x="8701" y="20180"/>
                </a:cubicBezTo>
                <a:cubicBezTo>
                  <a:pt x="8701" y="20107"/>
                  <a:pt x="8849" y="20154"/>
                  <a:pt x="8987" y="20271"/>
                </a:cubicBezTo>
                <a:cubicBezTo>
                  <a:pt x="9111" y="20376"/>
                  <a:pt x="9122" y="20400"/>
                  <a:pt x="9061" y="20417"/>
                </a:cubicBezTo>
                <a:cubicBezTo>
                  <a:pt x="9010" y="20432"/>
                  <a:pt x="9003" y="20449"/>
                  <a:pt x="9035" y="20478"/>
                </a:cubicBezTo>
                <a:cubicBezTo>
                  <a:pt x="9060" y="20501"/>
                  <a:pt x="9070" y="20527"/>
                  <a:pt x="9057" y="20537"/>
                </a:cubicBezTo>
                <a:cubicBezTo>
                  <a:pt x="9044" y="20546"/>
                  <a:pt x="9115" y="20553"/>
                  <a:pt x="9215" y="20553"/>
                </a:cubicBezTo>
                <a:cubicBezTo>
                  <a:pt x="9428" y="20553"/>
                  <a:pt x="9450" y="20535"/>
                  <a:pt x="9464" y="20333"/>
                </a:cubicBezTo>
                <a:cubicBezTo>
                  <a:pt x="9470" y="20249"/>
                  <a:pt x="9478" y="20180"/>
                  <a:pt x="9482" y="20180"/>
                </a:cubicBezTo>
                <a:cubicBezTo>
                  <a:pt x="9486" y="20180"/>
                  <a:pt x="9497" y="20153"/>
                  <a:pt x="9506" y="20120"/>
                </a:cubicBezTo>
                <a:cubicBezTo>
                  <a:pt x="9543" y="19973"/>
                  <a:pt x="9559" y="19964"/>
                  <a:pt x="9704" y="20018"/>
                </a:cubicBezTo>
                <a:cubicBezTo>
                  <a:pt x="9780" y="20046"/>
                  <a:pt x="9841" y="20090"/>
                  <a:pt x="9841" y="20117"/>
                </a:cubicBezTo>
                <a:cubicBezTo>
                  <a:pt x="9841" y="20154"/>
                  <a:pt x="9861" y="20158"/>
                  <a:pt x="9925" y="20132"/>
                </a:cubicBezTo>
                <a:cubicBezTo>
                  <a:pt x="9971" y="20114"/>
                  <a:pt x="10021" y="20109"/>
                  <a:pt x="10036" y="20120"/>
                </a:cubicBezTo>
                <a:cubicBezTo>
                  <a:pt x="10051" y="20131"/>
                  <a:pt x="10094" y="20120"/>
                  <a:pt x="10132" y="20097"/>
                </a:cubicBezTo>
                <a:cubicBezTo>
                  <a:pt x="10191" y="20060"/>
                  <a:pt x="10225" y="20074"/>
                  <a:pt x="10360" y="20191"/>
                </a:cubicBezTo>
                <a:cubicBezTo>
                  <a:pt x="10447" y="20267"/>
                  <a:pt x="10555" y="20330"/>
                  <a:pt x="10598" y="20330"/>
                </a:cubicBezTo>
                <a:cubicBezTo>
                  <a:pt x="10706" y="20330"/>
                  <a:pt x="10745" y="20366"/>
                  <a:pt x="10690" y="20415"/>
                </a:cubicBezTo>
                <a:cubicBezTo>
                  <a:pt x="10656" y="20445"/>
                  <a:pt x="10665" y="20455"/>
                  <a:pt x="10721" y="20451"/>
                </a:cubicBezTo>
                <a:cubicBezTo>
                  <a:pt x="10768" y="20448"/>
                  <a:pt x="10807" y="20478"/>
                  <a:pt x="10824" y="20529"/>
                </a:cubicBezTo>
                <a:cubicBezTo>
                  <a:pt x="10844" y="20589"/>
                  <a:pt x="10862" y="20599"/>
                  <a:pt x="10889" y="20568"/>
                </a:cubicBezTo>
                <a:cubicBezTo>
                  <a:pt x="10917" y="20534"/>
                  <a:pt x="10948" y="20541"/>
                  <a:pt x="11031" y="20599"/>
                </a:cubicBezTo>
                <a:cubicBezTo>
                  <a:pt x="11090" y="20640"/>
                  <a:pt x="11139" y="20701"/>
                  <a:pt x="11139" y="20733"/>
                </a:cubicBezTo>
                <a:cubicBezTo>
                  <a:pt x="11139" y="20765"/>
                  <a:pt x="11159" y="20801"/>
                  <a:pt x="11183" y="20812"/>
                </a:cubicBezTo>
                <a:cubicBezTo>
                  <a:pt x="11239" y="20838"/>
                  <a:pt x="11242" y="21176"/>
                  <a:pt x="11188" y="21317"/>
                </a:cubicBezTo>
                <a:cubicBezTo>
                  <a:pt x="11141" y="21439"/>
                  <a:pt x="11190" y="21508"/>
                  <a:pt x="11362" y="21558"/>
                </a:cubicBezTo>
                <a:cubicBezTo>
                  <a:pt x="11424" y="21575"/>
                  <a:pt x="11513" y="21591"/>
                  <a:pt x="11561" y="21592"/>
                </a:cubicBezTo>
                <a:cubicBezTo>
                  <a:pt x="11645" y="21594"/>
                  <a:pt x="11645" y="21593"/>
                  <a:pt x="11565" y="21549"/>
                </a:cubicBezTo>
                <a:cubicBezTo>
                  <a:pt x="11511" y="21520"/>
                  <a:pt x="11492" y="21483"/>
                  <a:pt x="11512" y="21444"/>
                </a:cubicBezTo>
                <a:cubicBezTo>
                  <a:pt x="11540" y="21391"/>
                  <a:pt x="11551" y="21391"/>
                  <a:pt x="11621" y="21436"/>
                </a:cubicBezTo>
                <a:cubicBezTo>
                  <a:pt x="11728" y="21506"/>
                  <a:pt x="11865" y="21532"/>
                  <a:pt x="11940" y="21497"/>
                </a:cubicBezTo>
                <a:cubicBezTo>
                  <a:pt x="11989" y="21474"/>
                  <a:pt x="12000" y="21362"/>
                  <a:pt x="11996" y="20960"/>
                </a:cubicBezTo>
                <a:cubicBezTo>
                  <a:pt x="11990" y="20426"/>
                  <a:pt x="12018" y="20337"/>
                  <a:pt x="12168" y="20396"/>
                </a:cubicBezTo>
                <a:cubicBezTo>
                  <a:pt x="12227" y="20420"/>
                  <a:pt x="12255" y="20415"/>
                  <a:pt x="12275" y="20375"/>
                </a:cubicBezTo>
                <a:cubicBezTo>
                  <a:pt x="12295" y="20337"/>
                  <a:pt x="12334" y="20328"/>
                  <a:pt x="12419" y="20344"/>
                </a:cubicBezTo>
                <a:cubicBezTo>
                  <a:pt x="12522" y="20363"/>
                  <a:pt x="12535" y="20358"/>
                  <a:pt x="12513" y="20296"/>
                </a:cubicBezTo>
                <a:cubicBezTo>
                  <a:pt x="12478" y="20197"/>
                  <a:pt x="12586" y="20177"/>
                  <a:pt x="12737" y="20255"/>
                </a:cubicBezTo>
                <a:cubicBezTo>
                  <a:pt x="12925" y="20352"/>
                  <a:pt x="13007" y="20366"/>
                  <a:pt x="13037" y="20307"/>
                </a:cubicBezTo>
                <a:cubicBezTo>
                  <a:pt x="13061" y="20260"/>
                  <a:pt x="13075" y="20261"/>
                  <a:pt x="13153" y="20314"/>
                </a:cubicBezTo>
                <a:cubicBezTo>
                  <a:pt x="13245" y="20376"/>
                  <a:pt x="13279" y="20338"/>
                  <a:pt x="13191" y="20272"/>
                </a:cubicBezTo>
                <a:cubicBezTo>
                  <a:pt x="13116" y="20217"/>
                  <a:pt x="13180" y="20170"/>
                  <a:pt x="13307" y="20188"/>
                </a:cubicBezTo>
                <a:cubicBezTo>
                  <a:pt x="13390" y="20200"/>
                  <a:pt x="13420" y="20190"/>
                  <a:pt x="13420" y="20151"/>
                </a:cubicBezTo>
                <a:cubicBezTo>
                  <a:pt x="13420" y="20121"/>
                  <a:pt x="13462" y="20066"/>
                  <a:pt x="13512" y="20028"/>
                </a:cubicBezTo>
                <a:cubicBezTo>
                  <a:pt x="13584" y="19975"/>
                  <a:pt x="13619" y="19968"/>
                  <a:pt x="13668" y="19998"/>
                </a:cubicBezTo>
                <a:cubicBezTo>
                  <a:pt x="13732" y="20037"/>
                  <a:pt x="13841" y="20012"/>
                  <a:pt x="13803" y="19967"/>
                </a:cubicBezTo>
                <a:cubicBezTo>
                  <a:pt x="13792" y="19953"/>
                  <a:pt x="13871" y="19876"/>
                  <a:pt x="13981" y="19796"/>
                </a:cubicBezTo>
                <a:cubicBezTo>
                  <a:pt x="14090" y="19716"/>
                  <a:pt x="14181" y="19664"/>
                  <a:pt x="14182" y="19682"/>
                </a:cubicBezTo>
                <a:cubicBezTo>
                  <a:pt x="14183" y="19699"/>
                  <a:pt x="14215" y="19672"/>
                  <a:pt x="14252" y="19622"/>
                </a:cubicBezTo>
                <a:cubicBezTo>
                  <a:pt x="14289" y="19571"/>
                  <a:pt x="14308" y="19517"/>
                  <a:pt x="14295" y="19501"/>
                </a:cubicBezTo>
                <a:cubicBezTo>
                  <a:pt x="14282" y="19485"/>
                  <a:pt x="14299" y="19454"/>
                  <a:pt x="14334" y="19432"/>
                </a:cubicBezTo>
                <a:cubicBezTo>
                  <a:pt x="14431" y="19373"/>
                  <a:pt x="14369" y="19303"/>
                  <a:pt x="14210" y="19292"/>
                </a:cubicBezTo>
                <a:cubicBezTo>
                  <a:pt x="14003" y="19277"/>
                  <a:pt x="14081" y="19215"/>
                  <a:pt x="14304" y="19217"/>
                </a:cubicBezTo>
                <a:cubicBezTo>
                  <a:pt x="14408" y="19218"/>
                  <a:pt x="14494" y="19216"/>
                  <a:pt x="14494" y="19213"/>
                </a:cubicBezTo>
                <a:cubicBezTo>
                  <a:pt x="14494" y="19210"/>
                  <a:pt x="14413" y="19165"/>
                  <a:pt x="14313" y="19114"/>
                </a:cubicBezTo>
                <a:cubicBezTo>
                  <a:pt x="14148" y="19029"/>
                  <a:pt x="14134" y="19011"/>
                  <a:pt x="14149" y="18893"/>
                </a:cubicBezTo>
                <a:cubicBezTo>
                  <a:pt x="14168" y="18741"/>
                  <a:pt x="14252" y="18657"/>
                  <a:pt x="14297" y="18744"/>
                </a:cubicBezTo>
                <a:cubicBezTo>
                  <a:pt x="14319" y="18786"/>
                  <a:pt x="14340" y="18791"/>
                  <a:pt x="14385" y="18764"/>
                </a:cubicBezTo>
                <a:cubicBezTo>
                  <a:pt x="14417" y="18744"/>
                  <a:pt x="14434" y="18708"/>
                  <a:pt x="14421" y="18684"/>
                </a:cubicBezTo>
                <a:cubicBezTo>
                  <a:pt x="14409" y="18659"/>
                  <a:pt x="14419" y="18630"/>
                  <a:pt x="14445" y="18618"/>
                </a:cubicBezTo>
                <a:cubicBezTo>
                  <a:pt x="14514" y="18587"/>
                  <a:pt x="14717" y="18698"/>
                  <a:pt x="14717" y="18767"/>
                </a:cubicBezTo>
                <a:cubicBezTo>
                  <a:pt x="14717" y="18812"/>
                  <a:pt x="14742" y="18821"/>
                  <a:pt x="14818" y="18807"/>
                </a:cubicBezTo>
                <a:cubicBezTo>
                  <a:pt x="14873" y="18797"/>
                  <a:pt x="14943" y="18775"/>
                  <a:pt x="14973" y="18758"/>
                </a:cubicBezTo>
                <a:cubicBezTo>
                  <a:pt x="15010" y="18736"/>
                  <a:pt x="15076" y="18752"/>
                  <a:pt x="15175" y="18803"/>
                </a:cubicBezTo>
                <a:cubicBezTo>
                  <a:pt x="15271" y="18853"/>
                  <a:pt x="15300" y="18860"/>
                  <a:pt x="15260" y="18823"/>
                </a:cubicBezTo>
                <a:cubicBezTo>
                  <a:pt x="15209" y="18776"/>
                  <a:pt x="15208" y="18757"/>
                  <a:pt x="15257" y="18713"/>
                </a:cubicBezTo>
                <a:cubicBezTo>
                  <a:pt x="15311" y="18665"/>
                  <a:pt x="15322" y="18665"/>
                  <a:pt x="15375" y="18719"/>
                </a:cubicBezTo>
                <a:cubicBezTo>
                  <a:pt x="15407" y="18752"/>
                  <a:pt x="15433" y="18765"/>
                  <a:pt x="15433" y="18749"/>
                </a:cubicBezTo>
                <a:cubicBezTo>
                  <a:pt x="15433" y="18733"/>
                  <a:pt x="15381" y="18678"/>
                  <a:pt x="15317" y="18629"/>
                </a:cubicBezTo>
                <a:cubicBezTo>
                  <a:pt x="15212" y="18547"/>
                  <a:pt x="15200" y="18437"/>
                  <a:pt x="15302" y="18484"/>
                </a:cubicBezTo>
                <a:cubicBezTo>
                  <a:pt x="15325" y="18495"/>
                  <a:pt x="15344" y="18481"/>
                  <a:pt x="15344" y="18454"/>
                </a:cubicBezTo>
                <a:cubicBezTo>
                  <a:pt x="15344" y="18342"/>
                  <a:pt x="15621" y="18310"/>
                  <a:pt x="15795" y="18402"/>
                </a:cubicBezTo>
                <a:cubicBezTo>
                  <a:pt x="15955" y="18487"/>
                  <a:pt x="16009" y="18484"/>
                  <a:pt x="16059" y="18384"/>
                </a:cubicBezTo>
                <a:cubicBezTo>
                  <a:pt x="16086" y="18332"/>
                  <a:pt x="16125" y="18308"/>
                  <a:pt x="16166" y="18320"/>
                </a:cubicBezTo>
                <a:cubicBezTo>
                  <a:pt x="16201" y="18330"/>
                  <a:pt x="16290" y="18315"/>
                  <a:pt x="16361" y="18288"/>
                </a:cubicBezTo>
                <a:cubicBezTo>
                  <a:pt x="16483" y="18241"/>
                  <a:pt x="16497" y="18242"/>
                  <a:pt x="16568" y="18304"/>
                </a:cubicBezTo>
                <a:cubicBezTo>
                  <a:pt x="16632" y="18360"/>
                  <a:pt x="16658" y="18365"/>
                  <a:pt x="16715" y="18329"/>
                </a:cubicBezTo>
                <a:cubicBezTo>
                  <a:pt x="16853" y="18244"/>
                  <a:pt x="16956" y="18261"/>
                  <a:pt x="17021" y="18378"/>
                </a:cubicBezTo>
                <a:cubicBezTo>
                  <a:pt x="17056" y="18439"/>
                  <a:pt x="17114" y="18507"/>
                  <a:pt x="17153" y="18531"/>
                </a:cubicBezTo>
                <a:cubicBezTo>
                  <a:pt x="17191" y="18555"/>
                  <a:pt x="17223" y="18601"/>
                  <a:pt x="17223" y="18633"/>
                </a:cubicBezTo>
                <a:cubicBezTo>
                  <a:pt x="17223" y="18684"/>
                  <a:pt x="17285" y="18713"/>
                  <a:pt x="17476" y="18749"/>
                </a:cubicBezTo>
                <a:cubicBezTo>
                  <a:pt x="17504" y="18755"/>
                  <a:pt x="17536" y="18723"/>
                  <a:pt x="17547" y="18680"/>
                </a:cubicBezTo>
                <a:cubicBezTo>
                  <a:pt x="17567" y="18601"/>
                  <a:pt x="17554" y="18593"/>
                  <a:pt x="17379" y="18586"/>
                </a:cubicBezTo>
                <a:cubicBezTo>
                  <a:pt x="17324" y="18584"/>
                  <a:pt x="17295" y="18564"/>
                  <a:pt x="17305" y="18533"/>
                </a:cubicBezTo>
                <a:cubicBezTo>
                  <a:pt x="17314" y="18505"/>
                  <a:pt x="17321" y="18449"/>
                  <a:pt x="17322" y="18407"/>
                </a:cubicBezTo>
                <a:cubicBezTo>
                  <a:pt x="17323" y="18306"/>
                  <a:pt x="17391" y="18282"/>
                  <a:pt x="17488" y="18348"/>
                </a:cubicBezTo>
                <a:cubicBezTo>
                  <a:pt x="17549" y="18389"/>
                  <a:pt x="17594" y="18394"/>
                  <a:pt x="17680" y="18370"/>
                </a:cubicBezTo>
                <a:cubicBezTo>
                  <a:pt x="17758" y="18348"/>
                  <a:pt x="17809" y="18350"/>
                  <a:pt x="17846" y="18377"/>
                </a:cubicBezTo>
                <a:cubicBezTo>
                  <a:pt x="17887" y="18407"/>
                  <a:pt x="17891" y="18403"/>
                  <a:pt x="17868" y="18358"/>
                </a:cubicBezTo>
                <a:cubicBezTo>
                  <a:pt x="17852" y="18325"/>
                  <a:pt x="17870" y="18264"/>
                  <a:pt x="17910" y="18218"/>
                </a:cubicBezTo>
                <a:cubicBezTo>
                  <a:pt x="17979" y="18140"/>
                  <a:pt x="17978" y="18136"/>
                  <a:pt x="17864" y="18094"/>
                </a:cubicBezTo>
                <a:cubicBezTo>
                  <a:pt x="17688" y="18030"/>
                  <a:pt x="17636" y="17951"/>
                  <a:pt x="17722" y="17878"/>
                </a:cubicBezTo>
                <a:cubicBezTo>
                  <a:pt x="17801" y="17810"/>
                  <a:pt x="17813" y="17704"/>
                  <a:pt x="17748" y="17643"/>
                </a:cubicBezTo>
                <a:cubicBezTo>
                  <a:pt x="17697" y="17594"/>
                  <a:pt x="17812" y="17551"/>
                  <a:pt x="17913" y="17579"/>
                </a:cubicBezTo>
                <a:cubicBezTo>
                  <a:pt x="17948" y="17589"/>
                  <a:pt x="18001" y="17576"/>
                  <a:pt x="18031" y="17549"/>
                </a:cubicBezTo>
                <a:cubicBezTo>
                  <a:pt x="18101" y="17486"/>
                  <a:pt x="18146" y="17489"/>
                  <a:pt x="18289" y="17563"/>
                </a:cubicBezTo>
                <a:cubicBezTo>
                  <a:pt x="18424" y="17633"/>
                  <a:pt x="18623" y="17679"/>
                  <a:pt x="18583" y="17630"/>
                </a:cubicBezTo>
                <a:cubicBezTo>
                  <a:pt x="18568" y="17613"/>
                  <a:pt x="18581" y="17577"/>
                  <a:pt x="18609" y="17551"/>
                </a:cubicBezTo>
                <a:cubicBezTo>
                  <a:pt x="18650" y="17515"/>
                  <a:pt x="18636" y="17490"/>
                  <a:pt x="18545" y="17431"/>
                </a:cubicBezTo>
                <a:cubicBezTo>
                  <a:pt x="18482" y="17390"/>
                  <a:pt x="18431" y="17333"/>
                  <a:pt x="18430" y="17304"/>
                </a:cubicBezTo>
                <a:cubicBezTo>
                  <a:pt x="18430" y="17275"/>
                  <a:pt x="18367" y="17225"/>
                  <a:pt x="18289" y="17193"/>
                </a:cubicBezTo>
                <a:cubicBezTo>
                  <a:pt x="18133" y="17127"/>
                  <a:pt x="18158" y="17074"/>
                  <a:pt x="18352" y="17062"/>
                </a:cubicBezTo>
                <a:cubicBezTo>
                  <a:pt x="18456" y="17055"/>
                  <a:pt x="18464" y="17048"/>
                  <a:pt x="18409" y="17003"/>
                </a:cubicBezTo>
                <a:cubicBezTo>
                  <a:pt x="18313" y="16925"/>
                  <a:pt x="18313" y="16914"/>
                  <a:pt x="18401" y="16842"/>
                </a:cubicBezTo>
                <a:cubicBezTo>
                  <a:pt x="18481" y="16777"/>
                  <a:pt x="18480" y="16774"/>
                  <a:pt x="18386" y="16736"/>
                </a:cubicBezTo>
                <a:cubicBezTo>
                  <a:pt x="18332" y="16715"/>
                  <a:pt x="18261" y="16706"/>
                  <a:pt x="18226" y="16715"/>
                </a:cubicBezTo>
                <a:cubicBezTo>
                  <a:pt x="18191" y="16725"/>
                  <a:pt x="18143" y="16705"/>
                  <a:pt x="18117" y="16670"/>
                </a:cubicBezTo>
                <a:cubicBezTo>
                  <a:pt x="18078" y="16615"/>
                  <a:pt x="18093" y="16596"/>
                  <a:pt x="18217" y="16546"/>
                </a:cubicBezTo>
                <a:cubicBezTo>
                  <a:pt x="18297" y="16513"/>
                  <a:pt x="18404" y="16479"/>
                  <a:pt x="18453" y="16469"/>
                </a:cubicBezTo>
                <a:cubicBezTo>
                  <a:pt x="18567" y="16446"/>
                  <a:pt x="18599" y="16304"/>
                  <a:pt x="18499" y="16262"/>
                </a:cubicBezTo>
                <a:cubicBezTo>
                  <a:pt x="18441" y="16238"/>
                  <a:pt x="18437" y="16222"/>
                  <a:pt x="18478" y="16185"/>
                </a:cubicBezTo>
                <a:cubicBezTo>
                  <a:pt x="18507" y="16159"/>
                  <a:pt x="18547" y="16146"/>
                  <a:pt x="18567" y="16155"/>
                </a:cubicBezTo>
                <a:cubicBezTo>
                  <a:pt x="18588" y="16164"/>
                  <a:pt x="18628" y="16141"/>
                  <a:pt x="18655" y="16103"/>
                </a:cubicBezTo>
                <a:cubicBezTo>
                  <a:pt x="18695" y="16048"/>
                  <a:pt x="18718" y="16042"/>
                  <a:pt x="18769" y="16073"/>
                </a:cubicBezTo>
                <a:cubicBezTo>
                  <a:pt x="18804" y="16094"/>
                  <a:pt x="18820" y="16127"/>
                  <a:pt x="18805" y="16145"/>
                </a:cubicBezTo>
                <a:cubicBezTo>
                  <a:pt x="18790" y="16163"/>
                  <a:pt x="18814" y="16172"/>
                  <a:pt x="18858" y="16165"/>
                </a:cubicBezTo>
                <a:cubicBezTo>
                  <a:pt x="18959" y="16151"/>
                  <a:pt x="18979" y="16008"/>
                  <a:pt x="18892" y="15933"/>
                </a:cubicBezTo>
                <a:cubicBezTo>
                  <a:pt x="18856" y="15904"/>
                  <a:pt x="18826" y="15847"/>
                  <a:pt x="18822" y="15809"/>
                </a:cubicBezTo>
                <a:cubicBezTo>
                  <a:pt x="18818" y="15771"/>
                  <a:pt x="18787" y="15732"/>
                  <a:pt x="18753" y="15722"/>
                </a:cubicBezTo>
                <a:cubicBezTo>
                  <a:pt x="18720" y="15713"/>
                  <a:pt x="18707" y="15690"/>
                  <a:pt x="18723" y="15670"/>
                </a:cubicBezTo>
                <a:cubicBezTo>
                  <a:pt x="18739" y="15651"/>
                  <a:pt x="18727" y="15614"/>
                  <a:pt x="18697" y="15587"/>
                </a:cubicBezTo>
                <a:cubicBezTo>
                  <a:pt x="18668" y="15561"/>
                  <a:pt x="18659" y="15538"/>
                  <a:pt x="18678" y="15538"/>
                </a:cubicBezTo>
                <a:cubicBezTo>
                  <a:pt x="18697" y="15538"/>
                  <a:pt x="18679" y="15510"/>
                  <a:pt x="18637" y="15476"/>
                </a:cubicBezTo>
                <a:cubicBezTo>
                  <a:pt x="18577" y="15426"/>
                  <a:pt x="18572" y="15396"/>
                  <a:pt x="18609" y="15323"/>
                </a:cubicBezTo>
                <a:cubicBezTo>
                  <a:pt x="18646" y="15252"/>
                  <a:pt x="18668" y="15240"/>
                  <a:pt x="18714" y="15268"/>
                </a:cubicBezTo>
                <a:cubicBezTo>
                  <a:pt x="18747" y="15288"/>
                  <a:pt x="18787" y="15296"/>
                  <a:pt x="18802" y="15285"/>
                </a:cubicBezTo>
                <a:cubicBezTo>
                  <a:pt x="18833" y="15262"/>
                  <a:pt x="19129" y="15358"/>
                  <a:pt x="19166" y="15402"/>
                </a:cubicBezTo>
                <a:cubicBezTo>
                  <a:pt x="19218" y="15465"/>
                  <a:pt x="19399" y="15397"/>
                  <a:pt x="19452" y="15294"/>
                </a:cubicBezTo>
                <a:cubicBezTo>
                  <a:pt x="19500" y="15202"/>
                  <a:pt x="19514" y="15195"/>
                  <a:pt x="19561" y="15242"/>
                </a:cubicBezTo>
                <a:cubicBezTo>
                  <a:pt x="19591" y="15271"/>
                  <a:pt x="19666" y="15307"/>
                  <a:pt x="19728" y="15321"/>
                </a:cubicBezTo>
                <a:cubicBezTo>
                  <a:pt x="19789" y="15335"/>
                  <a:pt x="19900" y="15397"/>
                  <a:pt x="19974" y="15460"/>
                </a:cubicBezTo>
                <a:cubicBezTo>
                  <a:pt x="20068" y="15541"/>
                  <a:pt x="20131" y="15569"/>
                  <a:pt x="20185" y="15554"/>
                </a:cubicBezTo>
                <a:cubicBezTo>
                  <a:pt x="20255" y="15534"/>
                  <a:pt x="20255" y="15525"/>
                  <a:pt x="20190" y="15452"/>
                </a:cubicBezTo>
                <a:cubicBezTo>
                  <a:pt x="20121" y="15373"/>
                  <a:pt x="20138" y="15251"/>
                  <a:pt x="20213" y="15286"/>
                </a:cubicBezTo>
                <a:cubicBezTo>
                  <a:pt x="20252" y="15304"/>
                  <a:pt x="20358" y="15168"/>
                  <a:pt x="20383" y="15067"/>
                </a:cubicBezTo>
                <a:cubicBezTo>
                  <a:pt x="20400" y="15003"/>
                  <a:pt x="20300" y="14933"/>
                  <a:pt x="20213" y="14947"/>
                </a:cubicBezTo>
                <a:cubicBezTo>
                  <a:pt x="20131" y="14960"/>
                  <a:pt x="20157" y="14770"/>
                  <a:pt x="20244" y="14720"/>
                </a:cubicBezTo>
                <a:cubicBezTo>
                  <a:pt x="20279" y="14700"/>
                  <a:pt x="20295" y="14674"/>
                  <a:pt x="20280" y="14663"/>
                </a:cubicBezTo>
                <a:cubicBezTo>
                  <a:pt x="20265" y="14651"/>
                  <a:pt x="20306" y="14627"/>
                  <a:pt x="20371" y="14609"/>
                </a:cubicBezTo>
                <a:cubicBezTo>
                  <a:pt x="20436" y="14590"/>
                  <a:pt x="20488" y="14566"/>
                  <a:pt x="20488" y="14554"/>
                </a:cubicBezTo>
                <a:cubicBezTo>
                  <a:pt x="20488" y="14542"/>
                  <a:pt x="20417" y="14472"/>
                  <a:pt x="20329" y="14400"/>
                </a:cubicBezTo>
                <a:cubicBezTo>
                  <a:pt x="20173" y="14272"/>
                  <a:pt x="20171" y="14267"/>
                  <a:pt x="20249" y="14202"/>
                </a:cubicBezTo>
                <a:cubicBezTo>
                  <a:pt x="20327" y="14138"/>
                  <a:pt x="20327" y="14134"/>
                  <a:pt x="20245" y="14100"/>
                </a:cubicBezTo>
                <a:cubicBezTo>
                  <a:pt x="20166" y="14068"/>
                  <a:pt x="20166" y="14062"/>
                  <a:pt x="20235" y="14024"/>
                </a:cubicBezTo>
                <a:cubicBezTo>
                  <a:pt x="20302" y="13988"/>
                  <a:pt x="20302" y="13978"/>
                  <a:pt x="20242" y="13941"/>
                </a:cubicBezTo>
                <a:cubicBezTo>
                  <a:pt x="20132" y="13873"/>
                  <a:pt x="20164" y="13819"/>
                  <a:pt x="20357" y="13748"/>
                </a:cubicBezTo>
                <a:cubicBezTo>
                  <a:pt x="20507" y="13693"/>
                  <a:pt x="20544" y="13690"/>
                  <a:pt x="20564" y="13728"/>
                </a:cubicBezTo>
                <a:cubicBezTo>
                  <a:pt x="20577" y="13754"/>
                  <a:pt x="20624" y="13775"/>
                  <a:pt x="20667" y="13775"/>
                </a:cubicBezTo>
                <a:cubicBezTo>
                  <a:pt x="20711" y="13775"/>
                  <a:pt x="20772" y="13798"/>
                  <a:pt x="20803" y="13826"/>
                </a:cubicBezTo>
                <a:cubicBezTo>
                  <a:pt x="20853" y="13871"/>
                  <a:pt x="20868" y="13870"/>
                  <a:pt x="20944" y="13819"/>
                </a:cubicBezTo>
                <a:cubicBezTo>
                  <a:pt x="21028" y="13762"/>
                  <a:pt x="21028" y="13761"/>
                  <a:pt x="20933" y="13734"/>
                </a:cubicBezTo>
                <a:cubicBezTo>
                  <a:pt x="20853" y="13712"/>
                  <a:pt x="20845" y="13699"/>
                  <a:pt x="20891" y="13658"/>
                </a:cubicBezTo>
                <a:cubicBezTo>
                  <a:pt x="20921" y="13631"/>
                  <a:pt x="20971" y="13609"/>
                  <a:pt x="21000" y="13609"/>
                </a:cubicBezTo>
                <a:cubicBezTo>
                  <a:pt x="21029" y="13609"/>
                  <a:pt x="21076" y="13590"/>
                  <a:pt x="21106" y="13568"/>
                </a:cubicBezTo>
                <a:cubicBezTo>
                  <a:pt x="21136" y="13546"/>
                  <a:pt x="21232" y="13531"/>
                  <a:pt x="21317" y="13537"/>
                </a:cubicBezTo>
                <a:cubicBezTo>
                  <a:pt x="21508" y="13549"/>
                  <a:pt x="21521" y="13495"/>
                  <a:pt x="21338" y="13447"/>
                </a:cubicBezTo>
                <a:cubicBezTo>
                  <a:pt x="21189" y="13409"/>
                  <a:pt x="21171" y="13371"/>
                  <a:pt x="21271" y="13309"/>
                </a:cubicBezTo>
                <a:cubicBezTo>
                  <a:pt x="21352" y="13259"/>
                  <a:pt x="21321" y="13216"/>
                  <a:pt x="21177" y="13175"/>
                </a:cubicBezTo>
                <a:cubicBezTo>
                  <a:pt x="21118" y="13158"/>
                  <a:pt x="21070" y="13122"/>
                  <a:pt x="21070" y="13094"/>
                </a:cubicBezTo>
                <a:cubicBezTo>
                  <a:pt x="21070" y="13066"/>
                  <a:pt x="21069" y="13032"/>
                  <a:pt x="21070" y="13018"/>
                </a:cubicBezTo>
                <a:cubicBezTo>
                  <a:pt x="21070" y="13004"/>
                  <a:pt x="21105" y="12990"/>
                  <a:pt x="21148" y="12988"/>
                </a:cubicBezTo>
                <a:cubicBezTo>
                  <a:pt x="21191" y="12985"/>
                  <a:pt x="21242" y="12981"/>
                  <a:pt x="21261" y="12979"/>
                </a:cubicBezTo>
                <a:cubicBezTo>
                  <a:pt x="21281" y="12978"/>
                  <a:pt x="21277" y="12949"/>
                  <a:pt x="21253" y="12916"/>
                </a:cubicBezTo>
                <a:cubicBezTo>
                  <a:pt x="21218" y="12868"/>
                  <a:pt x="21247" y="12830"/>
                  <a:pt x="21405" y="12717"/>
                </a:cubicBezTo>
                <a:cubicBezTo>
                  <a:pt x="21598" y="12580"/>
                  <a:pt x="21600" y="12578"/>
                  <a:pt x="21507" y="12529"/>
                </a:cubicBezTo>
                <a:cubicBezTo>
                  <a:pt x="21456" y="12502"/>
                  <a:pt x="21397" y="12487"/>
                  <a:pt x="21376" y="12497"/>
                </a:cubicBezTo>
                <a:cubicBezTo>
                  <a:pt x="21290" y="12536"/>
                  <a:pt x="21281" y="12398"/>
                  <a:pt x="21366" y="12347"/>
                </a:cubicBezTo>
                <a:cubicBezTo>
                  <a:pt x="21511" y="12260"/>
                  <a:pt x="21523" y="12191"/>
                  <a:pt x="21401" y="12150"/>
                </a:cubicBezTo>
                <a:cubicBezTo>
                  <a:pt x="21341" y="12130"/>
                  <a:pt x="21293" y="12098"/>
                  <a:pt x="21293" y="12080"/>
                </a:cubicBezTo>
                <a:cubicBezTo>
                  <a:pt x="21293" y="12062"/>
                  <a:pt x="21265" y="12055"/>
                  <a:pt x="21230" y="12064"/>
                </a:cubicBezTo>
                <a:cubicBezTo>
                  <a:pt x="21196" y="12074"/>
                  <a:pt x="21154" y="12066"/>
                  <a:pt x="21137" y="12046"/>
                </a:cubicBezTo>
                <a:cubicBezTo>
                  <a:pt x="21114" y="12019"/>
                  <a:pt x="21090" y="12019"/>
                  <a:pt x="21045" y="12047"/>
                </a:cubicBezTo>
                <a:cubicBezTo>
                  <a:pt x="20964" y="12097"/>
                  <a:pt x="20927" y="12036"/>
                  <a:pt x="20951" y="11887"/>
                </a:cubicBezTo>
                <a:cubicBezTo>
                  <a:pt x="20965" y="11794"/>
                  <a:pt x="20947" y="11769"/>
                  <a:pt x="20817" y="11709"/>
                </a:cubicBezTo>
                <a:cubicBezTo>
                  <a:pt x="20685" y="11648"/>
                  <a:pt x="20668" y="11625"/>
                  <a:pt x="20682" y="11527"/>
                </a:cubicBezTo>
                <a:cubicBezTo>
                  <a:pt x="20703" y="11389"/>
                  <a:pt x="20682" y="11371"/>
                  <a:pt x="20561" y="11421"/>
                </a:cubicBezTo>
                <a:cubicBezTo>
                  <a:pt x="20509" y="11442"/>
                  <a:pt x="20446" y="11462"/>
                  <a:pt x="20421" y="11465"/>
                </a:cubicBezTo>
                <a:cubicBezTo>
                  <a:pt x="20396" y="11467"/>
                  <a:pt x="20356" y="11473"/>
                  <a:pt x="20332" y="11478"/>
                </a:cubicBezTo>
                <a:cubicBezTo>
                  <a:pt x="20217" y="11501"/>
                  <a:pt x="20147" y="11493"/>
                  <a:pt x="20076" y="11450"/>
                </a:cubicBezTo>
                <a:cubicBezTo>
                  <a:pt x="20020" y="11417"/>
                  <a:pt x="19982" y="11413"/>
                  <a:pt x="19942" y="11439"/>
                </a:cubicBezTo>
                <a:cubicBezTo>
                  <a:pt x="19901" y="11464"/>
                  <a:pt x="19859" y="11460"/>
                  <a:pt x="19799" y="11427"/>
                </a:cubicBezTo>
                <a:cubicBezTo>
                  <a:pt x="19752" y="11402"/>
                  <a:pt x="19697" y="11389"/>
                  <a:pt x="19676" y="11399"/>
                </a:cubicBezTo>
                <a:cubicBezTo>
                  <a:pt x="19619" y="11425"/>
                  <a:pt x="19575" y="11314"/>
                  <a:pt x="19627" y="11275"/>
                </a:cubicBezTo>
                <a:cubicBezTo>
                  <a:pt x="19665" y="11247"/>
                  <a:pt x="19925" y="11209"/>
                  <a:pt x="20119" y="11204"/>
                </a:cubicBezTo>
                <a:cubicBezTo>
                  <a:pt x="20198" y="11201"/>
                  <a:pt x="20189" y="11182"/>
                  <a:pt x="20074" y="11112"/>
                </a:cubicBezTo>
                <a:lnTo>
                  <a:pt x="19974" y="11052"/>
                </a:lnTo>
                <a:lnTo>
                  <a:pt x="20084" y="10974"/>
                </a:lnTo>
                <a:cubicBezTo>
                  <a:pt x="20145" y="10931"/>
                  <a:pt x="20212" y="10897"/>
                  <a:pt x="20232" y="10897"/>
                </a:cubicBezTo>
                <a:cubicBezTo>
                  <a:pt x="20253" y="10897"/>
                  <a:pt x="20308" y="10859"/>
                  <a:pt x="20354" y="10814"/>
                </a:cubicBezTo>
                <a:cubicBezTo>
                  <a:pt x="20400" y="10768"/>
                  <a:pt x="20474" y="10731"/>
                  <a:pt x="20519" y="10730"/>
                </a:cubicBezTo>
                <a:cubicBezTo>
                  <a:pt x="20567" y="10730"/>
                  <a:pt x="20600" y="10706"/>
                  <a:pt x="20600" y="10671"/>
                </a:cubicBezTo>
                <a:cubicBezTo>
                  <a:pt x="20600" y="10638"/>
                  <a:pt x="20627" y="10599"/>
                  <a:pt x="20659" y="10585"/>
                </a:cubicBezTo>
                <a:cubicBezTo>
                  <a:pt x="20725" y="10555"/>
                  <a:pt x="20668" y="10510"/>
                  <a:pt x="20511" y="10467"/>
                </a:cubicBezTo>
                <a:cubicBezTo>
                  <a:pt x="20433" y="10446"/>
                  <a:pt x="20430" y="10438"/>
                  <a:pt x="20488" y="10404"/>
                </a:cubicBezTo>
                <a:cubicBezTo>
                  <a:pt x="20569" y="10357"/>
                  <a:pt x="20595" y="10283"/>
                  <a:pt x="20533" y="10277"/>
                </a:cubicBezTo>
                <a:cubicBezTo>
                  <a:pt x="20508" y="10275"/>
                  <a:pt x="20470" y="10271"/>
                  <a:pt x="20448" y="10269"/>
                </a:cubicBezTo>
                <a:cubicBezTo>
                  <a:pt x="20338" y="10258"/>
                  <a:pt x="20282" y="10055"/>
                  <a:pt x="20381" y="10027"/>
                </a:cubicBezTo>
                <a:cubicBezTo>
                  <a:pt x="20431" y="10012"/>
                  <a:pt x="20433" y="9997"/>
                  <a:pt x="20394" y="9962"/>
                </a:cubicBezTo>
                <a:cubicBezTo>
                  <a:pt x="20367" y="9937"/>
                  <a:pt x="20356" y="9893"/>
                  <a:pt x="20371" y="9865"/>
                </a:cubicBezTo>
                <a:cubicBezTo>
                  <a:pt x="20385" y="9837"/>
                  <a:pt x="20374" y="9777"/>
                  <a:pt x="20346" y="9731"/>
                </a:cubicBezTo>
                <a:cubicBezTo>
                  <a:pt x="20302" y="9661"/>
                  <a:pt x="20309" y="9637"/>
                  <a:pt x="20392" y="9571"/>
                </a:cubicBezTo>
                <a:cubicBezTo>
                  <a:pt x="20445" y="9529"/>
                  <a:pt x="20476" y="9485"/>
                  <a:pt x="20462" y="9474"/>
                </a:cubicBezTo>
                <a:cubicBezTo>
                  <a:pt x="20447" y="9463"/>
                  <a:pt x="20455" y="9429"/>
                  <a:pt x="20478" y="9397"/>
                </a:cubicBezTo>
                <a:cubicBezTo>
                  <a:pt x="20508" y="9359"/>
                  <a:pt x="20502" y="9313"/>
                  <a:pt x="20460" y="9254"/>
                </a:cubicBezTo>
                <a:cubicBezTo>
                  <a:pt x="20408" y="9179"/>
                  <a:pt x="20408" y="9161"/>
                  <a:pt x="20466" y="9129"/>
                </a:cubicBezTo>
                <a:cubicBezTo>
                  <a:pt x="20552" y="9082"/>
                  <a:pt x="20551" y="9053"/>
                  <a:pt x="20457" y="8976"/>
                </a:cubicBezTo>
                <a:cubicBezTo>
                  <a:pt x="20386" y="8917"/>
                  <a:pt x="20387" y="8913"/>
                  <a:pt x="20480" y="8895"/>
                </a:cubicBezTo>
                <a:cubicBezTo>
                  <a:pt x="20602" y="8872"/>
                  <a:pt x="20604" y="8830"/>
                  <a:pt x="20488" y="8784"/>
                </a:cubicBezTo>
                <a:cubicBezTo>
                  <a:pt x="20439" y="8765"/>
                  <a:pt x="20404" y="8730"/>
                  <a:pt x="20410" y="8708"/>
                </a:cubicBezTo>
                <a:cubicBezTo>
                  <a:pt x="20416" y="8686"/>
                  <a:pt x="20368" y="8663"/>
                  <a:pt x="20302" y="8657"/>
                </a:cubicBezTo>
                <a:cubicBezTo>
                  <a:pt x="20202" y="8648"/>
                  <a:pt x="20178" y="8663"/>
                  <a:pt x="20153" y="8749"/>
                </a:cubicBezTo>
                <a:cubicBezTo>
                  <a:pt x="20117" y="8870"/>
                  <a:pt x="20051" y="8909"/>
                  <a:pt x="20011" y="8833"/>
                </a:cubicBezTo>
                <a:cubicBezTo>
                  <a:pt x="19975" y="8763"/>
                  <a:pt x="19761" y="8599"/>
                  <a:pt x="19718" y="8609"/>
                </a:cubicBezTo>
                <a:cubicBezTo>
                  <a:pt x="19700" y="8613"/>
                  <a:pt x="19664" y="8588"/>
                  <a:pt x="19638" y="8551"/>
                </a:cubicBezTo>
                <a:cubicBezTo>
                  <a:pt x="19612" y="8515"/>
                  <a:pt x="19604" y="8485"/>
                  <a:pt x="19621" y="8485"/>
                </a:cubicBezTo>
                <a:cubicBezTo>
                  <a:pt x="19638" y="8485"/>
                  <a:pt x="19618" y="8457"/>
                  <a:pt x="19577" y="8423"/>
                </a:cubicBezTo>
                <a:cubicBezTo>
                  <a:pt x="19510" y="8368"/>
                  <a:pt x="19510" y="8356"/>
                  <a:pt x="19570" y="8319"/>
                </a:cubicBezTo>
                <a:cubicBezTo>
                  <a:pt x="19607" y="8296"/>
                  <a:pt x="19672" y="8287"/>
                  <a:pt x="19714" y="8299"/>
                </a:cubicBezTo>
                <a:cubicBezTo>
                  <a:pt x="19786" y="8320"/>
                  <a:pt x="19785" y="8318"/>
                  <a:pt x="19714" y="8259"/>
                </a:cubicBezTo>
                <a:cubicBezTo>
                  <a:pt x="19672" y="8225"/>
                  <a:pt x="19652" y="8186"/>
                  <a:pt x="19669" y="8174"/>
                </a:cubicBezTo>
                <a:cubicBezTo>
                  <a:pt x="19686" y="8161"/>
                  <a:pt x="19660" y="8130"/>
                  <a:pt x="19613" y="8104"/>
                </a:cubicBezTo>
                <a:cubicBezTo>
                  <a:pt x="19533" y="8060"/>
                  <a:pt x="19531" y="8055"/>
                  <a:pt x="19605" y="8034"/>
                </a:cubicBezTo>
                <a:cubicBezTo>
                  <a:pt x="19648" y="8022"/>
                  <a:pt x="19731" y="8020"/>
                  <a:pt x="19789" y="8031"/>
                </a:cubicBezTo>
                <a:cubicBezTo>
                  <a:pt x="19909" y="8054"/>
                  <a:pt x="20039" y="7976"/>
                  <a:pt x="19950" y="7936"/>
                </a:cubicBezTo>
                <a:cubicBezTo>
                  <a:pt x="19922" y="7923"/>
                  <a:pt x="19912" y="7889"/>
                  <a:pt x="19926" y="7862"/>
                </a:cubicBezTo>
                <a:cubicBezTo>
                  <a:pt x="19944" y="7828"/>
                  <a:pt x="19932" y="7818"/>
                  <a:pt x="19888" y="7831"/>
                </a:cubicBezTo>
                <a:cubicBezTo>
                  <a:pt x="19853" y="7841"/>
                  <a:pt x="19800" y="7827"/>
                  <a:pt x="19771" y="7800"/>
                </a:cubicBezTo>
                <a:cubicBezTo>
                  <a:pt x="19729" y="7762"/>
                  <a:pt x="19734" y="7750"/>
                  <a:pt x="19800" y="7735"/>
                </a:cubicBezTo>
                <a:cubicBezTo>
                  <a:pt x="19846" y="7725"/>
                  <a:pt x="19942" y="7693"/>
                  <a:pt x="20013" y="7666"/>
                </a:cubicBezTo>
                <a:cubicBezTo>
                  <a:pt x="20129" y="7622"/>
                  <a:pt x="20150" y="7623"/>
                  <a:pt x="20225" y="7674"/>
                </a:cubicBezTo>
                <a:cubicBezTo>
                  <a:pt x="20304" y="7726"/>
                  <a:pt x="20310" y="7726"/>
                  <a:pt x="20309" y="7666"/>
                </a:cubicBezTo>
                <a:cubicBezTo>
                  <a:pt x="20308" y="7584"/>
                  <a:pt x="20265" y="7539"/>
                  <a:pt x="20141" y="7491"/>
                </a:cubicBezTo>
                <a:cubicBezTo>
                  <a:pt x="20047" y="7453"/>
                  <a:pt x="20044" y="7446"/>
                  <a:pt x="20111" y="7371"/>
                </a:cubicBezTo>
                <a:cubicBezTo>
                  <a:pt x="20157" y="7318"/>
                  <a:pt x="20207" y="7297"/>
                  <a:pt x="20256" y="7311"/>
                </a:cubicBezTo>
                <a:cubicBezTo>
                  <a:pt x="20320" y="7328"/>
                  <a:pt x="20319" y="7321"/>
                  <a:pt x="20246" y="7260"/>
                </a:cubicBezTo>
                <a:cubicBezTo>
                  <a:pt x="20188" y="7211"/>
                  <a:pt x="20145" y="7197"/>
                  <a:pt x="20109" y="7219"/>
                </a:cubicBezTo>
                <a:cubicBezTo>
                  <a:pt x="20051" y="7255"/>
                  <a:pt x="19748" y="7206"/>
                  <a:pt x="19704" y="7153"/>
                </a:cubicBezTo>
                <a:cubicBezTo>
                  <a:pt x="19689" y="7135"/>
                  <a:pt x="19733" y="7105"/>
                  <a:pt x="19799" y="7086"/>
                </a:cubicBezTo>
                <a:cubicBezTo>
                  <a:pt x="19940" y="7046"/>
                  <a:pt x="19935" y="7041"/>
                  <a:pt x="19677" y="6945"/>
                </a:cubicBezTo>
                <a:cubicBezTo>
                  <a:pt x="19530" y="6890"/>
                  <a:pt x="19483" y="6852"/>
                  <a:pt x="19486" y="6796"/>
                </a:cubicBezTo>
                <a:cubicBezTo>
                  <a:pt x="19488" y="6743"/>
                  <a:pt x="19464" y="6721"/>
                  <a:pt x="19403" y="6721"/>
                </a:cubicBezTo>
                <a:cubicBezTo>
                  <a:pt x="19355" y="6721"/>
                  <a:pt x="19306" y="6692"/>
                  <a:pt x="19293" y="6655"/>
                </a:cubicBezTo>
                <a:cubicBezTo>
                  <a:pt x="19279" y="6616"/>
                  <a:pt x="19232" y="6588"/>
                  <a:pt x="19180" y="6588"/>
                </a:cubicBezTo>
                <a:cubicBezTo>
                  <a:pt x="19105" y="6588"/>
                  <a:pt x="19100" y="6597"/>
                  <a:pt x="19146" y="6638"/>
                </a:cubicBezTo>
                <a:cubicBezTo>
                  <a:pt x="19191" y="6678"/>
                  <a:pt x="19186" y="6691"/>
                  <a:pt x="19121" y="6710"/>
                </a:cubicBezTo>
                <a:cubicBezTo>
                  <a:pt x="19065" y="6726"/>
                  <a:pt x="19012" y="6704"/>
                  <a:pt x="18939" y="6636"/>
                </a:cubicBezTo>
                <a:cubicBezTo>
                  <a:pt x="18846" y="6548"/>
                  <a:pt x="18842" y="6535"/>
                  <a:pt x="18906" y="6483"/>
                </a:cubicBezTo>
                <a:cubicBezTo>
                  <a:pt x="18944" y="6452"/>
                  <a:pt x="19002" y="6433"/>
                  <a:pt x="19034" y="6442"/>
                </a:cubicBezTo>
                <a:cubicBezTo>
                  <a:pt x="19066" y="6452"/>
                  <a:pt x="19106" y="6443"/>
                  <a:pt x="19122" y="6424"/>
                </a:cubicBezTo>
                <a:cubicBezTo>
                  <a:pt x="19161" y="6378"/>
                  <a:pt x="18961" y="6320"/>
                  <a:pt x="18896" y="6358"/>
                </a:cubicBezTo>
                <a:cubicBezTo>
                  <a:pt x="18849" y="6386"/>
                  <a:pt x="18613" y="6421"/>
                  <a:pt x="18386" y="6432"/>
                </a:cubicBezTo>
                <a:cubicBezTo>
                  <a:pt x="18324" y="6435"/>
                  <a:pt x="18249" y="6460"/>
                  <a:pt x="18218" y="6488"/>
                </a:cubicBezTo>
                <a:cubicBezTo>
                  <a:pt x="18169" y="6532"/>
                  <a:pt x="18151" y="6528"/>
                  <a:pt x="18073" y="6459"/>
                </a:cubicBezTo>
                <a:cubicBezTo>
                  <a:pt x="18023" y="6416"/>
                  <a:pt x="17983" y="6360"/>
                  <a:pt x="17983" y="6334"/>
                </a:cubicBezTo>
                <a:cubicBezTo>
                  <a:pt x="17983" y="6309"/>
                  <a:pt x="17942" y="6258"/>
                  <a:pt x="17891" y="6220"/>
                </a:cubicBezTo>
                <a:cubicBezTo>
                  <a:pt x="17821" y="6168"/>
                  <a:pt x="17811" y="6140"/>
                  <a:pt x="17847" y="6108"/>
                </a:cubicBezTo>
                <a:cubicBezTo>
                  <a:pt x="17884" y="6075"/>
                  <a:pt x="17877" y="6058"/>
                  <a:pt x="17822" y="6042"/>
                </a:cubicBezTo>
                <a:cubicBezTo>
                  <a:pt x="17782" y="6031"/>
                  <a:pt x="17761" y="6000"/>
                  <a:pt x="17775" y="5975"/>
                </a:cubicBezTo>
                <a:cubicBezTo>
                  <a:pt x="17788" y="5949"/>
                  <a:pt x="17772" y="5911"/>
                  <a:pt x="17740" y="5891"/>
                </a:cubicBezTo>
                <a:cubicBezTo>
                  <a:pt x="17695" y="5864"/>
                  <a:pt x="17672" y="5868"/>
                  <a:pt x="17649" y="5913"/>
                </a:cubicBezTo>
                <a:cubicBezTo>
                  <a:pt x="17620" y="5968"/>
                  <a:pt x="17616" y="5969"/>
                  <a:pt x="17564" y="5916"/>
                </a:cubicBezTo>
                <a:cubicBezTo>
                  <a:pt x="17513" y="5865"/>
                  <a:pt x="17500" y="5869"/>
                  <a:pt x="17429" y="5958"/>
                </a:cubicBezTo>
                <a:cubicBezTo>
                  <a:pt x="17351" y="6056"/>
                  <a:pt x="17251" y="6084"/>
                  <a:pt x="17200" y="6022"/>
                </a:cubicBezTo>
                <a:cubicBezTo>
                  <a:pt x="17185" y="6004"/>
                  <a:pt x="17131" y="5973"/>
                  <a:pt x="17080" y="5953"/>
                </a:cubicBezTo>
                <a:cubicBezTo>
                  <a:pt x="17028" y="5932"/>
                  <a:pt x="17000" y="5930"/>
                  <a:pt x="17016" y="5949"/>
                </a:cubicBezTo>
                <a:cubicBezTo>
                  <a:pt x="17031" y="5967"/>
                  <a:pt x="17018" y="5996"/>
                  <a:pt x="16988" y="6015"/>
                </a:cubicBezTo>
                <a:cubicBezTo>
                  <a:pt x="16948" y="6039"/>
                  <a:pt x="16888" y="6021"/>
                  <a:pt x="16777" y="5952"/>
                </a:cubicBezTo>
                <a:cubicBezTo>
                  <a:pt x="16648" y="5872"/>
                  <a:pt x="16629" y="5845"/>
                  <a:pt x="16669" y="5798"/>
                </a:cubicBezTo>
                <a:cubicBezTo>
                  <a:pt x="16705" y="5755"/>
                  <a:pt x="16703" y="5731"/>
                  <a:pt x="16659" y="5706"/>
                </a:cubicBezTo>
                <a:cubicBezTo>
                  <a:pt x="16520" y="5627"/>
                  <a:pt x="16568" y="5338"/>
                  <a:pt x="16714" y="5380"/>
                </a:cubicBezTo>
                <a:cubicBezTo>
                  <a:pt x="16757" y="5392"/>
                  <a:pt x="16804" y="5378"/>
                  <a:pt x="16830" y="5343"/>
                </a:cubicBezTo>
                <a:cubicBezTo>
                  <a:pt x="16863" y="5299"/>
                  <a:pt x="16886" y="5295"/>
                  <a:pt x="16933" y="5325"/>
                </a:cubicBezTo>
                <a:cubicBezTo>
                  <a:pt x="16967" y="5346"/>
                  <a:pt x="17014" y="5353"/>
                  <a:pt x="17038" y="5342"/>
                </a:cubicBezTo>
                <a:cubicBezTo>
                  <a:pt x="17062" y="5331"/>
                  <a:pt x="17095" y="5338"/>
                  <a:pt x="17111" y="5357"/>
                </a:cubicBezTo>
                <a:cubicBezTo>
                  <a:pt x="17126" y="5376"/>
                  <a:pt x="17200" y="5387"/>
                  <a:pt x="17274" y="5383"/>
                </a:cubicBezTo>
                <a:cubicBezTo>
                  <a:pt x="17434" y="5374"/>
                  <a:pt x="17577" y="5218"/>
                  <a:pt x="17494" y="5143"/>
                </a:cubicBezTo>
                <a:cubicBezTo>
                  <a:pt x="17437" y="5092"/>
                  <a:pt x="17546" y="5005"/>
                  <a:pt x="17622" y="5040"/>
                </a:cubicBezTo>
                <a:cubicBezTo>
                  <a:pt x="17650" y="5052"/>
                  <a:pt x="17658" y="5040"/>
                  <a:pt x="17642" y="5010"/>
                </a:cubicBezTo>
                <a:cubicBezTo>
                  <a:pt x="17627" y="4981"/>
                  <a:pt x="17589" y="4958"/>
                  <a:pt x="17558" y="4958"/>
                </a:cubicBezTo>
                <a:cubicBezTo>
                  <a:pt x="17527" y="4958"/>
                  <a:pt x="17477" y="4934"/>
                  <a:pt x="17445" y="4906"/>
                </a:cubicBezTo>
                <a:cubicBezTo>
                  <a:pt x="17396" y="4862"/>
                  <a:pt x="17402" y="4852"/>
                  <a:pt x="17484" y="4836"/>
                </a:cubicBezTo>
                <a:cubicBezTo>
                  <a:pt x="17597" y="4814"/>
                  <a:pt x="17598" y="4810"/>
                  <a:pt x="17526" y="4725"/>
                </a:cubicBezTo>
                <a:cubicBezTo>
                  <a:pt x="17486" y="4677"/>
                  <a:pt x="17484" y="4650"/>
                  <a:pt x="17520" y="4623"/>
                </a:cubicBezTo>
                <a:cubicBezTo>
                  <a:pt x="17557" y="4596"/>
                  <a:pt x="17592" y="4612"/>
                  <a:pt x="17652" y="4687"/>
                </a:cubicBezTo>
                <a:cubicBezTo>
                  <a:pt x="17790" y="4861"/>
                  <a:pt x="17916" y="4851"/>
                  <a:pt x="18053" y="4654"/>
                </a:cubicBezTo>
                <a:cubicBezTo>
                  <a:pt x="18094" y="4595"/>
                  <a:pt x="18100" y="4555"/>
                  <a:pt x="18071" y="4542"/>
                </a:cubicBezTo>
                <a:cubicBezTo>
                  <a:pt x="18044" y="4529"/>
                  <a:pt x="18042" y="4500"/>
                  <a:pt x="18066" y="4468"/>
                </a:cubicBezTo>
                <a:cubicBezTo>
                  <a:pt x="18140" y="4369"/>
                  <a:pt x="18074" y="4292"/>
                  <a:pt x="17924" y="4300"/>
                </a:cubicBezTo>
                <a:cubicBezTo>
                  <a:pt x="17803" y="4307"/>
                  <a:pt x="17787" y="4299"/>
                  <a:pt x="17785" y="4220"/>
                </a:cubicBezTo>
                <a:cubicBezTo>
                  <a:pt x="17783" y="4172"/>
                  <a:pt x="17768" y="4122"/>
                  <a:pt x="17751" y="4109"/>
                </a:cubicBezTo>
                <a:cubicBezTo>
                  <a:pt x="17734" y="4097"/>
                  <a:pt x="17730" y="4066"/>
                  <a:pt x="17743" y="4043"/>
                </a:cubicBezTo>
                <a:cubicBezTo>
                  <a:pt x="17755" y="4019"/>
                  <a:pt x="17744" y="3989"/>
                  <a:pt x="17717" y="3977"/>
                </a:cubicBezTo>
                <a:cubicBezTo>
                  <a:pt x="17691" y="3965"/>
                  <a:pt x="17682" y="3938"/>
                  <a:pt x="17698" y="3919"/>
                </a:cubicBezTo>
                <a:cubicBezTo>
                  <a:pt x="17714" y="3899"/>
                  <a:pt x="17680" y="3857"/>
                  <a:pt x="17622" y="3824"/>
                </a:cubicBezTo>
                <a:lnTo>
                  <a:pt x="17518" y="3766"/>
                </a:lnTo>
                <a:lnTo>
                  <a:pt x="17671" y="3718"/>
                </a:lnTo>
                <a:cubicBezTo>
                  <a:pt x="17776" y="3686"/>
                  <a:pt x="17861" y="3679"/>
                  <a:pt x="17934" y="3699"/>
                </a:cubicBezTo>
                <a:cubicBezTo>
                  <a:pt x="18001" y="3718"/>
                  <a:pt x="18059" y="3716"/>
                  <a:pt x="18086" y="3695"/>
                </a:cubicBezTo>
                <a:cubicBezTo>
                  <a:pt x="18116" y="3673"/>
                  <a:pt x="18091" y="3651"/>
                  <a:pt x="18010" y="3628"/>
                </a:cubicBezTo>
                <a:cubicBezTo>
                  <a:pt x="17874" y="3589"/>
                  <a:pt x="17892" y="3527"/>
                  <a:pt x="18038" y="3527"/>
                </a:cubicBezTo>
                <a:cubicBezTo>
                  <a:pt x="18128" y="3527"/>
                  <a:pt x="18129" y="3525"/>
                  <a:pt x="18052" y="3461"/>
                </a:cubicBezTo>
                <a:cubicBezTo>
                  <a:pt x="17977" y="3400"/>
                  <a:pt x="17976" y="3393"/>
                  <a:pt x="18047" y="3373"/>
                </a:cubicBezTo>
                <a:cubicBezTo>
                  <a:pt x="18094" y="3360"/>
                  <a:pt x="18177" y="3381"/>
                  <a:pt x="18258" y="3426"/>
                </a:cubicBezTo>
                <a:cubicBezTo>
                  <a:pt x="18332" y="3467"/>
                  <a:pt x="18398" y="3495"/>
                  <a:pt x="18405" y="3488"/>
                </a:cubicBezTo>
                <a:cubicBezTo>
                  <a:pt x="18412" y="3482"/>
                  <a:pt x="18441" y="3445"/>
                  <a:pt x="18468" y="3405"/>
                </a:cubicBezTo>
                <a:cubicBezTo>
                  <a:pt x="18509" y="3347"/>
                  <a:pt x="18505" y="3330"/>
                  <a:pt x="18447" y="3314"/>
                </a:cubicBezTo>
                <a:cubicBezTo>
                  <a:pt x="18390" y="3298"/>
                  <a:pt x="18386" y="3283"/>
                  <a:pt x="18429" y="3245"/>
                </a:cubicBezTo>
                <a:cubicBezTo>
                  <a:pt x="18490" y="3191"/>
                  <a:pt x="18449" y="3117"/>
                  <a:pt x="18370" y="3138"/>
                </a:cubicBezTo>
                <a:cubicBezTo>
                  <a:pt x="18342" y="3146"/>
                  <a:pt x="18287" y="3131"/>
                  <a:pt x="18247" y="3106"/>
                </a:cubicBezTo>
                <a:cubicBezTo>
                  <a:pt x="18186" y="3066"/>
                  <a:pt x="18167" y="3066"/>
                  <a:pt x="18120" y="3108"/>
                </a:cubicBezTo>
                <a:cubicBezTo>
                  <a:pt x="18079" y="3145"/>
                  <a:pt x="18038" y="3149"/>
                  <a:pt x="17954" y="3126"/>
                </a:cubicBezTo>
                <a:cubicBezTo>
                  <a:pt x="17872" y="3102"/>
                  <a:pt x="17801" y="3108"/>
                  <a:pt x="17692" y="3146"/>
                </a:cubicBezTo>
                <a:cubicBezTo>
                  <a:pt x="17578" y="3187"/>
                  <a:pt x="17507" y="3191"/>
                  <a:pt x="17386" y="3166"/>
                </a:cubicBezTo>
                <a:cubicBezTo>
                  <a:pt x="17299" y="3148"/>
                  <a:pt x="17219" y="3142"/>
                  <a:pt x="17207" y="3150"/>
                </a:cubicBezTo>
                <a:cubicBezTo>
                  <a:pt x="17195" y="3159"/>
                  <a:pt x="17163" y="3137"/>
                  <a:pt x="17137" y="3101"/>
                </a:cubicBezTo>
                <a:cubicBezTo>
                  <a:pt x="17102" y="3051"/>
                  <a:pt x="17106" y="3026"/>
                  <a:pt x="17151" y="2998"/>
                </a:cubicBezTo>
                <a:cubicBezTo>
                  <a:pt x="17185" y="2977"/>
                  <a:pt x="17211" y="2922"/>
                  <a:pt x="17211" y="2877"/>
                </a:cubicBezTo>
                <a:cubicBezTo>
                  <a:pt x="17211" y="2805"/>
                  <a:pt x="17192" y="2795"/>
                  <a:pt x="17049" y="2794"/>
                </a:cubicBezTo>
                <a:cubicBezTo>
                  <a:pt x="16948" y="2793"/>
                  <a:pt x="16839" y="2763"/>
                  <a:pt x="16761" y="2716"/>
                </a:cubicBezTo>
                <a:cubicBezTo>
                  <a:pt x="16650" y="2648"/>
                  <a:pt x="16644" y="2635"/>
                  <a:pt x="16707" y="2596"/>
                </a:cubicBezTo>
                <a:cubicBezTo>
                  <a:pt x="16762" y="2562"/>
                  <a:pt x="16765" y="2543"/>
                  <a:pt x="16724" y="2506"/>
                </a:cubicBezTo>
                <a:cubicBezTo>
                  <a:pt x="16681" y="2468"/>
                  <a:pt x="16690" y="2455"/>
                  <a:pt x="16768" y="2440"/>
                </a:cubicBezTo>
                <a:cubicBezTo>
                  <a:pt x="16884" y="2418"/>
                  <a:pt x="16890" y="2386"/>
                  <a:pt x="16793" y="2326"/>
                </a:cubicBezTo>
                <a:cubicBezTo>
                  <a:pt x="16728" y="2286"/>
                  <a:pt x="16730" y="2277"/>
                  <a:pt x="16816" y="2225"/>
                </a:cubicBezTo>
                <a:lnTo>
                  <a:pt x="16911" y="2168"/>
                </a:lnTo>
                <a:lnTo>
                  <a:pt x="16813" y="2116"/>
                </a:lnTo>
                <a:cubicBezTo>
                  <a:pt x="16722" y="2069"/>
                  <a:pt x="16710" y="2070"/>
                  <a:pt x="16648" y="2136"/>
                </a:cubicBezTo>
                <a:lnTo>
                  <a:pt x="16581" y="2206"/>
                </a:lnTo>
                <a:lnTo>
                  <a:pt x="16489" y="2120"/>
                </a:lnTo>
                <a:cubicBezTo>
                  <a:pt x="16435" y="2070"/>
                  <a:pt x="16330" y="2024"/>
                  <a:pt x="16243" y="2013"/>
                </a:cubicBezTo>
                <a:cubicBezTo>
                  <a:pt x="16159" y="2002"/>
                  <a:pt x="16075" y="1987"/>
                  <a:pt x="16057" y="1979"/>
                </a:cubicBezTo>
                <a:cubicBezTo>
                  <a:pt x="16039" y="1970"/>
                  <a:pt x="16012" y="1986"/>
                  <a:pt x="15998" y="2014"/>
                </a:cubicBezTo>
                <a:cubicBezTo>
                  <a:pt x="15976" y="2056"/>
                  <a:pt x="15957" y="2058"/>
                  <a:pt x="15883" y="2023"/>
                </a:cubicBezTo>
                <a:cubicBezTo>
                  <a:pt x="15812" y="1990"/>
                  <a:pt x="15782" y="1989"/>
                  <a:pt x="15737" y="2023"/>
                </a:cubicBezTo>
                <a:cubicBezTo>
                  <a:pt x="15705" y="2047"/>
                  <a:pt x="15679" y="2083"/>
                  <a:pt x="15679" y="2103"/>
                </a:cubicBezTo>
                <a:cubicBezTo>
                  <a:pt x="15679" y="2172"/>
                  <a:pt x="15574" y="2167"/>
                  <a:pt x="15523" y="2096"/>
                </a:cubicBezTo>
                <a:cubicBezTo>
                  <a:pt x="15486" y="2045"/>
                  <a:pt x="15485" y="2013"/>
                  <a:pt x="15520" y="1982"/>
                </a:cubicBezTo>
                <a:cubicBezTo>
                  <a:pt x="15556" y="1950"/>
                  <a:pt x="15548" y="1926"/>
                  <a:pt x="15492" y="1892"/>
                </a:cubicBezTo>
                <a:cubicBezTo>
                  <a:pt x="15446" y="1865"/>
                  <a:pt x="15429" y="1863"/>
                  <a:pt x="15449" y="1887"/>
                </a:cubicBezTo>
                <a:cubicBezTo>
                  <a:pt x="15468" y="1911"/>
                  <a:pt x="15434" y="1950"/>
                  <a:pt x="15362" y="1985"/>
                </a:cubicBezTo>
                <a:cubicBezTo>
                  <a:pt x="15248" y="2040"/>
                  <a:pt x="15241" y="2040"/>
                  <a:pt x="15182" y="1980"/>
                </a:cubicBezTo>
                <a:cubicBezTo>
                  <a:pt x="15148" y="1945"/>
                  <a:pt x="15120" y="1897"/>
                  <a:pt x="15120" y="1872"/>
                </a:cubicBezTo>
                <a:cubicBezTo>
                  <a:pt x="15120" y="1847"/>
                  <a:pt x="15100" y="1835"/>
                  <a:pt x="15077" y="1846"/>
                </a:cubicBezTo>
                <a:cubicBezTo>
                  <a:pt x="15053" y="1856"/>
                  <a:pt x="15006" y="1824"/>
                  <a:pt x="14970" y="1773"/>
                </a:cubicBezTo>
                <a:cubicBezTo>
                  <a:pt x="14928" y="1712"/>
                  <a:pt x="14834" y="1661"/>
                  <a:pt x="14697" y="1623"/>
                </a:cubicBezTo>
                <a:lnTo>
                  <a:pt x="14488" y="1565"/>
                </a:lnTo>
                <a:lnTo>
                  <a:pt x="14383" y="1649"/>
                </a:lnTo>
                <a:cubicBezTo>
                  <a:pt x="14304" y="1713"/>
                  <a:pt x="14269" y="1724"/>
                  <a:pt x="14241" y="1691"/>
                </a:cubicBezTo>
                <a:cubicBezTo>
                  <a:pt x="14189" y="1630"/>
                  <a:pt x="14190" y="1588"/>
                  <a:pt x="14242" y="1531"/>
                </a:cubicBezTo>
                <a:cubicBezTo>
                  <a:pt x="14279" y="1490"/>
                  <a:pt x="14277" y="1488"/>
                  <a:pt x="14228" y="1520"/>
                </a:cubicBezTo>
                <a:cubicBezTo>
                  <a:pt x="14181" y="1551"/>
                  <a:pt x="14131" y="1546"/>
                  <a:pt x="13996" y="1495"/>
                </a:cubicBezTo>
                <a:cubicBezTo>
                  <a:pt x="13855" y="1442"/>
                  <a:pt x="13808" y="1437"/>
                  <a:pt x="13736" y="1470"/>
                </a:cubicBezTo>
                <a:cubicBezTo>
                  <a:pt x="13665" y="1503"/>
                  <a:pt x="13634" y="1501"/>
                  <a:pt x="13568" y="1457"/>
                </a:cubicBezTo>
                <a:cubicBezTo>
                  <a:pt x="13508" y="1416"/>
                  <a:pt x="13466" y="1411"/>
                  <a:pt x="13406" y="1436"/>
                </a:cubicBezTo>
                <a:cubicBezTo>
                  <a:pt x="13309" y="1476"/>
                  <a:pt x="13199" y="1422"/>
                  <a:pt x="13208" y="1337"/>
                </a:cubicBezTo>
                <a:cubicBezTo>
                  <a:pt x="13215" y="1268"/>
                  <a:pt x="13080" y="1110"/>
                  <a:pt x="12992" y="1085"/>
                </a:cubicBezTo>
                <a:cubicBezTo>
                  <a:pt x="12957" y="1075"/>
                  <a:pt x="12928" y="1043"/>
                  <a:pt x="12928" y="1014"/>
                </a:cubicBezTo>
                <a:cubicBezTo>
                  <a:pt x="12928" y="980"/>
                  <a:pt x="12908" y="970"/>
                  <a:pt x="12872" y="987"/>
                </a:cubicBezTo>
                <a:cubicBezTo>
                  <a:pt x="12841" y="1001"/>
                  <a:pt x="12796" y="1015"/>
                  <a:pt x="12772" y="1018"/>
                </a:cubicBezTo>
                <a:cubicBezTo>
                  <a:pt x="12650" y="1030"/>
                  <a:pt x="12529" y="1076"/>
                  <a:pt x="12551" y="1102"/>
                </a:cubicBezTo>
                <a:cubicBezTo>
                  <a:pt x="12564" y="1118"/>
                  <a:pt x="12522" y="1149"/>
                  <a:pt x="12457" y="1171"/>
                </a:cubicBezTo>
                <a:cubicBezTo>
                  <a:pt x="12351" y="1207"/>
                  <a:pt x="12329" y="1203"/>
                  <a:pt x="12256" y="1130"/>
                </a:cubicBezTo>
                <a:cubicBezTo>
                  <a:pt x="12170" y="1046"/>
                  <a:pt x="12119" y="913"/>
                  <a:pt x="12159" y="883"/>
                </a:cubicBezTo>
                <a:cubicBezTo>
                  <a:pt x="12172" y="873"/>
                  <a:pt x="12232" y="865"/>
                  <a:pt x="12293" y="865"/>
                </a:cubicBezTo>
                <a:lnTo>
                  <a:pt x="12404" y="865"/>
                </a:lnTo>
                <a:lnTo>
                  <a:pt x="12282" y="781"/>
                </a:lnTo>
                <a:cubicBezTo>
                  <a:pt x="12183" y="712"/>
                  <a:pt x="12170" y="687"/>
                  <a:pt x="12214" y="648"/>
                </a:cubicBezTo>
                <a:cubicBezTo>
                  <a:pt x="12258" y="608"/>
                  <a:pt x="12252" y="599"/>
                  <a:pt x="12176" y="599"/>
                </a:cubicBezTo>
                <a:cubicBezTo>
                  <a:pt x="12125" y="599"/>
                  <a:pt x="12073" y="586"/>
                  <a:pt x="12060" y="571"/>
                </a:cubicBezTo>
                <a:cubicBezTo>
                  <a:pt x="12047" y="556"/>
                  <a:pt x="11958" y="541"/>
                  <a:pt x="11861" y="539"/>
                </a:cubicBezTo>
                <a:cubicBezTo>
                  <a:pt x="11720" y="534"/>
                  <a:pt x="11682" y="546"/>
                  <a:pt x="11663" y="599"/>
                </a:cubicBezTo>
                <a:cubicBezTo>
                  <a:pt x="11647" y="644"/>
                  <a:pt x="11601" y="665"/>
                  <a:pt x="11520" y="665"/>
                </a:cubicBezTo>
                <a:cubicBezTo>
                  <a:pt x="11455" y="665"/>
                  <a:pt x="11414" y="680"/>
                  <a:pt x="11428" y="698"/>
                </a:cubicBezTo>
                <a:cubicBezTo>
                  <a:pt x="11443" y="715"/>
                  <a:pt x="11435" y="756"/>
                  <a:pt x="11411" y="789"/>
                </a:cubicBezTo>
                <a:cubicBezTo>
                  <a:pt x="11388" y="822"/>
                  <a:pt x="11357" y="876"/>
                  <a:pt x="11343" y="910"/>
                </a:cubicBezTo>
                <a:cubicBezTo>
                  <a:pt x="11319" y="968"/>
                  <a:pt x="11310" y="966"/>
                  <a:pt x="11163" y="898"/>
                </a:cubicBezTo>
                <a:cubicBezTo>
                  <a:pt x="11074" y="858"/>
                  <a:pt x="10983" y="838"/>
                  <a:pt x="10951" y="853"/>
                </a:cubicBezTo>
                <a:cubicBezTo>
                  <a:pt x="10875" y="888"/>
                  <a:pt x="10602" y="905"/>
                  <a:pt x="10517" y="881"/>
                </a:cubicBezTo>
                <a:cubicBezTo>
                  <a:pt x="10453" y="862"/>
                  <a:pt x="10454" y="856"/>
                  <a:pt x="10522" y="818"/>
                </a:cubicBezTo>
                <a:cubicBezTo>
                  <a:pt x="10590" y="781"/>
                  <a:pt x="10580" y="771"/>
                  <a:pt x="10427" y="721"/>
                </a:cubicBezTo>
                <a:cubicBezTo>
                  <a:pt x="10333" y="690"/>
                  <a:pt x="10198" y="623"/>
                  <a:pt x="10127" y="574"/>
                </a:cubicBezTo>
                <a:cubicBezTo>
                  <a:pt x="10003" y="487"/>
                  <a:pt x="9943" y="478"/>
                  <a:pt x="9797" y="522"/>
                </a:cubicBezTo>
                <a:cubicBezTo>
                  <a:pt x="9760" y="533"/>
                  <a:pt x="9693" y="539"/>
                  <a:pt x="9647" y="534"/>
                </a:cubicBezTo>
                <a:cubicBezTo>
                  <a:pt x="9602" y="530"/>
                  <a:pt x="9518" y="559"/>
                  <a:pt x="9461" y="599"/>
                </a:cubicBezTo>
                <a:cubicBezTo>
                  <a:pt x="9380" y="655"/>
                  <a:pt x="9351" y="661"/>
                  <a:pt x="9321" y="626"/>
                </a:cubicBezTo>
                <a:cubicBezTo>
                  <a:pt x="9271" y="567"/>
                  <a:pt x="9273" y="492"/>
                  <a:pt x="9323" y="440"/>
                </a:cubicBezTo>
                <a:cubicBezTo>
                  <a:pt x="9352" y="410"/>
                  <a:pt x="9313" y="358"/>
                  <a:pt x="9191" y="265"/>
                </a:cubicBezTo>
                <a:cubicBezTo>
                  <a:pt x="9096" y="193"/>
                  <a:pt x="9035" y="133"/>
                  <a:pt x="9056" y="133"/>
                </a:cubicBezTo>
                <a:cubicBezTo>
                  <a:pt x="9077" y="133"/>
                  <a:pt x="9058" y="103"/>
                  <a:pt x="9014" y="67"/>
                </a:cubicBezTo>
                <a:cubicBezTo>
                  <a:pt x="8926" y="-6"/>
                  <a:pt x="8682" y="-6"/>
                  <a:pt x="8564" y="68"/>
                </a:cubicBezTo>
                <a:cubicBezTo>
                  <a:pt x="8514" y="98"/>
                  <a:pt x="8495" y="96"/>
                  <a:pt x="8473" y="54"/>
                </a:cubicBezTo>
                <a:cubicBezTo>
                  <a:pt x="8458" y="25"/>
                  <a:pt x="8425" y="0"/>
                  <a:pt x="8400" y="0"/>
                </a:cubicBezTo>
                <a:close/>
                <a:moveTo>
                  <a:pt x="7529" y="409"/>
                </a:moveTo>
                <a:cubicBezTo>
                  <a:pt x="7475" y="417"/>
                  <a:pt x="7427" y="458"/>
                  <a:pt x="7426" y="507"/>
                </a:cubicBezTo>
                <a:cubicBezTo>
                  <a:pt x="7425" y="545"/>
                  <a:pt x="7484" y="536"/>
                  <a:pt x="7578" y="482"/>
                </a:cubicBezTo>
                <a:cubicBezTo>
                  <a:pt x="7658" y="437"/>
                  <a:pt x="7659" y="433"/>
                  <a:pt x="7585" y="412"/>
                </a:cubicBezTo>
                <a:cubicBezTo>
                  <a:pt x="7567" y="407"/>
                  <a:pt x="7547" y="406"/>
                  <a:pt x="7529" y="409"/>
                </a:cubicBezTo>
                <a:close/>
                <a:moveTo>
                  <a:pt x="7233" y="479"/>
                </a:moveTo>
                <a:cubicBezTo>
                  <a:pt x="7160" y="490"/>
                  <a:pt x="7066" y="537"/>
                  <a:pt x="7089" y="565"/>
                </a:cubicBezTo>
                <a:cubicBezTo>
                  <a:pt x="7116" y="597"/>
                  <a:pt x="7281" y="571"/>
                  <a:pt x="7315" y="530"/>
                </a:cubicBezTo>
                <a:cubicBezTo>
                  <a:pt x="7328" y="515"/>
                  <a:pt x="7318" y="495"/>
                  <a:pt x="7293" y="483"/>
                </a:cubicBezTo>
                <a:cubicBezTo>
                  <a:pt x="7279" y="477"/>
                  <a:pt x="7257" y="476"/>
                  <a:pt x="7233" y="479"/>
                </a:cubicBezTo>
                <a:close/>
                <a:moveTo>
                  <a:pt x="13012" y="614"/>
                </a:moveTo>
                <a:cubicBezTo>
                  <a:pt x="12983" y="615"/>
                  <a:pt x="12960" y="628"/>
                  <a:pt x="12924" y="652"/>
                </a:cubicBezTo>
                <a:cubicBezTo>
                  <a:pt x="12880" y="681"/>
                  <a:pt x="12823" y="695"/>
                  <a:pt x="12797" y="683"/>
                </a:cubicBezTo>
                <a:cubicBezTo>
                  <a:pt x="12771" y="671"/>
                  <a:pt x="12749" y="676"/>
                  <a:pt x="12749" y="695"/>
                </a:cubicBezTo>
                <a:cubicBezTo>
                  <a:pt x="12749" y="751"/>
                  <a:pt x="12815" y="762"/>
                  <a:pt x="12990" y="733"/>
                </a:cubicBezTo>
                <a:cubicBezTo>
                  <a:pt x="13110" y="713"/>
                  <a:pt x="13192" y="718"/>
                  <a:pt x="13278" y="752"/>
                </a:cubicBezTo>
                <a:cubicBezTo>
                  <a:pt x="13433" y="812"/>
                  <a:pt x="13510" y="811"/>
                  <a:pt x="13510" y="749"/>
                </a:cubicBezTo>
                <a:cubicBezTo>
                  <a:pt x="13510" y="716"/>
                  <a:pt x="13466" y="699"/>
                  <a:pt x="13387" y="699"/>
                </a:cubicBezTo>
                <a:cubicBezTo>
                  <a:pt x="13319" y="699"/>
                  <a:pt x="13205" y="675"/>
                  <a:pt x="13134" y="648"/>
                </a:cubicBezTo>
                <a:cubicBezTo>
                  <a:pt x="13075" y="625"/>
                  <a:pt x="13041" y="614"/>
                  <a:pt x="13012" y="614"/>
                </a:cubicBezTo>
                <a:close/>
                <a:moveTo>
                  <a:pt x="14269" y="1167"/>
                </a:moveTo>
                <a:cubicBezTo>
                  <a:pt x="14248" y="1168"/>
                  <a:pt x="14238" y="1187"/>
                  <a:pt x="14245" y="1223"/>
                </a:cubicBezTo>
                <a:cubicBezTo>
                  <a:pt x="14251" y="1255"/>
                  <a:pt x="14302" y="1298"/>
                  <a:pt x="14358" y="1319"/>
                </a:cubicBezTo>
                <a:cubicBezTo>
                  <a:pt x="14468" y="1361"/>
                  <a:pt x="14600" y="1344"/>
                  <a:pt x="14558" y="1294"/>
                </a:cubicBezTo>
                <a:cubicBezTo>
                  <a:pt x="14544" y="1278"/>
                  <a:pt x="14507" y="1264"/>
                  <a:pt x="14474" y="1264"/>
                </a:cubicBezTo>
                <a:cubicBezTo>
                  <a:pt x="14442" y="1264"/>
                  <a:pt x="14390" y="1242"/>
                  <a:pt x="14360" y="1214"/>
                </a:cubicBezTo>
                <a:cubicBezTo>
                  <a:pt x="14322" y="1181"/>
                  <a:pt x="14290" y="1165"/>
                  <a:pt x="14269" y="1167"/>
                </a:cubicBezTo>
                <a:close/>
                <a:moveTo>
                  <a:pt x="18156" y="2847"/>
                </a:moveTo>
                <a:cubicBezTo>
                  <a:pt x="18130" y="2859"/>
                  <a:pt x="18145" y="2886"/>
                  <a:pt x="18193" y="2913"/>
                </a:cubicBezTo>
                <a:cubicBezTo>
                  <a:pt x="18301" y="2975"/>
                  <a:pt x="18308" y="2973"/>
                  <a:pt x="18251" y="2894"/>
                </a:cubicBezTo>
                <a:cubicBezTo>
                  <a:pt x="18225" y="2857"/>
                  <a:pt x="18181" y="2835"/>
                  <a:pt x="18156" y="2847"/>
                </a:cubicBezTo>
                <a:close/>
                <a:moveTo>
                  <a:pt x="1353" y="9253"/>
                </a:moveTo>
                <a:cubicBezTo>
                  <a:pt x="1077" y="9263"/>
                  <a:pt x="1001" y="9304"/>
                  <a:pt x="1102" y="9387"/>
                </a:cubicBezTo>
                <a:cubicBezTo>
                  <a:pt x="1171" y="9444"/>
                  <a:pt x="1171" y="9450"/>
                  <a:pt x="1099" y="9470"/>
                </a:cubicBezTo>
                <a:cubicBezTo>
                  <a:pt x="1041" y="9487"/>
                  <a:pt x="1035" y="9498"/>
                  <a:pt x="1078" y="9518"/>
                </a:cubicBezTo>
                <a:cubicBezTo>
                  <a:pt x="1144" y="9548"/>
                  <a:pt x="1320" y="9468"/>
                  <a:pt x="1320" y="9407"/>
                </a:cubicBezTo>
                <a:cubicBezTo>
                  <a:pt x="1320" y="9384"/>
                  <a:pt x="1363" y="9362"/>
                  <a:pt x="1416" y="9356"/>
                </a:cubicBezTo>
                <a:cubicBezTo>
                  <a:pt x="1469" y="9350"/>
                  <a:pt x="1525" y="9323"/>
                  <a:pt x="1539" y="9296"/>
                </a:cubicBezTo>
                <a:cubicBezTo>
                  <a:pt x="1560" y="9254"/>
                  <a:pt x="1527" y="9246"/>
                  <a:pt x="1353" y="9253"/>
                </a:cubicBezTo>
                <a:close/>
                <a:moveTo>
                  <a:pt x="21175" y="11723"/>
                </a:moveTo>
                <a:cubicBezTo>
                  <a:pt x="21099" y="11723"/>
                  <a:pt x="21096" y="11768"/>
                  <a:pt x="21170" y="11790"/>
                </a:cubicBezTo>
                <a:cubicBezTo>
                  <a:pt x="21201" y="11799"/>
                  <a:pt x="21228" y="11807"/>
                  <a:pt x="21230" y="11809"/>
                </a:cubicBezTo>
                <a:cubicBezTo>
                  <a:pt x="21233" y="11810"/>
                  <a:pt x="21233" y="11792"/>
                  <a:pt x="21233" y="11767"/>
                </a:cubicBezTo>
                <a:cubicBezTo>
                  <a:pt x="21233" y="11743"/>
                  <a:pt x="21207" y="11723"/>
                  <a:pt x="21175" y="11723"/>
                </a:cubicBezTo>
                <a:close/>
              </a:path>
            </a:pathLst>
          </a:custGeom>
          <a:ln w="12700">
            <a:miter lim="400000"/>
          </a:ln>
        </p:spPr>
      </p:pic>
      <p:sp>
        <p:nvSpPr>
          <p:cNvPr id="2" name="Foliennummernplatzhalter 1"/>
          <p:cNvSpPr>
            <a:spLocks noGrp="1"/>
          </p:cNvSpPr>
          <p:nvPr>
            <p:ph type="sldNum" sz="quarter" idx="2"/>
          </p:nvPr>
        </p:nvSpPr>
        <p:spPr/>
        <p:txBody>
          <a:bodyPr/>
          <a:lstStyle/>
          <a:p>
            <a:fld id="{86CB4B4D-7CA3-9044-876B-883B54F8677D}" type="slidenum">
              <a:rPr lang="en-US" smtClean="0"/>
              <a:t>18</a:t>
            </a:fld>
            <a:endParaRPr lang="en-US" dirty="0"/>
          </a:p>
        </p:txBody>
      </p:sp>
      <p:sp>
        <p:nvSpPr>
          <p:cNvPr id="13" name="Rechteck 12"/>
          <p:cNvSpPr/>
          <p:nvPr/>
        </p:nvSpPr>
        <p:spPr>
          <a:xfrm>
            <a:off x="19544360" y="11689724"/>
            <a:ext cx="4363845" cy="954107"/>
          </a:xfrm>
          <a:prstGeom prst="rect">
            <a:avLst/>
          </a:prstGeom>
        </p:spPr>
        <p:txBody>
          <a:bodyPr wrap="square">
            <a:spAutoFit/>
          </a:bodyPr>
          <a:lstStyle/>
          <a:p>
            <a:r>
              <a:rPr lang="en-US" sz="2800" i="1" dirty="0">
                <a:solidFill>
                  <a:srgbClr val="A5A6B5"/>
                </a:solidFill>
              </a:rPr>
              <a:t>Modular radiance transfer</a:t>
            </a:r>
            <a:br>
              <a:rPr lang="en-US" sz="2800" i="1" dirty="0">
                <a:solidFill>
                  <a:srgbClr val="A5A6B5"/>
                </a:solidFill>
              </a:rPr>
            </a:br>
            <a:r>
              <a:rPr lang="en-US" sz="2800" i="1" dirty="0">
                <a:solidFill>
                  <a:srgbClr val="A5A6B5"/>
                </a:solidFill>
              </a:rPr>
              <a:t>Loos et al., 2011</a:t>
            </a:r>
          </a:p>
        </p:txBody>
      </p:sp>
    </p:spTree>
    <p:extLst>
      <p:ext uri="{BB962C8B-B14F-4D97-AF65-F5344CB8AC3E}">
        <p14:creationId xmlns:p14="http://schemas.microsoft.com/office/powerpoint/2010/main" val="89385498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Method</a:t>
            </a:r>
            <a:endParaRPr lang="de-CH" dirty="0"/>
          </a:p>
        </p:txBody>
      </p:sp>
      <p:sp>
        <p:nvSpPr>
          <p:cNvPr id="8"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Learning reduced bases</a:t>
            </a:r>
            <a:endParaRPr lang="de-CH" sz="4400" dirty="0"/>
          </a:p>
        </p:txBody>
      </p:sp>
      <p:pic>
        <p:nvPicPr>
          <p:cNvPr id="51" name="0_rgb.jpg"/>
          <p:cNvPicPr>
            <a:picLocks noChangeAspect="1"/>
          </p:cNvPicPr>
          <p:nvPr/>
        </p:nvPicPr>
        <p:blipFill>
          <a:blip r:embed="rId3">
            <a:extLst/>
          </a:blip>
          <a:srcRect l="2946" t="532" r="2144" b="809"/>
          <a:stretch>
            <a:fillRect/>
          </a:stretch>
        </p:blipFill>
        <p:spPr>
          <a:xfrm>
            <a:off x="3714166" y="3207383"/>
            <a:ext cx="6147281" cy="8269529"/>
          </a:xfrm>
          <a:custGeom>
            <a:avLst/>
            <a:gdLst/>
            <a:ahLst/>
            <a:cxnLst>
              <a:cxn ang="0">
                <a:pos x="wd2" y="hd2"/>
              </a:cxn>
              <a:cxn ang="5400000">
                <a:pos x="wd2" y="hd2"/>
              </a:cxn>
              <a:cxn ang="10800000">
                <a:pos x="wd2" y="hd2"/>
              </a:cxn>
              <a:cxn ang="16200000">
                <a:pos x="wd2" y="hd2"/>
              </a:cxn>
            </a:cxnLst>
            <a:rect l="0" t="0" r="r" b="b"/>
            <a:pathLst>
              <a:path w="21590" h="21591" extrusionOk="0">
                <a:moveTo>
                  <a:pt x="8398" y="6"/>
                </a:moveTo>
                <a:cubicBezTo>
                  <a:pt x="8367" y="16"/>
                  <a:pt x="8333" y="35"/>
                  <a:pt x="8295" y="65"/>
                </a:cubicBezTo>
                <a:cubicBezTo>
                  <a:pt x="8237" y="111"/>
                  <a:pt x="8154" y="148"/>
                  <a:pt x="8111" y="148"/>
                </a:cubicBezTo>
                <a:cubicBezTo>
                  <a:pt x="8068" y="148"/>
                  <a:pt x="7965" y="202"/>
                  <a:pt x="7881" y="269"/>
                </a:cubicBezTo>
                <a:cubicBezTo>
                  <a:pt x="7797" y="335"/>
                  <a:pt x="7678" y="393"/>
                  <a:pt x="7616" y="398"/>
                </a:cubicBezTo>
                <a:cubicBezTo>
                  <a:pt x="7554" y="403"/>
                  <a:pt x="7455" y="427"/>
                  <a:pt x="7397" y="451"/>
                </a:cubicBezTo>
                <a:cubicBezTo>
                  <a:pt x="7339" y="475"/>
                  <a:pt x="7281" y="497"/>
                  <a:pt x="7269" y="500"/>
                </a:cubicBezTo>
                <a:cubicBezTo>
                  <a:pt x="7257" y="503"/>
                  <a:pt x="7202" y="516"/>
                  <a:pt x="7146" y="530"/>
                </a:cubicBezTo>
                <a:cubicBezTo>
                  <a:pt x="7026" y="559"/>
                  <a:pt x="7024" y="572"/>
                  <a:pt x="7120" y="651"/>
                </a:cubicBezTo>
                <a:cubicBezTo>
                  <a:pt x="7189" y="708"/>
                  <a:pt x="7196" y="709"/>
                  <a:pt x="7251" y="654"/>
                </a:cubicBezTo>
                <a:cubicBezTo>
                  <a:pt x="7305" y="600"/>
                  <a:pt x="7313" y="600"/>
                  <a:pt x="7383" y="652"/>
                </a:cubicBezTo>
                <a:cubicBezTo>
                  <a:pt x="7479" y="722"/>
                  <a:pt x="7440" y="802"/>
                  <a:pt x="7290" y="845"/>
                </a:cubicBezTo>
                <a:cubicBezTo>
                  <a:pt x="7226" y="863"/>
                  <a:pt x="7185" y="890"/>
                  <a:pt x="7198" y="905"/>
                </a:cubicBezTo>
                <a:cubicBezTo>
                  <a:pt x="7233" y="947"/>
                  <a:pt x="6836" y="1179"/>
                  <a:pt x="6699" y="1197"/>
                </a:cubicBezTo>
                <a:cubicBezTo>
                  <a:pt x="6632" y="1206"/>
                  <a:pt x="6551" y="1237"/>
                  <a:pt x="6519" y="1268"/>
                </a:cubicBezTo>
                <a:cubicBezTo>
                  <a:pt x="6487" y="1300"/>
                  <a:pt x="6434" y="1322"/>
                  <a:pt x="6402" y="1317"/>
                </a:cubicBezTo>
                <a:cubicBezTo>
                  <a:pt x="6370" y="1312"/>
                  <a:pt x="6320" y="1329"/>
                  <a:pt x="6291" y="1356"/>
                </a:cubicBezTo>
                <a:cubicBezTo>
                  <a:pt x="6248" y="1394"/>
                  <a:pt x="6256" y="1411"/>
                  <a:pt x="6330" y="1441"/>
                </a:cubicBezTo>
                <a:cubicBezTo>
                  <a:pt x="6380" y="1461"/>
                  <a:pt x="6417" y="1487"/>
                  <a:pt x="6412" y="1501"/>
                </a:cubicBezTo>
                <a:cubicBezTo>
                  <a:pt x="6407" y="1514"/>
                  <a:pt x="6438" y="1566"/>
                  <a:pt x="6483" y="1616"/>
                </a:cubicBezTo>
                <a:cubicBezTo>
                  <a:pt x="6584" y="1728"/>
                  <a:pt x="6550" y="1806"/>
                  <a:pt x="6401" y="1806"/>
                </a:cubicBezTo>
                <a:cubicBezTo>
                  <a:pt x="6339" y="1806"/>
                  <a:pt x="6288" y="1820"/>
                  <a:pt x="6288" y="1836"/>
                </a:cubicBezTo>
                <a:cubicBezTo>
                  <a:pt x="6288" y="1853"/>
                  <a:pt x="6220" y="1899"/>
                  <a:pt x="6137" y="1937"/>
                </a:cubicBezTo>
                <a:cubicBezTo>
                  <a:pt x="6054" y="1975"/>
                  <a:pt x="5975" y="2034"/>
                  <a:pt x="5963" y="2069"/>
                </a:cubicBezTo>
                <a:cubicBezTo>
                  <a:pt x="5948" y="2112"/>
                  <a:pt x="5884" y="2141"/>
                  <a:pt x="5775" y="2157"/>
                </a:cubicBezTo>
                <a:cubicBezTo>
                  <a:pt x="5669" y="2171"/>
                  <a:pt x="5630" y="2189"/>
                  <a:pt x="5666" y="2205"/>
                </a:cubicBezTo>
                <a:cubicBezTo>
                  <a:pt x="5697" y="2219"/>
                  <a:pt x="5764" y="2226"/>
                  <a:pt x="5814" y="2219"/>
                </a:cubicBezTo>
                <a:cubicBezTo>
                  <a:pt x="5864" y="2212"/>
                  <a:pt x="5949" y="2228"/>
                  <a:pt x="6005" y="2255"/>
                </a:cubicBezTo>
                <a:cubicBezTo>
                  <a:pt x="6060" y="2282"/>
                  <a:pt x="6156" y="2304"/>
                  <a:pt x="6217" y="2304"/>
                </a:cubicBezTo>
                <a:cubicBezTo>
                  <a:pt x="6373" y="2304"/>
                  <a:pt x="6402" y="2363"/>
                  <a:pt x="6268" y="2408"/>
                </a:cubicBezTo>
                <a:cubicBezTo>
                  <a:pt x="6176" y="2439"/>
                  <a:pt x="6160" y="2464"/>
                  <a:pt x="6178" y="2539"/>
                </a:cubicBezTo>
                <a:cubicBezTo>
                  <a:pt x="6194" y="2609"/>
                  <a:pt x="6174" y="2644"/>
                  <a:pt x="6098" y="2684"/>
                </a:cubicBezTo>
                <a:cubicBezTo>
                  <a:pt x="6006" y="2732"/>
                  <a:pt x="5994" y="2731"/>
                  <a:pt x="5942" y="2679"/>
                </a:cubicBezTo>
                <a:cubicBezTo>
                  <a:pt x="5911" y="2647"/>
                  <a:pt x="5830" y="2617"/>
                  <a:pt x="5764" y="2610"/>
                </a:cubicBezTo>
                <a:cubicBezTo>
                  <a:pt x="5627" y="2597"/>
                  <a:pt x="5596" y="2580"/>
                  <a:pt x="5596" y="2524"/>
                </a:cubicBezTo>
                <a:cubicBezTo>
                  <a:pt x="5596" y="2503"/>
                  <a:pt x="5550" y="2482"/>
                  <a:pt x="5493" y="2476"/>
                </a:cubicBezTo>
                <a:cubicBezTo>
                  <a:pt x="5437" y="2470"/>
                  <a:pt x="5381" y="2446"/>
                  <a:pt x="5369" y="2423"/>
                </a:cubicBezTo>
                <a:cubicBezTo>
                  <a:pt x="5355" y="2395"/>
                  <a:pt x="5277" y="2386"/>
                  <a:pt x="5138" y="2394"/>
                </a:cubicBezTo>
                <a:cubicBezTo>
                  <a:pt x="5022" y="2400"/>
                  <a:pt x="4867" y="2404"/>
                  <a:pt x="4794" y="2403"/>
                </a:cubicBezTo>
                <a:cubicBezTo>
                  <a:pt x="4669" y="2401"/>
                  <a:pt x="4666" y="2404"/>
                  <a:pt x="4745" y="2447"/>
                </a:cubicBezTo>
                <a:cubicBezTo>
                  <a:pt x="4806" y="2480"/>
                  <a:pt x="4815" y="2499"/>
                  <a:pt x="4775" y="2517"/>
                </a:cubicBezTo>
                <a:cubicBezTo>
                  <a:pt x="4734" y="2536"/>
                  <a:pt x="4739" y="2557"/>
                  <a:pt x="4794" y="2602"/>
                </a:cubicBezTo>
                <a:cubicBezTo>
                  <a:pt x="4844" y="2643"/>
                  <a:pt x="4852" y="2669"/>
                  <a:pt x="4817" y="2685"/>
                </a:cubicBezTo>
                <a:cubicBezTo>
                  <a:pt x="4781" y="2702"/>
                  <a:pt x="4780" y="2719"/>
                  <a:pt x="4816" y="2751"/>
                </a:cubicBezTo>
                <a:cubicBezTo>
                  <a:pt x="4853" y="2785"/>
                  <a:pt x="4847" y="2803"/>
                  <a:pt x="4791" y="2827"/>
                </a:cubicBezTo>
                <a:cubicBezTo>
                  <a:pt x="4737" y="2849"/>
                  <a:pt x="4730" y="2865"/>
                  <a:pt x="4767" y="2882"/>
                </a:cubicBezTo>
                <a:cubicBezTo>
                  <a:pt x="4806" y="2900"/>
                  <a:pt x="4806" y="2918"/>
                  <a:pt x="4770" y="2951"/>
                </a:cubicBezTo>
                <a:cubicBezTo>
                  <a:pt x="4732" y="2985"/>
                  <a:pt x="4742" y="3003"/>
                  <a:pt x="4809" y="3030"/>
                </a:cubicBezTo>
                <a:cubicBezTo>
                  <a:pt x="4875" y="3056"/>
                  <a:pt x="4909" y="3053"/>
                  <a:pt x="4950" y="3017"/>
                </a:cubicBezTo>
                <a:cubicBezTo>
                  <a:pt x="5031" y="2943"/>
                  <a:pt x="5092" y="2993"/>
                  <a:pt x="5058" y="3107"/>
                </a:cubicBezTo>
                <a:cubicBezTo>
                  <a:pt x="5039" y="3174"/>
                  <a:pt x="5045" y="3200"/>
                  <a:pt x="5076" y="3186"/>
                </a:cubicBezTo>
                <a:cubicBezTo>
                  <a:pt x="5133" y="3160"/>
                  <a:pt x="5233" y="3286"/>
                  <a:pt x="5194" y="3334"/>
                </a:cubicBezTo>
                <a:cubicBezTo>
                  <a:pt x="5178" y="3352"/>
                  <a:pt x="5143" y="3364"/>
                  <a:pt x="5114" y="3362"/>
                </a:cubicBezTo>
                <a:cubicBezTo>
                  <a:pt x="5019" y="3353"/>
                  <a:pt x="4929" y="3365"/>
                  <a:pt x="4863" y="3396"/>
                </a:cubicBezTo>
                <a:cubicBezTo>
                  <a:pt x="4810" y="3421"/>
                  <a:pt x="4817" y="3438"/>
                  <a:pt x="4904" y="3490"/>
                </a:cubicBezTo>
                <a:cubicBezTo>
                  <a:pt x="5012" y="3556"/>
                  <a:pt x="4997" y="3630"/>
                  <a:pt x="4876" y="3630"/>
                </a:cubicBezTo>
                <a:cubicBezTo>
                  <a:pt x="4825" y="3630"/>
                  <a:pt x="4839" y="3658"/>
                  <a:pt x="4927" y="3736"/>
                </a:cubicBezTo>
                <a:lnTo>
                  <a:pt x="5047" y="3841"/>
                </a:lnTo>
                <a:lnTo>
                  <a:pt x="4954" y="3893"/>
                </a:lnTo>
                <a:lnTo>
                  <a:pt x="4860" y="3945"/>
                </a:lnTo>
                <a:lnTo>
                  <a:pt x="4951" y="3988"/>
                </a:lnTo>
                <a:cubicBezTo>
                  <a:pt x="5001" y="4011"/>
                  <a:pt x="5032" y="4042"/>
                  <a:pt x="5019" y="4058"/>
                </a:cubicBezTo>
                <a:cubicBezTo>
                  <a:pt x="5006" y="4074"/>
                  <a:pt x="5016" y="4132"/>
                  <a:pt x="5042" y="4186"/>
                </a:cubicBezTo>
                <a:cubicBezTo>
                  <a:pt x="5074" y="4256"/>
                  <a:pt x="5112" y="4282"/>
                  <a:pt x="5164" y="4271"/>
                </a:cubicBezTo>
                <a:cubicBezTo>
                  <a:pt x="5206" y="4263"/>
                  <a:pt x="5279" y="4278"/>
                  <a:pt x="5326" y="4304"/>
                </a:cubicBezTo>
                <a:cubicBezTo>
                  <a:pt x="5410" y="4349"/>
                  <a:pt x="5409" y="4353"/>
                  <a:pt x="5293" y="4439"/>
                </a:cubicBezTo>
                <a:cubicBezTo>
                  <a:pt x="5157" y="4540"/>
                  <a:pt x="5144" y="4565"/>
                  <a:pt x="5240" y="4538"/>
                </a:cubicBezTo>
                <a:cubicBezTo>
                  <a:pt x="5278" y="4527"/>
                  <a:pt x="5317" y="4541"/>
                  <a:pt x="5333" y="4572"/>
                </a:cubicBezTo>
                <a:cubicBezTo>
                  <a:pt x="5348" y="4602"/>
                  <a:pt x="5395" y="4622"/>
                  <a:pt x="5435" y="4618"/>
                </a:cubicBezTo>
                <a:cubicBezTo>
                  <a:pt x="5488" y="4611"/>
                  <a:pt x="5509" y="4635"/>
                  <a:pt x="5513" y="4708"/>
                </a:cubicBezTo>
                <a:cubicBezTo>
                  <a:pt x="5516" y="4762"/>
                  <a:pt x="5499" y="4826"/>
                  <a:pt x="5475" y="4848"/>
                </a:cubicBezTo>
                <a:cubicBezTo>
                  <a:pt x="5451" y="4870"/>
                  <a:pt x="5445" y="4901"/>
                  <a:pt x="5460" y="4919"/>
                </a:cubicBezTo>
                <a:cubicBezTo>
                  <a:pt x="5475" y="4937"/>
                  <a:pt x="5464" y="4962"/>
                  <a:pt x="5437" y="4974"/>
                </a:cubicBezTo>
                <a:cubicBezTo>
                  <a:pt x="5411" y="4986"/>
                  <a:pt x="5400" y="5016"/>
                  <a:pt x="5412" y="5040"/>
                </a:cubicBezTo>
                <a:cubicBezTo>
                  <a:pt x="5425" y="5065"/>
                  <a:pt x="5406" y="5102"/>
                  <a:pt x="5371" y="5124"/>
                </a:cubicBezTo>
                <a:cubicBezTo>
                  <a:pt x="5322" y="5154"/>
                  <a:pt x="5317" y="5175"/>
                  <a:pt x="5355" y="5209"/>
                </a:cubicBezTo>
                <a:cubicBezTo>
                  <a:pt x="5393" y="5243"/>
                  <a:pt x="5391" y="5258"/>
                  <a:pt x="5345" y="5268"/>
                </a:cubicBezTo>
                <a:cubicBezTo>
                  <a:pt x="5236" y="5294"/>
                  <a:pt x="5018" y="5325"/>
                  <a:pt x="4941" y="5325"/>
                </a:cubicBezTo>
                <a:cubicBezTo>
                  <a:pt x="4898" y="5326"/>
                  <a:pt x="4860" y="5356"/>
                  <a:pt x="4852" y="5398"/>
                </a:cubicBezTo>
                <a:cubicBezTo>
                  <a:pt x="4843" y="5445"/>
                  <a:pt x="4801" y="5474"/>
                  <a:pt x="4729" y="5482"/>
                </a:cubicBezTo>
                <a:cubicBezTo>
                  <a:pt x="4670" y="5488"/>
                  <a:pt x="4574" y="5516"/>
                  <a:pt x="4515" y="5545"/>
                </a:cubicBezTo>
                <a:cubicBezTo>
                  <a:pt x="4421" y="5591"/>
                  <a:pt x="4416" y="5601"/>
                  <a:pt x="4480" y="5628"/>
                </a:cubicBezTo>
                <a:cubicBezTo>
                  <a:pt x="4541" y="5653"/>
                  <a:pt x="4544" y="5667"/>
                  <a:pt x="4495" y="5714"/>
                </a:cubicBezTo>
                <a:cubicBezTo>
                  <a:pt x="4443" y="5763"/>
                  <a:pt x="4445" y="5764"/>
                  <a:pt x="4515" y="5723"/>
                </a:cubicBezTo>
                <a:cubicBezTo>
                  <a:pt x="4557" y="5698"/>
                  <a:pt x="4623" y="5687"/>
                  <a:pt x="4660" y="5697"/>
                </a:cubicBezTo>
                <a:cubicBezTo>
                  <a:pt x="4735" y="5719"/>
                  <a:pt x="4751" y="5837"/>
                  <a:pt x="4682" y="5868"/>
                </a:cubicBezTo>
                <a:cubicBezTo>
                  <a:pt x="4611" y="5901"/>
                  <a:pt x="4628" y="6018"/>
                  <a:pt x="4700" y="5998"/>
                </a:cubicBezTo>
                <a:cubicBezTo>
                  <a:pt x="4762" y="5980"/>
                  <a:pt x="4828" y="6031"/>
                  <a:pt x="4844" y="6107"/>
                </a:cubicBezTo>
                <a:cubicBezTo>
                  <a:pt x="4862" y="6196"/>
                  <a:pt x="4544" y="6325"/>
                  <a:pt x="4484" y="6253"/>
                </a:cubicBezTo>
                <a:cubicBezTo>
                  <a:pt x="4453" y="6215"/>
                  <a:pt x="4141" y="6332"/>
                  <a:pt x="4088" y="6402"/>
                </a:cubicBezTo>
                <a:cubicBezTo>
                  <a:pt x="4028" y="6482"/>
                  <a:pt x="4162" y="6575"/>
                  <a:pt x="4255" y="6517"/>
                </a:cubicBezTo>
                <a:cubicBezTo>
                  <a:pt x="4312" y="6482"/>
                  <a:pt x="4329" y="6484"/>
                  <a:pt x="4352" y="6528"/>
                </a:cubicBezTo>
                <a:cubicBezTo>
                  <a:pt x="4391" y="6605"/>
                  <a:pt x="4309" y="6664"/>
                  <a:pt x="4102" y="6710"/>
                </a:cubicBezTo>
                <a:cubicBezTo>
                  <a:pt x="3927" y="6749"/>
                  <a:pt x="3847" y="6825"/>
                  <a:pt x="4002" y="6806"/>
                </a:cubicBezTo>
                <a:cubicBezTo>
                  <a:pt x="4054" y="6799"/>
                  <a:pt x="4080" y="6818"/>
                  <a:pt x="4080" y="6863"/>
                </a:cubicBezTo>
                <a:cubicBezTo>
                  <a:pt x="4080" y="6916"/>
                  <a:pt x="4048" y="6930"/>
                  <a:pt x="3924" y="6934"/>
                </a:cubicBezTo>
                <a:cubicBezTo>
                  <a:pt x="3742" y="6938"/>
                  <a:pt x="3620" y="6970"/>
                  <a:pt x="3513" y="7038"/>
                </a:cubicBezTo>
                <a:cubicBezTo>
                  <a:pt x="3471" y="7065"/>
                  <a:pt x="3404" y="7078"/>
                  <a:pt x="3366" y="7067"/>
                </a:cubicBezTo>
                <a:cubicBezTo>
                  <a:pt x="3310" y="7051"/>
                  <a:pt x="3306" y="7059"/>
                  <a:pt x="3341" y="7109"/>
                </a:cubicBezTo>
                <a:cubicBezTo>
                  <a:pt x="3365" y="7142"/>
                  <a:pt x="3376" y="7179"/>
                  <a:pt x="3365" y="7191"/>
                </a:cubicBezTo>
                <a:cubicBezTo>
                  <a:pt x="3353" y="7202"/>
                  <a:pt x="3357" y="7204"/>
                  <a:pt x="3373" y="7195"/>
                </a:cubicBezTo>
                <a:cubicBezTo>
                  <a:pt x="3390" y="7185"/>
                  <a:pt x="3441" y="7203"/>
                  <a:pt x="3487" y="7234"/>
                </a:cubicBezTo>
                <a:cubicBezTo>
                  <a:pt x="3570" y="7289"/>
                  <a:pt x="3569" y="7292"/>
                  <a:pt x="3474" y="7346"/>
                </a:cubicBezTo>
                <a:cubicBezTo>
                  <a:pt x="3416" y="7378"/>
                  <a:pt x="3389" y="7417"/>
                  <a:pt x="3408" y="7440"/>
                </a:cubicBezTo>
                <a:cubicBezTo>
                  <a:pt x="3432" y="7470"/>
                  <a:pt x="3456" y="7470"/>
                  <a:pt x="3501" y="7442"/>
                </a:cubicBezTo>
                <a:cubicBezTo>
                  <a:pt x="3572" y="7398"/>
                  <a:pt x="3672" y="7431"/>
                  <a:pt x="3628" y="7484"/>
                </a:cubicBezTo>
                <a:cubicBezTo>
                  <a:pt x="3611" y="7504"/>
                  <a:pt x="3619" y="7510"/>
                  <a:pt x="3646" y="7497"/>
                </a:cubicBezTo>
                <a:cubicBezTo>
                  <a:pt x="3673" y="7485"/>
                  <a:pt x="3708" y="7491"/>
                  <a:pt x="3724" y="7511"/>
                </a:cubicBezTo>
                <a:cubicBezTo>
                  <a:pt x="3745" y="7535"/>
                  <a:pt x="3772" y="7535"/>
                  <a:pt x="3814" y="7509"/>
                </a:cubicBezTo>
                <a:cubicBezTo>
                  <a:pt x="3860" y="7480"/>
                  <a:pt x="3884" y="7489"/>
                  <a:pt x="3922" y="7542"/>
                </a:cubicBezTo>
                <a:cubicBezTo>
                  <a:pt x="3950" y="7580"/>
                  <a:pt x="3961" y="7626"/>
                  <a:pt x="3946" y="7643"/>
                </a:cubicBezTo>
                <a:cubicBezTo>
                  <a:pt x="3929" y="7664"/>
                  <a:pt x="3959" y="7664"/>
                  <a:pt x="4032" y="7643"/>
                </a:cubicBezTo>
                <a:cubicBezTo>
                  <a:pt x="4124" y="7618"/>
                  <a:pt x="4153" y="7623"/>
                  <a:pt x="4187" y="7670"/>
                </a:cubicBezTo>
                <a:cubicBezTo>
                  <a:pt x="4241" y="7745"/>
                  <a:pt x="4223" y="7850"/>
                  <a:pt x="4152" y="7867"/>
                </a:cubicBezTo>
                <a:cubicBezTo>
                  <a:pt x="4112" y="7877"/>
                  <a:pt x="4111" y="7893"/>
                  <a:pt x="4148" y="7926"/>
                </a:cubicBezTo>
                <a:cubicBezTo>
                  <a:pt x="4220" y="7991"/>
                  <a:pt x="4161" y="8049"/>
                  <a:pt x="4062" y="8009"/>
                </a:cubicBezTo>
                <a:cubicBezTo>
                  <a:pt x="4008" y="7988"/>
                  <a:pt x="3965" y="7990"/>
                  <a:pt x="3931" y="8015"/>
                </a:cubicBezTo>
                <a:cubicBezTo>
                  <a:pt x="3867" y="8063"/>
                  <a:pt x="3863" y="8194"/>
                  <a:pt x="3925" y="8223"/>
                </a:cubicBezTo>
                <a:cubicBezTo>
                  <a:pt x="3960" y="8239"/>
                  <a:pt x="3959" y="8422"/>
                  <a:pt x="3924" y="8422"/>
                </a:cubicBezTo>
                <a:cubicBezTo>
                  <a:pt x="3889" y="8422"/>
                  <a:pt x="3894" y="8562"/>
                  <a:pt x="3931" y="8595"/>
                </a:cubicBezTo>
                <a:cubicBezTo>
                  <a:pt x="3965" y="8626"/>
                  <a:pt x="3957" y="8642"/>
                  <a:pt x="3896" y="8658"/>
                </a:cubicBezTo>
                <a:cubicBezTo>
                  <a:pt x="3850" y="8670"/>
                  <a:pt x="3779" y="8702"/>
                  <a:pt x="3737" y="8728"/>
                </a:cubicBezTo>
                <a:cubicBezTo>
                  <a:pt x="3668" y="8772"/>
                  <a:pt x="3667" y="8784"/>
                  <a:pt x="3730" y="8856"/>
                </a:cubicBezTo>
                <a:cubicBezTo>
                  <a:pt x="3796" y="8931"/>
                  <a:pt x="3793" y="8936"/>
                  <a:pt x="3671" y="8973"/>
                </a:cubicBezTo>
                <a:cubicBezTo>
                  <a:pt x="3512" y="9020"/>
                  <a:pt x="3164" y="9012"/>
                  <a:pt x="3093" y="8959"/>
                </a:cubicBezTo>
                <a:cubicBezTo>
                  <a:pt x="3076" y="8947"/>
                  <a:pt x="3036" y="8952"/>
                  <a:pt x="3004" y="8972"/>
                </a:cubicBezTo>
                <a:cubicBezTo>
                  <a:pt x="2972" y="8991"/>
                  <a:pt x="2922" y="8997"/>
                  <a:pt x="2892" y="8983"/>
                </a:cubicBezTo>
                <a:cubicBezTo>
                  <a:pt x="2863" y="8970"/>
                  <a:pt x="2744" y="8952"/>
                  <a:pt x="2627" y="8945"/>
                </a:cubicBezTo>
                <a:cubicBezTo>
                  <a:pt x="2450" y="8934"/>
                  <a:pt x="2396" y="8946"/>
                  <a:pt x="2293" y="9017"/>
                </a:cubicBezTo>
                <a:cubicBezTo>
                  <a:pt x="2203" y="9079"/>
                  <a:pt x="2156" y="9092"/>
                  <a:pt x="2115" y="9066"/>
                </a:cubicBezTo>
                <a:cubicBezTo>
                  <a:pt x="2083" y="9047"/>
                  <a:pt x="2047" y="9045"/>
                  <a:pt x="2034" y="9061"/>
                </a:cubicBezTo>
                <a:cubicBezTo>
                  <a:pt x="2020" y="9077"/>
                  <a:pt x="1950" y="9083"/>
                  <a:pt x="1878" y="9075"/>
                </a:cubicBezTo>
                <a:cubicBezTo>
                  <a:pt x="1766" y="9063"/>
                  <a:pt x="1734" y="9077"/>
                  <a:pt x="1673" y="9165"/>
                </a:cubicBezTo>
                <a:cubicBezTo>
                  <a:pt x="1617" y="9245"/>
                  <a:pt x="1584" y="9262"/>
                  <a:pt x="1525" y="9240"/>
                </a:cubicBezTo>
                <a:cubicBezTo>
                  <a:pt x="1338" y="9173"/>
                  <a:pt x="1009" y="9290"/>
                  <a:pt x="1116" y="9386"/>
                </a:cubicBezTo>
                <a:cubicBezTo>
                  <a:pt x="1146" y="9413"/>
                  <a:pt x="1125" y="9442"/>
                  <a:pt x="1048" y="9480"/>
                </a:cubicBezTo>
                <a:cubicBezTo>
                  <a:pt x="918" y="9543"/>
                  <a:pt x="889" y="9653"/>
                  <a:pt x="1013" y="9614"/>
                </a:cubicBezTo>
                <a:cubicBezTo>
                  <a:pt x="1056" y="9601"/>
                  <a:pt x="1127" y="9588"/>
                  <a:pt x="1171" y="9584"/>
                </a:cubicBezTo>
                <a:cubicBezTo>
                  <a:pt x="1215" y="9581"/>
                  <a:pt x="1281" y="9554"/>
                  <a:pt x="1320" y="9525"/>
                </a:cubicBezTo>
                <a:cubicBezTo>
                  <a:pt x="1380" y="9481"/>
                  <a:pt x="1407" y="9479"/>
                  <a:pt x="1504" y="9517"/>
                </a:cubicBezTo>
                <a:cubicBezTo>
                  <a:pt x="1651" y="9574"/>
                  <a:pt x="1700" y="9636"/>
                  <a:pt x="1641" y="9689"/>
                </a:cubicBezTo>
                <a:cubicBezTo>
                  <a:pt x="1614" y="9712"/>
                  <a:pt x="1609" y="9731"/>
                  <a:pt x="1628" y="9731"/>
                </a:cubicBezTo>
                <a:cubicBezTo>
                  <a:pt x="1647" y="9731"/>
                  <a:pt x="1627" y="9761"/>
                  <a:pt x="1583" y="9797"/>
                </a:cubicBezTo>
                <a:cubicBezTo>
                  <a:pt x="1540" y="9833"/>
                  <a:pt x="1486" y="9854"/>
                  <a:pt x="1465" y="9844"/>
                </a:cubicBezTo>
                <a:cubicBezTo>
                  <a:pt x="1444" y="9835"/>
                  <a:pt x="1426" y="9842"/>
                  <a:pt x="1426" y="9860"/>
                </a:cubicBezTo>
                <a:cubicBezTo>
                  <a:pt x="1426" y="9878"/>
                  <a:pt x="1447" y="9902"/>
                  <a:pt x="1472" y="9914"/>
                </a:cubicBezTo>
                <a:cubicBezTo>
                  <a:pt x="1497" y="9925"/>
                  <a:pt x="1503" y="9952"/>
                  <a:pt x="1486" y="9972"/>
                </a:cubicBezTo>
                <a:cubicBezTo>
                  <a:pt x="1467" y="9995"/>
                  <a:pt x="1482" y="10001"/>
                  <a:pt x="1526" y="9988"/>
                </a:cubicBezTo>
                <a:cubicBezTo>
                  <a:pt x="1565" y="9977"/>
                  <a:pt x="1630" y="9987"/>
                  <a:pt x="1673" y="10010"/>
                </a:cubicBezTo>
                <a:cubicBezTo>
                  <a:pt x="1744" y="10049"/>
                  <a:pt x="1738" y="10060"/>
                  <a:pt x="1596" y="10141"/>
                </a:cubicBezTo>
                <a:cubicBezTo>
                  <a:pt x="1510" y="10189"/>
                  <a:pt x="1415" y="10229"/>
                  <a:pt x="1386" y="10229"/>
                </a:cubicBezTo>
                <a:cubicBezTo>
                  <a:pt x="1356" y="10229"/>
                  <a:pt x="1343" y="10242"/>
                  <a:pt x="1358" y="10260"/>
                </a:cubicBezTo>
                <a:cubicBezTo>
                  <a:pt x="1372" y="10277"/>
                  <a:pt x="1344" y="10308"/>
                  <a:pt x="1295" y="10327"/>
                </a:cubicBezTo>
                <a:cubicBezTo>
                  <a:pt x="1133" y="10392"/>
                  <a:pt x="973" y="10520"/>
                  <a:pt x="1025" y="10544"/>
                </a:cubicBezTo>
                <a:cubicBezTo>
                  <a:pt x="1092" y="10575"/>
                  <a:pt x="991" y="10663"/>
                  <a:pt x="902" y="10651"/>
                </a:cubicBezTo>
                <a:cubicBezTo>
                  <a:pt x="856" y="10645"/>
                  <a:pt x="830" y="10679"/>
                  <a:pt x="818" y="10759"/>
                </a:cubicBezTo>
                <a:cubicBezTo>
                  <a:pt x="794" y="10924"/>
                  <a:pt x="765" y="10968"/>
                  <a:pt x="694" y="10948"/>
                </a:cubicBezTo>
                <a:cubicBezTo>
                  <a:pt x="660" y="10938"/>
                  <a:pt x="617" y="10940"/>
                  <a:pt x="601" y="10952"/>
                </a:cubicBezTo>
                <a:cubicBezTo>
                  <a:pt x="584" y="10964"/>
                  <a:pt x="547" y="10975"/>
                  <a:pt x="519" y="10975"/>
                </a:cubicBezTo>
                <a:cubicBezTo>
                  <a:pt x="490" y="10975"/>
                  <a:pt x="466" y="10997"/>
                  <a:pt x="466" y="11025"/>
                </a:cubicBezTo>
                <a:cubicBezTo>
                  <a:pt x="465" y="11052"/>
                  <a:pt x="448" y="11094"/>
                  <a:pt x="428" y="11118"/>
                </a:cubicBezTo>
                <a:cubicBezTo>
                  <a:pt x="405" y="11145"/>
                  <a:pt x="421" y="11185"/>
                  <a:pt x="468" y="11225"/>
                </a:cubicBezTo>
                <a:cubicBezTo>
                  <a:pt x="537" y="11281"/>
                  <a:pt x="538" y="11291"/>
                  <a:pt x="475" y="11308"/>
                </a:cubicBezTo>
                <a:cubicBezTo>
                  <a:pt x="343" y="11346"/>
                  <a:pt x="444" y="11422"/>
                  <a:pt x="605" y="11407"/>
                </a:cubicBezTo>
                <a:cubicBezTo>
                  <a:pt x="721" y="11396"/>
                  <a:pt x="767" y="11407"/>
                  <a:pt x="801" y="11456"/>
                </a:cubicBezTo>
                <a:cubicBezTo>
                  <a:pt x="838" y="11506"/>
                  <a:pt x="829" y="11526"/>
                  <a:pt x="757" y="11555"/>
                </a:cubicBezTo>
                <a:cubicBezTo>
                  <a:pt x="707" y="11575"/>
                  <a:pt x="648" y="11583"/>
                  <a:pt x="626" y="11573"/>
                </a:cubicBezTo>
                <a:cubicBezTo>
                  <a:pt x="604" y="11562"/>
                  <a:pt x="572" y="11569"/>
                  <a:pt x="556" y="11587"/>
                </a:cubicBezTo>
                <a:cubicBezTo>
                  <a:pt x="541" y="11606"/>
                  <a:pt x="555" y="11621"/>
                  <a:pt x="588" y="11621"/>
                </a:cubicBezTo>
                <a:cubicBezTo>
                  <a:pt x="621" y="11621"/>
                  <a:pt x="718" y="11664"/>
                  <a:pt x="801" y="11716"/>
                </a:cubicBezTo>
                <a:lnTo>
                  <a:pt x="953" y="11811"/>
                </a:lnTo>
                <a:lnTo>
                  <a:pt x="825" y="11899"/>
                </a:lnTo>
                <a:cubicBezTo>
                  <a:pt x="755" y="11948"/>
                  <a:pt x="666" y="11980"/>
                  <a:pt x="627" y="11971"/>
                </a:cubicBezTo>
                <a:cubicBezTo>
                  <a:pt x="523" y="11946"/>
                  <a:pt x="422" y="12007"/>
                  <a:pt x="422" y="12093"/>
                </a:cubicBezTo>
                <a:cubicBezTo>
                  <a:pt x="422" y="12150"/>
                  <a:pt x="392" y="12172"/>
                  <a:pt x="293" y="12185"/>
                </a:cubicBezTo>
                <a:cubicBezTo>
                  <a:pt x="221" y="12194"/>
                  <a:pt x="155" y="12219"/>
                  <a:pt x="145" y="12240"/>
                </a:cubicBezTo>
                <a:cubicBezTo>
                  <a:pt x="134" y="12265"/>
                  <a:pt x="161" y="12273"/>
                  <a:pt x="219" y="12262"/>
                </a:cubicBezTo>
                <a:cubicBezTo>
                  <a:pt x="291" y="12248"/>
                  <a:pt x="325" y="12268"/>
                  <a:pt x="374" y="12354"/>
                </a:cubicBezTo>
                <a:cubicBezTo>
                  <a:pt x="427" y="12449"/>
                  <a:pt x="426" y="12473"/>
                  <a:pt x="369" y="12537"/>
                </a:cubicBezTo>
                <a:cubicBezTo>
                  <a:pt x="333" y="12578"/>
                  <a:pt x="280" y="12605"/>
                  <a:pt x="250" y="12596"/>
                </a:cubicBezTo>
                <a:cubicBezTo>
                  <a:pt x="220" y="12588"/>
                  <a:pt x="148" y="12619"/>
                  <a:pt x="89" y="12665"/>
                </a:cubicBezTo>
                <a:cubicBezTo>
                  <a:pt x="31" y="12711"/>
                  <a:pt x="-9" y="12749"/>
                  <a:pt x="1" y="12751"/>
                </a:cubicBezTo>
                <a:cubicBezTo>
                  <a:pt x="153" y="12771"/>
                  <a:pt x="196" y="12783"/>
                  <a:pt x="236" y="12812"/>
                </a:cubicBezTo>
                <a:cubicBezTo>
                  <a:pt x="268" y="12836"/>
                  <a:pt x="261" y="12864"/>
                  <a:pt x="215" y="12905"/>
                </a:cubicBezTo>
                <a:cubicBezTo>
                  <a:pt x="115" y="12993"/>
                  <a:pt x="127" y="13098"/>
                  <a:pt x="244" y="13180"/>
                </a:cubicBezTo>
                <a:cubicBezTo>
                  <a:pt x="344" y="13250"/>
                  <a:pt x="350" y="13250"/>
                  <a:pt x="392" y="13191"/>
                </a:cubicBezTo>
                <a:cubicBezTo>
                  <a:pt x="423" y="13148"/>
                  <a:pt x="487" y="13130"/>
                  <a:pt x="608" y="13130"/>
                </a:cubicBezTo>
                <a:cubicBezTo>
                  <a:pt x="771" y="13130"/>
                  <a:pt x="779" y="13135"/>
                  <a:pt x="765" y="13228"/>
                </a:cubicBezTo>
                <a:cubicBezTo>
                  <a:pt x="753" y="13309"/>
                  <a:pt x="761" y="13318"/>
                  <a:pt x="815" y="13285"/>
                </a:cubicBezTo>
                <a:cubicBezTo>
                  <a:pt x="862" y="13255"/>
                  <a:pt x="912" y="13254"/>
                  <a:pt x="1002" y="13279"/>
                </a:cubicBezTo>
                <a:cubicBezTo>
                  <a:pt x="1113" y="13311"/>
                  <a:pt x="1119" y="13320"/>
                  <a:pt x="1059" y="13372"/>
                </a:cubicBezTo>
                <a:cubicBezTo>
                  <a:pt x="928" y="13485"/>
                  <a:pt x="912" y="13527"/>
                  <a:pt x="1023" y="13469"/>
                </a:cubicBezTo>
                <a:cubicBezTo>
                  <a:pt x="1115" y="13421"/>
                  <a:pt x="1141" y="13420"/>
                  <a:pt x="1254" y="13464"/>
                </a:cubicBezTo>
                <a:cubicBezTo>
                  <a:pt x="1324" y="13491"/>
                  <a:pt x="1381" y="13536"/>
                  <a:pt x="1381" y="13564"/>
                </a:cubicBezTo>
                <a:cubicBezTo>
                  <a:pt x="1381" y="13592"/>
                  <a:pt x="1398" y="13607"/>
                  <a:pt x="1419" y="13597"/>
                </a:cubicBezTo>
                <a:cubicBezTo>
                  <a:pt x="1440" y="13588"/>
                  <a:pt x="1495" y="13600"/>
                  <a:pt x="1542" y="13625"/>
                </a:cubicBezTo>
                <a:cubicBezTo>
                  <a:pt x="1624" y="13670"/>
                  <a:pt x="1623" y="13672"/>
                  <a:pt x="1542" y="13739"/>
                </a:cubicBezTo>
                <a:cubicBezTo>
                  <a:pt x="1496" y="13777"/>
                  <a:pt x="1443" y="13801"/>
                  <a:pt x="1423" y="13792"/>
                </a:cubicBezTo>
                <a:cubicBezTo>
                  <a:pt x="1404" y="13783"/>
                  <a:pt x="1373" y="13794"/>
                  <a:pt x="1355" y="13815"/>
                </a:cubicBezTo>
                <a:cubicBezTo>
                  <a:pt x="1333" y="13842"/>
                  <a:pt x="1352" y="13847"/>
                  <a:pt x="1418" y="13835"/>
                </a:cubicBezTo>
                <a:cubicBezTo>
                  <a:pt x="1532" y="13813"/>
                  <a:pt x="1652" y="13897"/>
                  <a:pt x="1549" y="13927"/>
                </a:cubicBezTo>
                <a:cubicBezTo>
                  <a:pt x="1510" y="13938"/>
                  <a:pt x="1492" y="13976"/>
                  <a:pt x="1503" y="14019"/>
                </a:cubicBezTo>
                <a:cubicBezTo>
                  <a:pt x="1530" y="14128"/>
                  <a:pt x="1396" y="14340"/>
                  <a:pt x="1300" y="14340"/>
                </a:cubicBezTo>
                <a:cubicBezTo>
                  <a:pt x="1256" y="14340"/>
                  <a:pt x="1181" y="14362"/>
                  <a:pt x="1133" y="14389"/>
                </a:cubicBezTo>
                <a:cubicBezTo>
                  <a:pt x="1086" y="14416"/>
                  <a:pt x="999" y="14438"/>
                  <a:pt x="939" y="14439"/>
                </a:cubicBezTo>
                <a:cubicBezTo>
                  <a:pt x="880" y="14439"/>
                  <a:pt x="845" y="14450"/>
                  <a:pt x="861" y="14463"/>
                </a:cubicBezTo>
                <a:cubicBezTo>
                  <a:pt x="878" y="14475"/>
                  <a:pt x="854" y="14516"/>
                  <a:pt x="808" y="14554"/>
                </a:cubicBezTo>
                <a:cubicBezTo>
                  <a:pt x="700" y="14644"/>
                  <a:pt x="661" y="14731"/>
                  <a:pt x="716" y="14757"/>
                </a:cubicBezTo>
                <a:cubicBezTo>
                  <a:pt x="741" y="14768"/>
                  <a:pt x="789" y="14760"/>
                  <a:pt x="822" y="14739"/>
                </a:cubicBezTo>
                <a:cubicBezTo>
                  <a:pt x="903" y="14690"/>
                  <a:pt x="1181" y="14742"/>
                  <a:pt x="1181" y="14807"/>
                </a:cubicBezTo>
                <a:cubicBezTo>
                  <a:pt x="1181" y="14833"/>
                  <a:pt x="1161" y="14856"/>
                  <a:pt x="1136" y="14856"/>
                </a:cubicBezTo>
                <a:cubicBezTo>
                  <a:pt x="1042" y="14860"/>
                  <a:pt x="891" y="14910"/>
                  <a:pt x="891" y="14937"/>
                </a:cubicBezTo>
                <a:cubicBezTo>
                  <a:pt x="891" y="14953"/>
                  <a:pt x="912" y="14976"/>
                  <a:pt x="938" y="14988"/>
                </a:cubicBezTo>
                <a:cubicBezTo>
                  <a:pt x="964" y="15000"/>
                  <a:pt x="975" y="15033"/>
                  <a:pt x="960" y="15061"/>
                </a:cubicBezTo>
                <a:cubicBezTo>
                  <a:pt x="943" y="15095"/>
                  <a:pt x="955" y="15104"/>
                  <a:pt x="999" y="15092"/>
                </a:cubicBezTo>
                <a:cubicBezTo>
                  <a:pt x="1035" y="15082"/>
                  <a:pt x="1117" y="15105"/>
                  <a:pt x="1182" y="15144"/>
                </a:cubicBezTo>
                <a:cubicBezTo>
                  <a:pt x="1280" y="15201"/>
                  <a:pt x="1308" y="15205"/>
                  <a:pt x="1341" y="15166"/>
                </a:cubicBezTo>
                <a:cubicBezTo>
                  <a:pt x="1363" y="15141"/>
                  <a:pt x="1381" y="15102"/>
                  <a:pt x="1381" y="15079"/>
                </a:cubicBezTo>
                <a:cubicBezTo>
                  <a:pt x="1382" y="15057"/>
                  <a:pt x="1432" y="15013"/>
                  <a:pt x="1494" y="14983"/>
                </a:cubicBezTo>
                <a:cubicBezTo>
                  <a:pt x="1585" y="14939"/>
                  <a:pt x="1629" y="14936"/>
                  <a:pt x="1717" y="14965"/>
                </a:cubicBezTo>
                <a:cubicBezTo>
                  <a:pt x="1778" y="14986"/>
                  <a:pt x="1827" y="15017"/>
                  <a:pt x="1827" y="15035"/>
                </a:cubicBezTo>
                <a:cubicBezTo>
                  <a:pt x="1827" y="15078"/>
                  <a:pt x="1989" y="15140"/>
                  <a:pt x="2131" y="15152"/>
                </a:cubicBezTo>
                <a:cubicBezTo>
                  <a:pt x="2194" y="15157"/>
                  <a:pt x="2272" y="15188"/>
                  <a:pt x="2304" y="15221"/>
                </a:cubicBezTo>
                <a:cubicBezTo>
                  <a:pt x="2337" y="15254"/>
                  <a:pt x="2363" y="15264"/>
                  <a:pt x="2363" y="15243"/>
                </a:cubicBezTo>
                <a:cubicBezTo>
                  <a:pt x="2363" y="15189"/>
                  <a:pt x="2571" y="15092"/>
                  <a:pt x="2630" y="15120"/>
                </a:cubicBezTo>
                <a:cubicBezTo>
                  <a:pt x="2665" y="15135"/>
                  <a:pt x="2660" y="15165"/>
                  <a:pt x="2615" y="15216"/>
                </a:cubicBezTo>
                <a:cubicBezTo>
                  <a:pt x="2557" y="15282"/>
                  <a:pt x="2560" y="15298"/>
                  <a:pt x="2634" y="15370"/>
                </a:cubicBezTo>
                <a:cubicBezTo>
                  <a:pt x="2680" y="15415"/>
                  <a:pt x="2718" y="15468"/>
                  <a:pt x="2718" y="15488"/>
                </a:cubicBezTo>
                <a:cubicBezTo>
                  <a:pt x="2719" y="15507"/>
                  <a:pt x="2769" y="15540"/>
                  <a:pt x="2828" y="15560"/>
                </a:cubicBezTo>
                <a:cubicBezTo>
                  <a:pt x="2913" y="15589"/>
                  <a:pt x="2947" y="15587"/>
                  <a:pt x="2988" y="15550"/>
                </a:cubicBezTo>
                <a:cubicBezTo>
                  <a:pt x="3018" y="15524"/>
                  <a:pt x="3056" y="15509"/>
                  <a:pt x="3075" y="15518"/>
                </a:cubicBezTo>
                <a:cubicBezTo>
                  <a:pt x="3093" y="15526"/>
                  <a:pt x="3144" y="15503"/>
                  <a:pt x="3188" y="15468"/>
                </a:cubicBezTo>
                <a:cubicBezTo>
                  <a:pt x="3301" y="15375"/>
                  <a:pt x="3466" y="15398"/>
                  <a:pt x="3658" y="15535"/>
                </a:cubicBezTo>
                <a:cubicBezTo>
                  <a:pt x="3803" y="15639"/>
                  <a:pt x="3829" y="15647"/>
                  <a:pt x="3869" y="15599"/>
                </a:cubicBezTo>
                <a:cubicBezTo>
                  <a:pt x="3922" y="15537"/>
                  <a:pt x="4064" y="15536"/>
                  <a:pt x="4163" y="15597"/>
                </a:cubicBezTo>
                <a:cubicBezTo>
                  <a:pt x="4243" y="15647"/>
                  <a:pt x="4342" y="15614"/>
                  <a:pt x="4308" y="15550"/>
                </a:cubicBezTo>
                <a:cubicBezTo>
                  <a:pt x="4278" y="15491"/>
                  <a:pt x="4480" y="15397"/>
                  <a:pt x="4576" y="15424"/>
                </a:cubicBezTo>
                <a:cubicBezTo>
                  <a:pt x="4627" y="15439"/>
                  <a:pt x="4641" y="15434"/>
                  <a:pt x="4621" y="15409"/>
                </a:cubicBezTo>
                <a:cubicBezTo>
                  <a:pt x="4604" y="15388"/>
                  <a:pt x="4614" y="15341"/>
                  <a:pt x="4644" y="15305"/>
                </a:cubicBezTo>
                <a:cubicBezTo>
                  <a:pt x="4690" y="15251"/>
                  <a:pt x="4688" y="15229"/>
                  <a:pt x="4628" y="15180"/>
                </a:cubicBezTo>
                <a:cubicBezTo>
                  <a:pt x="4565" y="15128"/>
                  <a:pt x="4563" y="15111"/>
                  <a:pt x="4616" y="15056"/>
                </a:cubicBezTo>
                <a:cubicBezTo>
                  <a:pt x="4651" y="15022"/>
                  <a:pt x="4670" y="14983"/>
                  <a:pt x="4658" y="14969"/>
                </a:cubicBezTo>
                <a:cubicBezTo>
                  <a:pt x="4626" y="14931"/>
                  <a:pt x="4861" y="14830"/>
                  <a:pt x="4934" y="14851"/>
                </a:cubicBezTo>
                <a:cubicBezTo>
                  <a:pt x="4971" y="14862"/>
                  <a:pt x="4988" y="14886"/>
                  <a:pt x="4972" y="14905"/>
                </a:cubicBezTo>
                <a:cubicBezTo>
                  <a:pt x="4956" y="14924"/>
                  <a:pt x="4969" y="14935"/>
                  <a:pt x="5001" y="14930"/>
                </a:cubicBezTo>
                <a:cubicBezTo>
                  <a:pt x="5033" y="14925"/>
                  <a:pt x="5066" y="14953"/>
                  <a:pt x="5074" y="14992"/>
                </a:cubicBezTo>
                <a:cubicBezTo>
                  <a:pt x="5082" y="15032"/>
                  <a:pt x="5131" y="15071"/>
                  <a:pt x="5184" y="15081"/>
                </a:cubicBezTo>
                <a:cubicBezTo>
                  <a:pt x="5237" y="15092"/>
                  <a:pt x="5267" y="15111"/>
                  <a:pt x="5251" y="15123"/>
                </a:cubicBezTo>
                <a:cubicBezTo>
                  <a:pt x="5234" y="15135"/>
                  <a:pt x="5270" y="15174"/>
                  <a:pt x="5330" y="15210"/>
                </a:cubicBezTo>
                <a:cubicBezTo>
                  <a:pt x="5391" y="15245"/>
                  <a:pt x="5440" y="15300"/>
                  <a:pt x="5440" y="15331"/>
                </a:cubicBezTo>
                <a:cubicBezTo>
                  <a:pt x="5440" y="15363"/>
                  <a:pt x="5459" y="15403"/>
                  <a:pt x="5483" y="15421"/>
                </a:cubicBezTo>
                <a:cubicBezTo>
                  <a:pt x="5508" y="15439"/>
                  <a:pt x="5535" y="15517"/>
                  <a:pt x="5545" y="15594"/>
                </a:cubicBezTo>
                <a:cubicBezTo>
                  <a:pt x="5554" y="15672"/>
                  <a:pt x="5575" y="15744"/>
                  <a:pt x="5591" y="15756"/>
                </a:cubicBezTo>
                <a:cubicBezTo>
                  <a:pt x="5606" y="15767"/>
                  <a:pt x="5567" y="15827"/>
                  <a:pt x="5504" y="15888"/>
                </a:cubicBezTo>
                <a:cubicBezTo>
                  <a:pt x="5442" y="15948"/>
                  <a:pt x="5404" y="15998"/>
                  <a:pt x="5419" y="15998"/>
                </a:cubicBezTo>
                <a:cubicBezTo>
                  <a:pt x="5435" y="15998"/>
                  <a:pt x="5406" y="16048"/>
                  <a:pt x="5355" y="16109"/>
                </a:cubicBezTo>
                <a:lnTo>
                  <a:pt x="5263" y="16220"/>
                </a:lnTo>
                <a:lnTo>
                  <a:pt x="5373" y="16297"/>
                </a:lnTo>
                <a:cubicBezTo>
                  <a:pt x="5477" y="16369"/>
                  <a:pt x="5480" y="16379"/>
                  <a:pt x="5411" y="16436"/>
                </a:cubicBezTo>
                <a:cubicBezTo>
                  <a:pt x="5370" y="16469"/>
                  <a:pt x="5310" y="16496"/>
                  <a:pt x="5277" y="16496"/>
                </a:cubicBezTo>
                <a:cubicBezTo>
                  <a:pt x="5237" y="16496"/>
                  <a:pt x="5247" y="16518"/>
                  <a:pt x="5308" y="16563"/>
                </a:cubicBezTo>
                <a:cubicBezTo>
                  <a:pt x="5358" y="16600"/>
                  <a:pt x="5387" y="16645"/>
                  <a:pt x="5372" y="16663"/>
                </a:cubicBezTo>
                <a:cubicBezTo>
                  <a:pt x="5357" y="16680"/>
                  <a:pt x="5387" y="16697"/>
                  <a:pt x="5437" y="16699"/>
                </a:cubicBezTo>
                <a:cubicBezTo>
                  <a:pt x="5575" y="16705"/>
                  <a:pt x="5587" y="16708"/>
                  <a:pt x="5719" y="16774"/>
                </a:cubicBezTo>
                <a:cubicBezTo>
                  <a:pt x="5786" y="16807"/>
                  <a:pt x="5830" y="16847"/>
                  <a:pt x="5818" y="16862"/>
                </a:cubicBezTo>
                <a:cubicBezTo>
                  <a:pt x="5806" y="16877"/>
                  <a:pt x="5818" y="16899"/>
                  <a:pt x="5844" y="16911"/>
                </a:cubicBezTo>
                <a:cubicBezTo>
                  <a:pt x="5877" y="16926"/>
                  <a:pt x="5866" y="16955"/>
                  <a:pt x="5814" y="16998"/>
                </a:cubicBezTo>
                <a:cubicBezTo>
                  <a:pt x="5771" y="17034"/>
                  <a:pt x="5731" y="17087"/>
                  <a:pt x="5725" y="17118"/>
                </a:cubicBezTo>
                <a:cubicBezTo>
                  <a:pt x="5719" y="17148"/>
                  <a:pt x="5637" y="17220"/>
                  <a:pt x="5543" y="17279"/>
                </a:cubicBezTo>
                <a:cubicBezTo>
                  <a:pt x="5413" y="17361"/>
                  <a:pt x="5385" y="17395"/>
                  <a:pt x="5425" y="17425"/>
                </a:cubicBezTo>
                <a:cubicBezTo>
                  <a:pt x="5465" y="17456"/>
                  <a:pt x="5457" y="17497"/>
                  <a:pt x="5386" y="17597"/>
                </a:cubicBezTo>
                <a:cubicBezTo>
                  <a:pt x="5335" y="17670"/>
                  <a:pt x="5265" y="17737"/>
                  <a:pt x="5231" y="17747"/>
                </a:cubicBezTo>
                <a:cubicBezTo>
                  <a:pt x="5126" y="17777"/>
                  <a:pt x="5075" y="17880"/>
                  <a:pt x="5132" y="17948"/>
                </a:cubicBezTo>
                <a:cubicBezTo>
                  <a:pt x="5172" y="17995"/>
                  <a:pt x="5167" y="18033"/>
                  <a:pt x="5104" y="18123"/>
                </a:cubicBezTo>
                <a:cubicBezTo>
                  <a:pt x="5039" y="18217"/>
                  <a:pt x="5037" y="18229"/>
                  <a:pt x="5095" y="18193"/>
                </a:cubicBezTo>
                <a:cubicBezTo>
                  <a:pt x="5147" y="18161"/>
                  <a:pt x="5173" y="18161"/>
                  <a:pt x="5198" y="18190"/>
                </a:cubicBezTo>
                <a:cubicBezTo>
                  <a:pt x="5221" y="18218"/>
                  <a:pt x="5241" y="18213"/>
                  <a:pt x="5270" y="18173"/>
                </a:cubicBezTo>
                <a:cubicBezTo>
                  <a:pt x="5335" y="18088"/>
                  <a:pt x="5390" y="18142"/>
                  <a:pt x="5422" y="18322"/>
                </a:cubicBezTo>
                <a:cubicBezTo>
                  <a:pt x="5438" y="18412"/>
                  <a:pt x="5471" y="18496"/>
                  <a:pt x="5493" y="18506"/>
                </a:cubicBezTo>
                <a:cubicBezTo>
                  <a:pt x="5517" y="18517"/>
                  <a:pt x="5513" y="18543"/>
                  <a:pt x="5485" y="18568"/>
                </a:cubicBezTo>
                <a:cubicBezTo>
                  <a:pt x="5447" y="18602"/>
                  <a:pt x="5457" y="18617"/>
                  <a:pt x="5527" y="18634"/>
                </a:cubicBezTo>
                <a:cubicBezTo>
                  <a:pt x="5577" y="18645"/>
                  <a:pt x="5637" y="18647"/>
                  <a:pt x="5660" y="18637"/>
                </a:cubicBezTo>
                <a:cubicBezTo>
                  <a:pt x="5684" y="18626"/>
                  <a:pt x="5714" y="18632"/>
                  <a:pt x="5730" y="18651"/>
                </a:cubicBezTo>
                <a:cubicBezTo>
                  <a:pt x="5747" y="18672"/>
                  <a:pt x="5790" y="18657"/>
                  <a:pt x="5838" y="18614"/>
                </a:cubicBezTo>
                <a:lnTo>
                  <a:pt x="5917" y="18541"/>
                </a:lnTo>
                <a:lnTo>
                  <a:pt x="6016" y="18615"/>
                </a:lnTo>
                <a:cubicBezTo>
                  <a:pt x="6088" y="18669"/>
                  <a:pt x="6131" y="18680"/>
                  <a:pt x="6172" y="18654"/>
                </a:cubicBezTo>
                <a:cubicBezTo>
                  <a:pt x="6214" y="18629"/>
                  <a:pt x="6262" y="18646"/>
                  <a:pt x="6356" y="18718"/>
                </a:cubicBezTo>
                <a:cubicBezTo>
                  <a:pt x="6426" y="18773"/>
                  <a:pt x="6466" y="18817"/>
                  <a:pt x="6445" y="18817"/>
                </a:cubicBezTo>
                <a:cubicBezTo>
                  <a:pt x="6425" y="18817"/>
                  <a:pt x="6441" y="18845"/>
                  <a:pt x="6481" y="18878"/>
                </a:cubicBezTo>
                <a:cubicBezTo>
                  <a:pt x="6522" y="18911"/>
                  <a:pt x="6540" y="18949"/>
                  <a:pt x="6522" y="18963"/>
                </a:cubicBezTo>
                <a:cubicBezTo>
                  <a:pt x="6503" y="18977"/>
                  <a:pt x="6488" y="19020"/>
                  <a:pt x="6488" y="19059"/>
                </a:cubicBezTo>
                <a:cubicBezTo>
                  <a:pt x="6488" y="19107"/>
                  <a:pt x="6459" y="19132"/>
                  <a:pt x="6399" y="19134"/>
                </a:cubicBezTo>
                <a:cubicBezTo>
                  <a:pt x="6139" y="19144"/>
                  <a:pt x="6141" y="19143"/>
                  <a:pt x="6173" y="19256"/>
                </a:cubicBezTo>
                <a:cubicBezTo>
                  <a:pt x="6191" y="19316"/>
                  <a:pt x="6209" y="19379"/>
                  <a:pt x="6214" y="19397"/>
                </a:cubicBezTo>
                <a:cubicBezTo>
                  <a:pt x="6228" y="19452"/>
                  <a:pt x="6282" y="19451"/>
                  <a:pt x="6402" y="19393"/>
                </a:cubicBezTo>
                <a:cubicBezTo>
                  <a:pt x="6508" y="19342"/>
                  <a:pt x="6522" y="19341"/>
                  <a:pt x="6590" y="19392"/>
                </a:cubicBezTo>
                <a:cubicBezTo>
                  <a:pt x="6645" y="19433"/>
                  <a:pt x="6650" y="19456"/>
                  <a:pt x="6612" y="19484"/>
                </a:cubicBezTo>
                <a:cubicBezTo>
                  <a:pt x="6575" y="19512"/>
                  <a:pt x="6596" y="19543"/>
                  <a:pt x="6696" y="19605"/>
                </a:cubicBezTo>
                <a:cubicBezTo>
                  <a:pt x="6804" y="19673"/>
                  <a:pt x="6827" y="19710"/>
                  <a:pt x="6812" y="19789"/>
                </a:cubicBezTo>
                <a:cubicBezTo>
                  <a:pt x="6789" y="19902"/>
                  <a:pt x="6909" y="20020"/>
                  <a:pt x="7003" y="19976"/>
                </a:cubicBezTo>
                <a:cubicBezTo>
                  <a:pt x="7034" y="19962"/>
                  <a:pt x="7087" y="19959"/>
                  <a:pt x="7121" y="19968"/>
                </a:cubicBezTo>
                <a:cubicBezTo>
                  <a:pt x="7157" y="19978"/>
                  <a:pt x="7178" y="19967"/>
                  <a:pt x="7170" y="19941"/>
                </a:cubicBezTo>
                <a:cubicBezTo>
                  <a:pt x="7148" y="19866"/>
                  <a:pt x="7373" y="19877"/>
                  <a:pt x="7456" y="19956"/>
                </a:cubicBezTo>
                <a:cubicBezTo>
                  <a:pt x="7525" y="20021"/>
                  <a:pt x="7526" y="20031"/>
                  <a:pt x="7460" y="20085"/>
                </a:cubicBezTo>
                <a:cubicBezTo>
                  <a:pt x="7394" y="20139"/>
                  <a:pt x="7396" y="20150"/>
                  <a:pt x="7485" y="20220"/>
                </a:cubicBezTo>
                <a:cubicBezTo>
                  <a:pt x="7538" y="20262"/>
                  <a:pt x="7581" y="20313"/>
                  <a:pt x="7581" y="20334"/>
                </a:cubicBezTo>
                <a:cubicBezTo>
                  <a:pt x="7581" y="20397"/>
                  <a:pt x="7924" y="20375"/>
                  <a:pt x="8008" y="20306"/>
                </a:cubicBezTo>
                <a:cubicBezTo>
                  <a:pt x="8069" y="20256"/>
                  <a:pt x="8101" y="20251"/>
                  <a:pt x="8178" y="20282"/>
                </a:cubicBezTo>
                <a:cubicBezTo>
                  <a:pt x="8410" y="20375"/>
                  <a:pt x="8704" y="20317"/>
                  <a:pt x="8756" y="20168"/>
                </a:cubicBezTo>
                <a:lnTo>
                  <a:pt x="8783" y="20097"/>
                </a:lnTo>
                <a:lnTo>
                  <a:pt x="8894" y="20174"/>
                </a:lnTo>
                <a:cubicBezTo>
                  <a:pt x="8970" y="20227"/>
                  <a:pt x="9004" y="20286"/>
                  <a:pt x="9002" y="20356"/>
                </a:cubicBezTo>
                <a:cubicBezTo>
                  <a:pt x="8992" y="20580"/>
                  <a:pt x="9005" y="20618"/>
                  <a:pt x="9071" y="20577"/>
                </a:cubicBezTo>
                <a:cubicBezTo>
                  <a:pt x="9105" y="20556"/>
                  <a:pt x="9151" y="20542"/>
                  <a:pt x="9172" y="20545"/>
                </a:cubicBezTo>
                <a:cubicBezTo>
                  <a:pt x="9229" y="20555"/>
                  <a:pt x="9442" y="20483"/>
                  <a:pt x="9475" y="20443"/>
                </a:cubicBezTo>
                <a:cubicBezTo>
                  <a:pt x="9492" y="20423"/>
                  <a:pt x="9529" y="20418"/>
                  <a:pt x="9558" y="20430"/>
                </a:cubicBezTo>
                <a:cubicBezTo>
                  <a:pt x="9587" y="20443"/>
                  <a:pt x="9595" y="20440"/>
                  <a:pt x="9577" y="20425"/>
                </a:cubicBezTo>
                <a:cubicBezTo>
                  <a:pt x="9559" y="20410"/>
                  <a:pt x="9566" y="20378"/>
                  <a:pt x="9593" y="20355"/>
                </a:cubicBezTo>
                <a:cubicBezTo>
                  <a:pt x="9619" y="20331"/>
                  <a:pt x="9625" y="20294"/>
                  <a:pt x="9607" y="20271"/>
                </a:cubicBezTo>
                <a:cubicBezTo>
                  <a:pt x="9534" y="20184"/>
                  <a:pt x="9551" y="20077"/>
                  <a:pt x="9644" y="20028"/>
                </a:cubicBezTo>
                <a:cubicBezTo>
                  <a:pt x="9746" y="19976"/>
                  <a:pt x="9856" y="20011"/>
                  <a:pt x="9856" y="20096"/>
                </a:cubicBezTo>
                <a:cubicBezTo>
                  <a:pt x="9856" y="20123"/>
                  <a:pt x="9893" y="20134"/>
                  <a:pt x="9956" y="20125"/>
                </a:cubicBezTo>
                <a:cubicBezTo>
                  <a:pt x="10260" y="20079"/>
                  <a:pt x="10258" y="20079"/>
                  <a:pt x="10356" y="20190"/>
                </a:cubicBezTo>
                <a:cubicBezTo>
                  <a:pt x="10409" y="20250"/>
                  <a:pt x="10509" y="20315"/>
                  <a:pt x="10578" y="20334"/>
                </a:cubicBezTo>
                <a:cubicBezTo>
                  <a:pt x="10672" y="20360"/>
                  <a:pt x="10697" y="20384"/>
                  <a:pt x="10674" y="20427"/>
                </a:cubicBezTo>
                <a:cubicBezTo>
                  <a:pt x="10656" y="20463"/>
                  <a:pt x="10662" y="20477"/>
                  <a:pt x="10690" y="20465"/>
                </a:cubicBezTo>
                <a:cubicBezTo>
                  <a:pt x="10715" y="20453"/>
                  <a:pt x="10793" y="20493"/>
                  <a:pt x="10864" y="20553"/>
                </a:cubicBezTo>
                <a:cubicBezTo>
                  <a:pt x="10935" y="20612"/>
                  <a:pt x="11049" y="20689"/>
                  <a:pt x="11116" y="20722"/>
                </a:cubicBezTo>
                <a:cubicBezTo>
                  <a:pt x="11230" y="20777"/>
                  <a:pt x="11239" y="20797"/>
                  <a:pt x="11239" y="21008"/>
                </a:cubicBezTo>
                <a:cubicBezTo>
                  <a:pt x="11239" y="21132"/>
                  <a:pt x="11223" y="21241"/>
                  <a:pt x="11204" y="21250"/>
                </a:cubicBezTo>
                <a:cubicBezTo>
                  <a:pt x="11185" y="21259"/>
                  <a:pt x="11164" y="21312"/>
                  <a:pt x="11158" y="21368"/>
                </a:cubicBezTo>
                <a:cubicBezTo>
                  <a:pt x="11149" y="21451"/>
                  <a:pt x="11169" y="21477"/>
                  <a:pt x="11262" y="21504"/>
                </a:cubicBezTo>
                <a:cubicBezTo>
                  <a:pt x="11326" y="21522"/>
                  <a:pt x="11365" y="21551"/>
                  <a:pt x="11349" y="21570"/>
                </a:cubicBezTo>
                <a:cubicBezTo>
                  <a:pt x="11330" y="21593"/>
                  <a:pt x="11390" y="21597"/>
                  <a:pt x="11536" y="21582"/>
                </a:cubicBezTo>
                <a:cubicBezTo>
                  <a:pt x="11654" y="21569"/>
                  <a:pt x="11782" y="21557"/>
                  <a:pt x="11820" y="21555"/>
                </a:cubicBezTo>
                <a:cubicBezTo>
                  <a:pt x="11858" y="21552"/>
                  <a:pt x="11937" y="21525"/>
                  <a:pt x="11994" y="21495"/>
                </a:cubicBezTo>
                <a:cubicBezTo>
                  <a:pt x="12086" y="21447"/>
                  <a:pt x="12093" y="21429"/>
                  <a:pt x="12051" y="21347"/>
                </a:cubicBezTo>
                <a:cubicBezTo>
                  <a:pt x="12025" y="21296"/>
                  <a:pt x="12004" y="21093"/>
                  <a:pt x="12003" y="20897"/>
                </a:cubicBezTo>
                <a:cubicBezTo>
                  <a:pt x="12001" y="20580"/>
                  <a:pt x="12011" y="20531"/>
                  <a:pt x="12092" y="20471"/>
                </a:cubicBezTo>
                <a:cubicBezTo>
                  <a:pt x="12142" y="20434"/>
                  <a:pt x="12211" y="20411"/>
                  <a:pt x="12245" y="20421"/>
                </a:cubicBezTo>
                <a:cubicBezTo>
                  <a:pt x="12280" y="20431"/>
                  <a:pt x="12329" y="20411"/>
                  <a:pt x="12355" y="20374"/>
                </a:cubicBezTo>
                <a:cubicBezTo>
                  <a:pt x="12381" y="20339"/>
                  <a:pt x="12429" y="20309"/>
                  <a:pt x="12463" y="20309"/>
                </a:cubicBezTo>
                <a:cubicBezTo>
                  <a:pt x="12496" y="20309"/>
                  <a:pt x="12535" y="20286"/>
                  <a:pt x="12549" y="20258"/>
                </a:cubicBezTo>
                <a:cubicBezTo>
                  <a:pt x="12572" y="20213"/>
                  <a:pt x="12587" y="20213"/>
                  <a:pt x="12687" y="20261"/>
                </a:cubicBezTo>
                <a:cubicBezTo>
                  <a:pt x="12749" y="20291"/>
                  <a:pt x="12830" y="20307"/>
                  <a:pt x="12868" y="20297"/>
                </a:cubicBezTo>
                <a:cubicBezTo>
                  <a:pt x="12908" y="20285"/>
                  <a:pt x="12948" y="20299"/>
                  <a:pt x="12963" y="20327"/>
                </a:cubicBezTo>
                <a:cubicBezTo>
                  <a:pt x="12977" y="20354"/>
                  <a:pt x="13006" y="20375"/>
                  <a:pt x="13030" y="20375"/>
                </a:cubicBezTo>
                <a:cubicBezTo>
                  <a:pt x="13053" y="20375"/>
                  <a:pt x="13060" y="20360"/>
                  <a:pt x="13045" y="20342"/>
                </a:cubicBezTo>
                <a:cubicBezTo>
                  <a:pt x="12989" y="20275"/>
                  <a:pt x="13075" y="20238"/>
                  <a:pt x="13158" y="20294"/>
                </a:cubicBezTo>
                <a:cubicBezTo>
                  <a:pt x="13234" y="20345"/>
                  <a:pt x="13241" y="20343"/>
                  <a:pt x="13288" y="20279"/>
                </a:cubicBezTo>
                <a:cubicBezTo>
                  <a:pt x="13315" y="20241"/>
                  <a:pt x="13352" y="20212"/>
                  <a:pt x="13370" y="20214"/>
                </a:cubicBezTo>
                <a:cubicBezTo>
                  <a:pt x="13468" y="20225"/>
                  <a:pt x="13521" y="20204"/>
                  <a:pt x="13500" y="20163"/>
                </a:cubicBezTo>
                <a:cubicBezTo>
                  <a:pt x="13472" y="20110"/>
                  <a:pt x="13599" y="20011"/>
                  <a:pt x="13696" y="20011"/>
                </a:cubicBezTo>
                <a:cubicBezTo>
                  <a:pt x="13789" y="20011"/>
                  <a:pt x="13965" y="19912"/>
                  <a:pt x="13936" y="19877"/>
                </a:cubicBezTo>
                <a:cubicBezTo>
                  <a:pt x="13922" y="19861"/>
                  <a:pt x="13996" y="19785"/>
                  <a:pt x="14098" y="19709"/>
                </a:cubicBezTo>
                <a:cubicBezTo>
                  <a:pt x="14199" y="19633"/>
                  <a:pt x="14297" y="19532"/>
                  <a:pt x="14315" y="19484"/>
                </a:cubicBezTo>
                <a:cubicBezTo>
                  <a:pt x="14333" y="19436"/>
                  <a:pt x="14371" y="19400"/>
                  <a:pt x="14397" y="19404"/>
                </a:cubicBezTo>
                <a:cubicBezTo>
                  <a:pt x="14424" y="19409"/>
                  <a:pt x="14437" y="19382"/>
                  <a:pt x="14428" y="19345"/>
                </a:cubicBezTo>
                <a:cubicBezTo>
                  <a:pt x="14418" y="19307"/>
                  <a:pt x="14439" y="19270"/>
                  <a:pt x="14475" y="19259"/>
                </a:cubicBezTo>
                <a:cubicBezTo>
                  <a:pt x="14556" y="19236"/>
                  <a:pt x="14560" y="19182"/>
                  <a:pt x="14481" y="19182"/>
                </a:cubicBezTo>
                <a:cubicBezTo>
                  <a:pt x="14449" y="19182"/>
                  <a:pt x="14368" y="19140"/>
                  <a:pt x="14302" y="19088"/>
                </a:cubicBezTo>
                <a:cubicBezTo>
                  <a:pt x="14209" y="19016"/>
                  <a:pt x="14194" y="18987"/>
                  <a:pt x="14236" y="18956"/>
                </a:cubicBezTo>
                <a:cubicBezTo>
                  <a:pt x="14265" y="18934"/>
                  <a:pt x="14274" y="18916"/>
                  <a:pt x="14255" y="18916"/>
                </a:cubicBezTo>
                <a:cubicBezTo>
                  <a:pt x="14192" y="18916"/>
                  <a:pt x="14405" y="18742"/>
                  <a:pt x="14524" y="18696"/>
                </a:cubicBezTo>
                <a:cubicBezTo>
                  <a:pt x="14644" y="18650"/>
                  <a:pt x="14695" y="18659"/>
                  <a:pt x="14696" y="18729"/>
                </a:cubicBezTo>
                <a:cubicBezTo>
                  <a:pt x="14696" y="18753"/>
                  <a:pt x="14780" y="18767"/>
                  <a:pt x="14923" y="18767"/>
                </a:cubicBezTo>
                <a:cubicBezTo>
                  <a:pt x="15058" y="18767"/>
                  <a:pt x="15183" y="18787"/>
                  <a:pt x="15232" y="18817"/>
                </a:cubicBezTo>
                <a:cubicBezTo>
                  <a:pt x="15278" y="18844"/>
                  <a:pt x="15300" y="18849"/>
                  <a:pt x="15282" y="18827"/>
                </a:cubicBezTo>
                <a:cubicBezTo>
                  <a:pt x="15263" y="18804"/>
                  <a:pt x="15290" y="18771"/>
                  <a:pt x="15346" y="18749"/>
                </a:cubicBezTo>
                <a:cubicBezTo>
                  <a:pt x="15433" y="18714"/>
                  <a:pt x="15435" y="18705"/>
                  <a:pt x="15373" y="18659"/>
                </a:cubicBezTo>
                <a:cubicBezTo>
                  <a:pt x="15322" y="18621"/>
                  <a:pt x="15316" y="18588"/>
                  <a:pt x="15346" y="18528"/>
                </a:cubicBezTo>
                <a:cubicBezTo>
                  <a:pt x="15369" y="18483"/>
                  <a:pt x="15378" y="18435"/>
                  <a:pt x="15366" y="18421"/>
                </a:cubicBezTo>
                <a:cubicBezTo>
                  <a:pt x="15354" y="18407"/>
                  <a:pt x="15385" y="18367"/>
                  <a:pt x="15436" y="18333"/>
                </a:cubicBezTo>
                <a:cubicBezTo>
                  <a:pt x="15525" y="18273"/>
                  <a:pt x="15532" y="18273"/>
                  <a:pt x="15692" y="18343"/>
                </a:cubicBezTo>
                <a:cubicBezTo>
                  <a:pt x="15782" y="18383"/>
                  <a:pt x="15852" y="18428"/>
                  <a:pt x="15847" y="18445"/>
                </a:cubicBezTo>
                <a:cubicBezTo>
                  <a:pt x="15828" y="18509"/>
                  <a:pt x="16048" y="18443"/>
                  <a:pt x="16071" y="18378"/>
                </a:cubicBezTo>
                <a:cubicBezTo>
                  <a:pt x="16091" y="18322"/>
                  <a:pt x="16109" y="18317"/>
                  <a:pt x="16160" y="18349"/>
                </a:cubicBezTo>
                <a:cubicBezTo>
                  <a:pt x="16211" y="18380"/>
                  <a:pt x="16230" y="18376"/>
                  <a:pt x="16251" y="18335"/>
                </a:cubicBezTo>
                <a:cubicBezTo>
                  <a:pt x="16272" y="18294"/>
                  <a:pt x="16315" y="18289"/>
                  <a:pt x="16446" y="18306"/>
                </a:cubicBezTo>
                <a:cubicBezTo>
                  <a:pt x="16539" y="18318"/>
                  <a:pt x="16642" y="18345"/>
                  <a:pt x="16678" y="18365"/>
                </a:cubicBezTo>
                <a:cubicBezTo>
                  <a:pt x="16726" y="18393"/>
                  <a:pt x="16734" y="18393"/>
                  <a:pt x="16711" y="18364"/>
                </a:cubicBezTo>
                <a:cubicBezTo>
                  <a:pt x="16692" y="18341"/>
                  <a:pt x="16731" y="18306"/>
                  <a:pt x="16811" y="18276"/>
                </a:cubicBezTo>
                <a:cubicBezTo>
                  <a:pt x="16937" y="18230"/>
                  <a:pt x="16947" y="18231"/>
                  <a:pt x="17014" y="18306"/>
                </a:cubicBezTo>
                <a:cubicBezTo>
                  <a:pt x="17052" y="18350"/>
                  <a:pt x="17069" y="18386"/>
                  <a:pt x="17050" y="18386"/>
                </a:cubicBezTo>
                <a:cubicBezTo>
                  <a:pt x="17031" y="18386"/>
                  <a:pt x="17045" y="18401"/>
                  <a:pt x="17082" y="18418"/>
                </a:cubicBezTo>
                <a:cubicBezTo>
                  <a:pt x="17119" y="18435"/>
                  <a:pt x="17151" y="18462"/>
                  <a:pt x="17153" y="18476"/>
                </a:cubicBezTo>
                <a:cubicBezTo>
                  <a:pt x="17158" y="18512"/>
                  <a:pt x="17214" y="18624"/>
                  <a:pt x="17257" y="18684"/>
                </a:cubicBezTo>
                <a:cubicBezTo>
                  <a:pt x="17300" y="18744"/>
                  <a:pt x="17490" y="18731"/>
                  <a:pt x="17542" y="18664"/>
                </a:cubicBezTo>
                <a:cubicBezTo>
                  <a:pt x="17562" y="18638"/>
                  <a:pt x="17597" y="18625"/>
                  <a:pt x="17620" y="18636"/>
                </a:cubicBezTo>
                <a:cubicBezTo>
                  <a:pt x="17718" y="18681"/>
                  <a:pt x="17651" y="18592"/>
                  <a:pt x="17525" y="18510"/>
                </a:cubicBezTo>
                <a:cubicBezTo>
                  <a:pt x="17381" y="18416"/>
                  <a:pt x="17387" y="18335"/>
                  <a:pt x="17538" y="18364"/>
                </a:cubicBezTo>
                <a:cubicBezTo>
                  <a:pt x="17664" y="18389"/>
                  <a:pt x="17808" y="18331"/>
                  <a:pt x="17872" y="18230"/>
                </a:cubicBezTo>
                <a:cubicBezTo>
                  <a:pt x="17921" y="18153"/>
                  <a:pt x="17915" y="18135"/>
                  <a:pt x="17818" y="18068"/>
                </a:cubicBezTo>
                <a:cubicBezTo>
                  <a:pt x="17727" y="18005"/>
                  <a:pt x="17712" y="17969"/>
                  <a:pt x="17727" y="17854"/>
                </a:cubicBezTo>
                <a:cubicBezTo>
                  <a:pt x="17737" y="17778"/>
                  <a:pt x="17757" y="17707"/>
                  <a:pt x="17770" y="17697"/>
                </a:cubicBezTo>
                <a:cubicBezTo>
                  <a:pt x="17784" y="17687"/>
                  <a:pt x="17772" y="17659"/>
                  <a:pt x="17745" y="17635"/>
                </a:cubicBezTo>
                <a:cubicBezTo>
                  <a:pt x="17708" y="17602"/>
                  <a:pt x="17713" y="17586"/>
                  <a:pt x="17762" y="17572"/>
                </a:cubicBezTo>
                <a:cubicBezTo>
                  <a:pt x="17798" y="17562"/>
                  <a:pt x="17844" y="17557"/>
                  <a:pt x="17867" y="17562"/>
                </a:cubicBezTo>
                <a:cubicBezTo>
                  <a:pt x="17889" y="17567"/>
                  <a:pt x="17952" y="17553"/>
                  <a:pt x="18007" y="17530"/>
                </a:cubicBezTo>
                <a:cubicBezTo>
                  <a:pt x="18093" y="17495"/>
                  <a:pt x="18127" y="17499"/>
                  <a:pt x="18241" y="17562"/>
                </a:cubicBezTo>
                <a:cubicBezTo>
                  <a:pt x="18315" y="17603"/>
                  <a:pt x="18375" y="17648"/>
                  <a:pt x="18375" y="17663"/>
                </a:cubicBezTo>
                <a:cubicBezTo>
                  <a:pt x="18375" y="17678"/>
                  <a:pt x="18414" y="17672"/>
                  <a:pt x="18462" y="17650"/>
                </a:cubicBezTo>
                <a:cubicBezTo>
                  <a:pt x="18588" y="17591"/>
                  <a:pt x="18620" y="17461"/>
                  <a:pt x="18522" y="17406"/>
                </a:cubicBezTo>
                <a:cubicBezTo>
                  <a:pt x="18478" y="17381"/>
                  <a:pt x="18461" y="17360"/>
                  <a:pt x="18484" y="17359"/>
                </a:cubicBezTo>
                <a:cubicBezTo>
                  <a:pt x="18507" y="17358"/>
                  <a:pt x="18488" y="17337"/>
                  <a:pt x="18441" y="17311"/>
                </a:cubicBezTo>
                <a:cubicBezTo>
                  <a:pt x="18370" y="17273"/>
                  <a:pt x="18366" y="17257"/>
                  <a:pt x="18414" y="17214"/>
                </a:cubicBezTo>
                <a:cubicBezTo>
                  <a:pt x="18446" y="17185"/>
                  <a:pt x="18459" y="17146"/>
                  <a:pt x="18442" y="17126"/>
                </a:cubicBezTo>
                <a:cubicBezTo>
                  <a:pt x="18426" y="17106"/>
                  <a:pt x="18435" y="17070"/>
                  <a:pt x="18462" y="17046"/>
                </a:cubicBezTo>
                <a:cubicBezTo>
                  <a:pt x="18500" y="17012"/>
                  <a:pt x="18488" y="16997"/>
                  <a:pt x="18413" y="16983"/>
                </a:cubicBezTo>
                <a:cubicBezTo>
                  <a:pt x="18343" y="16969"/>
                  <a:pt x="18328" y="16951"/>
                  <a:pt x="18357" y="16921"/>
                </a:cubicBezTo>
                <a:cubicBezTo>
                  <a:pt x="18429" y="16846"/>
                  <a:pt x="18401" y="16769"/>
                  <a:pt x="18272" y="16694"/>
                </a:cubicBezTo>
                <a:lnTo>
                  <a:pt x="18147" y="16620"/>
                </a:lnTo>
                <a:lnTo>
                  <a:pt x="18282" y="16522"/>
                </a:lnTo>
                <a:cubicBezTo>
                  <a:pt x="18356" y="16468"/>
                  <a:pt x="18433" y="16431"/>
                  <a:pt x="18452" y="16440"/>
                </a:cubicBezTo>
                <a:cubicBezTo>
                  <a:pt x="18471" y="16449"/>
                  <a:pt x="18492" y="16403"/>
                  <a:pt x="18498" y="16339"/>
                </a:cubicBezTo>
                <a:cubicBezTo>
                  <a:pt x="18513" y="16183"/>
                  <a:pt x="18532" y="16167"/>
                  <a:pt x="18686" y="16182"/>
                </a:cubicBezTo>
                <a:cubicBezTo>
                  <a:pt x="18790" y="16192"/>
                  <a:pt x="18837" y="16174"/>
                  <a:pt x="18906" y="16102"/>
                </a:cubicBezTo>
                <a:cubicBezTo>
                  <a:pt x="18993" y="16012"/>
                  <a:pt x="18994" y="16009"/>
                  <a:pt x="18911" y="15914"/>
                </a:cubicBezTo>
                <a:cubicBezTo>
                  <a:pt x="18847" y="15843"/>
                  <a:pt x="18838" y="15807"/>
                  <a:pt x="18874" y="15775"/>
                </a:cubicBezTo>
                <a:cubicBezTo>
                  <a:pt x="18911" y="15741"/>
                  <a:pt x="18903" y="15719"/>
                  <a:pt x="18839" y="15683"/>
                </a:cubicBezTo>
                <a:cubicBezTo>
                  <a:pt x="18793" y="15657"/>
                  <a:pt x="18772" y="15635"/>
                  <a:pt x="18793" y="15635"/>
                </a:cubicBezTo>
                <a:cubicBezTo>
                  <a:pt x="18815" y="15634"/>
                  <a:pt x="18814" y="15615"/>
                  <a:pt x="18792" y="15592"/>
                </a:cubicBezTo>
                <a:cubicBezTo>
                  <a:pt x="18723" y="15521"/>
                  <a:pt x="18745" y="15350"/>
                  <a:pt x="18821" y="15363"/>
                </a:cubicBezTo>
                <a:cubicBezTo>
                  <a:pt x="18858" y="15370"/>
                  <a:pt x="18938" y="15382"/>
                  <a:pt x="18998" y="15390"/>
                </a:cubicBezTo>
                <a:cubicBezTo>
                  <a:pt x="19059" y="15399"/>
                  <a:pt x="19134" y="15422"/>
                  <a:pt x="19166" y="15441"/>
                </a:cubicBezTo>
                <a:cubicBezTo>
                  <a:pt x="19197" y="15460"/>
                  <a:pt x="19223" y="15465"/>
                  <a:pt x="19223" y="15451"/>
                </a:cubicBezTo>
                <a:cubicBezTo>
                  <a:pt x="19223" y="15438"/>
                  <a:pt x="19251" y="15444"/>
                  <a:pt x="19285" y="15465"/>
                </a:cubicBezTo>
                <a:cubicBezTo>
                  <a:pt x="19335" y="15495"/>
                  <a:pt x="19356" y="15483"/>
                  <a:pt x="19394" y="15403"/>
                </a:cubicBezTo>
                <a:cubicBezTo>
                  <a:pt x="19433" y="15319"/>
                  <a:pt x="19465" y="15302"/>
                  <a:pt x="19581" y="15302"/>
                </a:cubicBezTo>
                <a:cubicBezTo>
                  <a:pt x="19685" y="15302"/>
                  <a:pt x="19728" y="15320"/>
                  <a:pt x="19745" y="15370"/>
                </a:cubicBezTo>
                <a:cubicBezTo>
                  <a:pt x="19759" y="15408"/>
                  <a:pt x="19795" y="15431"/>
                  <a:pt x="19826" y="15422"/>
                </a:cubicBezTo>
                <a:cubicBezTo>
                  <a:pt x="19857" y="15413"/>
                  <a:pt x="19926" y="15441"/>
                  <a:pt x="19980" y="15483"/>
                </a:cubicBezTo>
                <a:cubicBezTo>
                  <a:pt x="20041" y="15532"/>
                  <a:pt x="20109" y="15553"/>
                  <a:pt x="20164" y="15542"/>
                </a:cubicBezTo>
                <a:cubicBezTo>
                  <a:pt x="20237" y="15528"/>
                  <a:pt x="20241" y="15520"/>
                  <a:pt x="20187" y="15489"/>
                </a:cubicBezTo>
                <a:cubicBezTo>
                  <a:pt x="20118" y="15448"/>
                  <a:pt x="20110" y="15299"/>
                  <a:pt x="20178" y="15304"/>
                </a:cubicBezTo>
                <a:cubicBezTo>
                  <a:pt x="20200" y="15306"/>
                  <a:pt x="20236" y="15284"/>
                  <a:pt x="20258" y="15254"/>
                </a:cubicBezTo>
                <a:cubicBezTo>
                  <a:pt x="20281" y="15225"/>
                  <a:pt x="20316" y="15209"/>
                  <a:pt x="20336" y="15218"/>
                </a:cubicBezTo>
                <a:cubicBezTo>
                  <a:pt x="20402" y="15248"/>
                  <a:pt x="20424" y="15142"/>
                  <a:pt x="20360" y="15103"/>
                </a:cubicBezTo>
                <a:cubicBezTo>
                  <a:pt x="20326" y="15082"/>
                  <a:pt x="20308" y="15047"/>
                  <a:pt x="20320" y="15024"/>
                </a:cubicBezTo>
                <a:cubicBezTo>
                  <a:pt x="20331" y="15002"/>
                  <a:pt x="20300" y="14955"/>
                  <a:pt x="20250" y="14922"/>
                </a:cubicBezTo>
                <a:cubicBezTo>
                  <a:pt x="20200" y="14888"/>
                  <a:pt x="20159" y="14833"/>
                  <a:pt x="20159" y="14798"/>
                </a:cubicBezTo>
                <a:cubicBezTo>
                  <a:pt x="20159" y="14733"/>
                  <a:pt x="20348" y="14657"/>
                  <a:pt x="20479" y="14669"/>
                </a:cubicBezTo>
                <a:cubicBezTo>
                  <a:pt x="20635" y="14683"/>
                  <a:pt x="20584" y="14556"/>
                  <a:pt x="20373" y="14410"/>
                </a:cubicBezTo>
                <a:cubicBezTo>
                  <a:pt x="20204" y="14293"/>
                  <a:pt x="20172" y="14254"/>
                  <a:pt x="20212" y="14217"/>
                </a:cubicBezTo>
                <a:cubicBezTo>
                  <a:pt x="20267" y="14168"/>
                  <a:pt x="20293" y="13981"/>
                  <a:pt x="20253" y="13926"/>
                </a:cubicBezTo>
                <a:cubicBezTo>
                  <a:pt x="20201" y="13855"/>
                  <a:pt x="20215" y="13807"/>
                  <a:pt x="20297" y="13775"/>
                </a:cubicBezTo>
                <a:cubicBezTo>
                  <a:pt x="20385" y="13740"/>
                  <a:pt x="20680" y="13763"/>
                  <a:pt x="20763" y="13812"/>
                </a:cubicBezTo>
                <a:cubicBezTo>
                  <a:pt x="20788" y="13827"/>
                  <a:pt x="20837" y="13826"/>
                  <a:pt x="20872" y="13810"/>
                </a:cubicBezTo>
                <a:cubicBezTo>
                  <a:pt x="20909" y="13793"/>
                  <a:pt x="20972" y="13796"/>
                  <a:pt x="21026" y="13817"/>
                </a:cubicBezTo>
                <a:cubicBezTo>
                  <a:pt x="21117" y="13852"/>
                  <a:pt x="21118" y="13851"/>
                  <a:pt x="21035" y="13782"/>
                </a:cubicBezTo>
                <a:cubicBezTo>
                  <a:pt x="20952" y="13712"/>
                  <a:pt x="20952" y="13711"/>
                  <a:pt x="21057" y="13681"/>
                </a:cubicBezTo>
                <a:cubicBezTo>
                  <a:pt x="21126" y="13662"/>
                  <a:pt x="21184" y="13664"/>
                  <a:pt x="21223" y="13688"/>
                </a:cubicBezTo>
                <a:cubicBezTo>
                  <a:pt x="21363" y="13772"/>
                  <a:pt x="21482" y="13713"/>
                  <a:pt x="21358" y="13620"/>
                </a:cubicBezTo>
                <a:cubicBezTo>
                  <a:pt x="21330" y="13600"/>
                  <a:pt x="21320" y="13558"/>
                  <a:pt x="21336" y="13527"/>
                </a:cubicBezTo>
                <a:cubicBezTo>
                  <a:pt x="21361" y="13479"/>
                  <a:pt x="21376" y="13477"/>
                  <a:pt x="21440" y="13516"/>
                </a:cubicBezTo>
                <a:cubicBezTo>
                  <a:pt x="21493" y="13547"/>
                  <a:pt x="21504" y="13549"/>
                  <a:pt x="21481" y="13520"/>
                </a:cubicBezTo>
                <a:cubicBezTo>
                  <a:pt x="21462" y="13497"/>
                  <a:pt x="21385" y="13454"/>
                  <a:pt x="21308" y="13424"/>
                </a:cubicBezTo>
                <a:cubicBezTo>
                  <a:pt x="21180" y="13375"/>
                  <a:pt x="21174" y="13367"/>
                  <a:pt x="21247" y="13328"/>
                </a:cubicBezTo>
                <a:cubicBezTo>
                  <a:pt x="21319" y="13289"/>
                  <a:pt x="21320" y="13277"/>
                  <a:pt x="21256" y="13186"/>
                </a:cubicBezTo>
                <a:cubicBezTo>
                  <a:pt x="21196" y="13100"/>
                  <a:pt x="21196" y="13082"/>
                  <a:pt x="21252" y="13047"/>
                </a:cubicBezTo>
                <a:cubicBezTo>
                  <a:pt x="21298" y="13019"/>
                  <a:pt x="21305" y="12990"/>
                  <a:pt x="21276" y="12949"/>
                </a:cubicBezTo>
                <a:cubicBezTo>
                  <a:pt x="21244" y="12904"/>
                  <a:pt x="21261" y="12874"/>
                  <a:pt x="21346" y="12819"/>
                </a:cubicBezTo>
                <a:cubicBezTo>
                  <a:pt x="21407" y="12780"/>
                  <a:pt x="21444" y="12731"/>
                  <a:pt x="21428" y="12713"/>
                </a:cubicBezTo>
                <a:cubicBezTo>
                  <a:pt x="21412" y="12694"/>
                  <a:pt x="21442" y="12670"/>
                  <a:pt x="21493" y="12660"/>
                </a:cubicBezTo>
                <a:cubicBezTo>
                  <a:pt x="21545" y="12650"/>
                  <a:pt x="21587" y="12628"/>
                  <a:pt x="21587" y="12612"/>
                </a:cubicBezTo>
                <a:cubicBezTo>
                  <a:pt x="21587" y="12596"/>
                  <a:pt x="21588" y="12572"/>
                  <a:pt x="21590" y="12558"/>
                </a:cubicBezTo>
                <a:cubicBezTo>
                  <a:pt x="21591" y="12544"/>
                  <a:pt x="21548" y="12525"/>
                  <a:pt x="21493" y="12516"/>
                </a:cubicBezTo>
                <a:cubicBezTo>
                  <a:pt x="21391" y="12498"/>
                  <a:pt x="21330" y="12371"/>
                  <a:pt x="21407" y="12335"/>
                </a:cubicBezTo>
                <a:cubicBezTo>
                  <a:pt x="21452" y="12315"/>
                  <a:pt x="21424" y="12230"/>
                  <a:pt x="21348" y="12157"/>
                </a:cubicBezTo>
                <a:cubicBezTo>
                  <a:pt x="21271" y="12083"/>
                  <a:pt x="21284" y="11985"/>
                  <a:pt x="21375" y="11949"/>
                </a:cubicBezTo>
                <a:cubicBezTo>
                  <a:pt x="21459" y="11915"/>
                  <a:pt x="21459" y="11913"/>
                  <a:pt x="21368" y="11865"/>
                </a:cubicBezTo>
                <a:cubicBezTo>
                  <a:pt x="21316" y="11838"/>
                  <a:pt x="21275" y="11794"/>
                  <a:pt x="21275" y="11768"/>
                </a:cubicBezTo>
                <a:cubicBezTo>
                  <a:pt x="21275" y="11705"/>
                  <a:pt x="21095" y="11654"/>
                  <a:pt x="21001" y="11691"/>
                </a:cubicBezTo>
                <a:cubicBezTo>
                  <a:pt x="20962" y="11706"/>
                  <a:pt x="20915" y="11708"/>
                  <a:pt x="20898" y="11695"/>
                </a:cubicBezTo>
                <a:cubicBezTo>
                  <a:pt x="20881" y="11682"/>
                  <a:pt x="20833" y="11671"/>
                  <a:pt x="20792" y="11671"/>
                </a:cubicBezTo>
                <a:cubicBezTo>
                  <a:pt x="20750" y="11671"/>
                  <a:pt x="20714" y="11642"/>
                  <a:pt x="20709" y="11605"/>
                </a:cubicBezTo>
                <a:cubicBezTo>
                  <a:pt x="20685" y="11427"/>
                  <a:pt x="20673" y="11389"/>
                  <a:pt x="20643" y="11389"/>
                </a:cubicBezTo>
                <a:cubicBezTo>
                  <a:pt x="20625" y="11389"/>
                  <a:pt x="20600" y="11403"/>
                  <a:pt x="20587" y="11418"/>
                </a:cubicBezTo>
                <a:cubicBezTo>
                  <a:pt x="20574" y="11434"/>
                  <a:pt x="20515" y="11440"/>
                  <a:pt x="20456" y="11432"/>
                </a:cubicBezTo>
                <a:cubicBezTo>
                  <a:pt x="20398" y="11423"/>
                  <a:pt x="20287" y="11440"/>
                  <a:pt x="20211" y="11469"/>
                </a:cubicBezTo>
                <a:cubicBezTo>
                  <a:pt x="20080" y="11519"/>
                  <a:pt x="20072" y="11519"/>
                  <a:pt x="20026" y="11455"/>
                </a:cubicBezTo>
                <a:cubicBezTo>
                  <a:pt x="19999" y="11417"/>
                  <a:pt x="19959" y="11395"/>
                  <a:pt x="19938" y="11405"/>
                </a:cubicBezTo>
                <a:cubicBezTo>
                  <a:pt x="19917" y="11415"/>
                  <a:pt x="19844" y="11407"/>
                  <a:pt x="19776" y="11388"/>
                </a:cubicBezTo>
                <a:cubicBezTo>
                  <a:pt x="19633" y="11348"/>
                  <a:pt x="19674" y="11300"/>
                  <a:pt x="19870" y="11280"/>
                </a:cubicBezTo>
                <a:cubicBezTo>
                  <a:pt x="19943" y="11273"/>
                  <a:pt x="20003" y="11252"/>
                  <a:pt x="20003" y="11232"/>
                </a:cubicBezTo>
                <a:cubicBezTo>
                  <a:pt x="20003" y="11173"/>
                  <a:pt x="20065" y="11145"/>
                  <a:pt x="20127" y="11177"/>
                </a:cubicBezTo>
                <a:cubicBezTo>
                  <a:pt x="20160" y="11193"/>
                  <a:pt x="20137" y="11174"/>
                  <a:pt x="20077" y="11135"/>
                </a:cubicBezTo>
                <a:lnTo>
                  <a:pt x="19970" y="11065"/>
                </a:lnTo>
                <a:lnTo>
                  <a:pt x="20127" y="11009"/>
                </a:lnTo>
                <a:cubicBezTo>
                  <a:pt x="20222" y="10976"/>
                  <a:pt x="20296" y="10921"/>
                  <a:pt x="20311" y="10874"/>
                </a:cubicBezTo>
                <a:cubicBezTo>
                  <a:pt x="20326" y="10831"/>
                  <a:pt x="20393" y="10776"/>
                  <a:pt x="20461" y="10751"/>
                </a:cubicBezTo>
                <a:cubicBezTo>
                  <a:pt x="20528" y="10726"/>
                  <a:pt x="20578" y="10687"/>
                  <a:pt x="20572" y="10665"/>
                </a:cubicBezTo>
                <a:cubicBezTo>
                  <a:pt x="20566" y="10643"/>
                  <a:pt x="20591" y="10616"/>
                  <a:pt x="20629" y="10605"/>
                </a:cubicBezTo>
                <a:cubicBezTo>
                  <a:pt x="20671" y="10593"/>
                  <a:pt x="20688" y="10563"/>
                  <a:pt x="20672" y="10526"/>
                </a:cubicBezTo>
                <a:cubicBezTo>
                  <a:pt x="20658" y="10493"/>
                  <a:pt x="20667" y="10456"/>
                  <a:pt x="20693" y="10444"/>
                </a:cubicBezTo>
                <a:cubicBezTo>
                  <a:pt x="20719" y="10432"/>
                  <a:pt x="20728" y="10409"/>
                  <a:pt x="20713" y="10390"/>
                </a:cubicBezTo>
                <a:cubicBezTo>
                  <a:pt x="20698" y="10372"/>
                  <a:pt x="20686" y="10307"/>
                  <a:pt x="20686" y="10245"/>
                </a:cubicBezTo>
                <a:cubicBezTo>
                  <a:pt x="20686" y="10136"/>
                  <a:pt x="20592" y="10065"/>
                  <a:pt x="20536" y="10132"/>
                </a:cubicBezTo>
                <a:cubicBezTo>
                  <a:pt x="20518" y="10154"/>
                  <a:pt x="20487" y="10152"/>
                  <a:pt x="20447" y="10127"/>
                </a:cubicBezTo>
                <a:cubicBezTo>
                  <a:pt x="20412" y="10106"/>
                  <a:pt x="20395" y="10075"/>
                  <a:pt x="20409" y="10058"/>
                </a:cubicBezTo>
                <a:cubicBezTo>
                  <a:pt x="20423" y="10041"/>
                  <a:pt x="20411" y="10006"/>
                  <a:pt x="20381" y="9979"/>
                </a:cubicBezTo>
                <a:cubicBezTo>
                  <a:pt x="20340" y="9943"/>
                  <a:pt x="20340" y="9919"/>
                  <a:pt x="20378" y="9885"/>
                </a:cubicBezTo>
                <a:cubicBezTo>
                  <a:pt x="20418" y="9849"/>
                  <a:pt x="20413" y="9834"/>
                  <a:pt x="20359" y="9818"/>
                </a:cubicBezTo>
                <a:cubicBezTo>
                  <a:pt x="20320" y="9807"/>
                  <a:pt x="20294" y="9772"/>
                  <a:pt x="20302" y="9740"/>
                </a:cubicBezTo>
                <a:cubicBezTo>
                  <a:pt x="20311" y="9700"/>
                  <a:pt x="20287" y="9682"/>
                  <a:pt x="20226" y="9682"/>
                </a:cubicBezTo>
                <a:cubicBezTo>
                  <a:pt x="20177" y="9682"/>
                  <a:pt x="20137" y="9659"/>
                  <a:pt x="20137" y="9632"/>
                </a:cubicBezTo>
                <a:cubicBezTo>
                  <a:pt x="20137" y="9596"/>
                  <a:pt x="20188" y="9582"/>
                  <a:pt x="20316" y="9581"/>
                </a:cubicBezTo>
                <a:cubicBezTo>
                  <a:pt x="20414" y="9580"/>
                  <a:pt x="20517" y="9591"/>
                  <a:pt x="20544" y="9606"/>
                </a:cubicBezTo>
                <a:cubicBezTo>
                  <a:pt x="20600" y="9636"/>
                  <a:pt x="20598" y="9552"/>
                  <a:pt x="20541" y="9458"/>
                </a:cubicBezTo>
                <a:cubicBezTo>
                  <a:pt x="20522" y="9426"/>
                  <a:pt x="20517" y="9379"/>
                  <a:pt x="20530" y="9354"/>
                </a:cubicBezTo>
                <a:cubicBezTo>
                  <a:pt x="20543" y="9329"/>
                  <a:pt x="20535" y="9294"/>
                  <a:pt x="20512" y="9276"/>
                </a:cubicBezTo>
                <a:cubicBezTo>
                  <a:pt x="20485" y="9257"/>
                  <a:pt x="20504" y="9212"/>
                  <a:pt x="20564" y="9155"/>
                </a:cubicBezTo>
                <a:cubicBezTo>
                  <a:pt x="20616" y="9106"/>
                  <a:pt x="20642" y="9070"/>
                  <a:pt x="20621" y="9074"/>
                </a:cubicBezTo>
                <a:cubicBezTo>
                  <a:pt x="20600" y="9079"/>
                  <a:pt x="20539" y="9055"/>
                  <a:pt x="20484" y="9019"/>
                </a:cubicBezTo>
                <a:cubicBezTo>
                  <a:pt x="20413" y="8973"/>
                  <a:pt x="20398" y="8945"/>
                  <a:pt x="20431" y="8915"/>
                </a:cubicBezTo>
                <a:cubicBezTo>
                  <a:pt x="20457" y="8892"/>
                  <a:pt x="20505" y="8881"/>
                  <a:pt x="20537" y="8890"/>
                </a:cubicBezTo>
                <a:cubicBezTo>
                  <a:pt x="20636" y="8918"/>
                  <a:pt x="20593" y="8793"/>
                  <a:pt x="20481" y="8725"/>
                </a:cubicBezTo>
                <a:cubicBezTo>
                  <a:pt x="20406" y="8680"/>
                  <a:pt x="20341" y="8669"/>
                  <a:pt x="20236" y="8685"/>
                </a:cubicBezTo>
                <a:cubicBezTo>
                  <a:pt x="19997" y="8722"/>
                  <a:pt x="19877" y="8712"/>
                  <a:pt x="19818" y="8652"/>
                </a:cubicBezTo>
                <a:cubicBezTo>
                  <a:pt x="19787" y="8620"/>
                  <a:pt x="19770" y="8583"/>
                  <a:pt x="19782" y="8570"/>
                </a:cubicBezTo>
                <a:cubicBezTo>
                  <a:pt x="19793" y="8556"/>
                  <a:pt x="19777" y="8548"/>
                  <a:pt x="19747" y="8550"/>
                </a:cubicBezTo>
                <a:cubicBezTo>
                  <a:pt x="19716" y="8553"/>
                  <a:pt x="19685" y="8539"/>
                  <a:pt x="19677" y="8521"/>
                </a:cubicBezTo>
                <a:cubicBezTo>
                  <a:pt x="19669" y="8503"/>
                  <a:pt x="19633" y="8464"/>
                  <a:pt x="19598" y="8435"/>
                </a:cubicBezTo>
                <a:cubicBezTo>
                  <a:pt x="19541" y="8388"/>
                  <a:pt x="19541" y="8376"/>
                  <a:pt x="19599" y="8341"/>
                </a:cubicBezTo>
                <a:cubicBezTo>
                  <a:pt x="19635" y="8318"/>
                  <a:pt x="19682" y="8307"/>
                  <a:pt x="19702" y="8317"/>
                </a:cubicBezTo>
                <a:cubicBezTo>
                  <a:pt x="19723" y="8326"/>
                  <a:pt x="19744" y="8287"/>
                  <a:pt x="19750" y="8229"/>
                </a:cubicBezTo>
                <a:cubicBezTo>
                  <a:pt x="19756" y="8161"/>
                  <a:pt x="19800" y="8101"/>
                  <a:pt x="19871" y="8062"/>
                </a:cubicBezTo>
                <a:cubicBezTo>
                  <a:pt x="19932" y="8028"/>
                  <a:pt x="19970" y="7988"/>
                  <a:pt x="19956" y="7971"/>
                </a:cubicBezTo>
                <a:cubicBezTo>
                  <a:pt x="19913" y="7919"/>
                  <a:pt x="20066" y="7897"/>
                  <a:pt x="20148" y="7944"/>
                </a:cubicBezTo>
                <a:cubicBezTo>
                  <a:pt x="20191" y="7968"/>
                  <a:pt x="20179" y="7949"/>
                  <a:pt x="20122" y="7901"/>
                </a:cubicBezTo>
                <a:lnTo>
                  <a:pt x="20017" y="7813"/>
                </a:lnTo>
                <a:lnTo>
                  <a:pt x="20118" y="7774"/>
                </a:lnTo>
                <a:cubicBezTo>
                  <a:pt x="20207" y="7738"/>
                  <a:pt x="20209" y="7731"/>
                  <a:pt x="20144" y="7703"/>
                </a:cubicBezTo>
                <a:cubicBezTo>
                  <a:pt x="20077" y="7676"/>
                  <a:pt x="20077" y="7665"/>
                  <a:pt x="20140" y="7594"/>
                </a:cubicBezTo>
                <a:cubicBezTo>
                  <a:pt x="20189" y="7538"/>
                  <a:pt x="20194" y="7510"/>
                  <a:pt x="20158" y="7493"/>
                </a:cubicBezTo>
                <a:cubicBezTo>
                  <a:pt x="20124" y="7477"/>
                  <a:pt x="20138" y="7446"/>
                  <a:pt x="20201" y="7396"/>
                </a:cubicBezTo>
                <a:cubicBezTo>
                  <a:pt x="20290" y="7325"/>
                  <a:pt x="20290" y="7320"/>
                  <a:pt x="20215" y="7270"/>
                </a:cubicBezTo>
                <a:cubicBezTo>
                  <a:pt x="20172" y="7242"/>
                  <a:pt x="20097" y="7213"/>
                  <a:pt x="20048" y="7206"/>
                </a:cubicBezTo>
                <a:cubicBezTo>
                  <a:pt x="19999" y="7199"/>
                  <a:pt x="19957" y="7179"/>
                  <a:pt x="19955" y="7161"/>
                </a:cubicBezTo>
                <a:cubicBezTo>
                  <a:pt x="19945" y="7078"/>
                  <a:pt x="19873" y="7014"/>
                  <a:pt x="19754" y="6983"/>
                </a:cubicBezTo>
                <a:cubicBezTo>
                  <a:pt x="19682" y="6965"/>
                  <a:pt x="19624" y="6932"/>
                  <a:pt x="19624" y="6910"/>
                </a:cubicBezTo>
                <a:cubicBezTo>
                  <a:pt x="19624" y="6888"/>
                  <a:pt x="19574" y="6820"/>
                  <a:pt x="19513" y="6760"/>
                </a:cubicBezTo>
                <a:cubicBezTo>
                  <a:pt x="19451" y="6701"/>
                  <a:pt x="19401" y="6634"/>
                  <a:pt x="19401" y="6613"/>
                </a:cubicBezTo>
                <a:cubicBezTo>
                  <a:pt x="19401" y="6587"/>
                  <a:pt x="19343" y="6583"/>
                  <a:pt x="19212" y="6599"/>
                </a:cubicBezTo>
                <a:cubicBezTo>
                  <a:pt x="19107" y="6612"/>
                  <a:pt x="19002" y="6623"/>
                  <a:pt x="18977" y="6626"/>
                </a:cubicBezTo>
                <a:cubicBezTo>
                  <a:pt x="18953" y="6628"/>
                  <a:pt x="18933" y="6609"/>
                  <a:pt x="18933" y="6582"/>
                </a:cubicBezTo>
                <a:cubicBezTo>
                  <a:pt x="18933" y="6555"/>
                  <a:pt x="19003" y="6519"/>
                  <a:pt x="19095" y="6499"/>
                </a:cubicBezTo>
                <a:lnTo>
                  <a:pt x="19256" y="6465"/>
                </a:lnTo>
                <a:lnTo>
                  <a:pt x="19127" y="6383"/>
                </a:lnTo>
                <a:cubicBezTo>
                  <a:pt x="18948" y="6270"/>
                  <a:pt x="18783" y="6264"/>
                  <a:pt x="18531" y="6364"/>
                </a:cubicBezTo>
                <a:cubicBezTo>
                  <a:pt x="18415" y="6410"/>
                  <a:pt x="18301" y="6439"/>
                  <a:pt x="18278" y="6428"/>
                </a:cubicBezTo>
                <a:cubicBezTo>
                  <a:pt x="18255" y="6417"/>
                  <a:pt x="18208" y="6437"/>
                  <a:pt x="18175" y="6470"/>
                </a:cubicBezTo>
                <a:cubicBezTo>
                  <a:pt x="18126" y="6519"/>
                  <a:pt x="18103" y="6523"/>
                  <a:pt x="18058" y="6490"/>
                </a:cubicBezTo>
                <a:cubicBezTo>
                  <a:pt x="18026" y="6467"/>
                  <a:pt x="18016" y="6449"/>
                  <a:pt x="18035" y="6449"/>
                </a:cubicBezTo>
                <a:cubicBezTo>
                  <a:pt x="18054" y="6449"/>
                  <a:pt x="18026" y="6404"/>
                  <a:pt x="17974" y="6349"/>
                </a:cubicBezTo>
                <a:cubicBezTo>
                  <a:pt x="17921" y="6294"/>
                  <a:pt x="17893" y="6250"/>
                  <a:pt x="17910" y="6250"/>
                </a:cubicBezTo>
                <a:cubicBezTo>
                  <a:pt x="17927" y="6250"/>
                  <a:pt x="17918" y="6230"/>
                  <a:pt x="17892" y="6206"/>
                </a:cubicBezTo>
                <a:cubicBezTo>
                  <a:pt x="17856" y="6174"/>
                  <a:pt x="17860" y="6143"/>
                  <a:pt x="17910" y="6090"/>
                </a:cubicBezTo>
                <a:cubicBezTo>
                  <a:pt x="17971" y="6025"/>
                  <a:pt x="17971" y="6020"/>
                  <a:pt x="17908" y="6038"/>
                </a:cubicBezTo>
                <a:cubicBezTo>
                  <a:pt x="17829" y="6061"/>
                  <a:pt x="17694" y="5991"/>
                  <a:pt x="17731" y="5947"/>
                </a:cubicBezTo>
                <a:cubicBezTo>
                  <a:pt x="17769" y="5901"/>
                  <a:pt x="17707" y="5848"/>
                  <a:pt x="17648" y="5876"/>
                </a:cubicBezTo>
                <a:cubicBezTo>
                  <a:pt x="17619" y="5889"/>
                  <a:pt x="17565" y="5903"/>
                  <a:pt x="17528" y="5907"/>
                </a:cubicBezTo>
                <a:cubicBezTo>
                  <a:pt x="17491" y="5911"/>
                  <a:pt x="17418" y="5955"/>
                  <a:pt x="17366" y="6003"/>
                </a:cubicBezTo>
                <a:cubicBezTo>
                  <a:pt x="17272" y="6091"/>
                  <a:pt x="17272" y="6090"/>
                  <a:pt x="17207" y="6022"/>
                </a:cubicBezTo>
                <a:cubicBezTo>
                  <a:pt x="17148" y="5958"/>
                  <a:pt x="17134" y="5957"/>
                  <a:pt x="17044" y="6004"/>
                </a:cubicBezTo>
                <a:cubicBezTo>
                  <a:pt x="16934" y="6061"/>
                  <a:pt x="16817" y="6044"/>
                  <a:pt x="16710" y="5956"/>
                </a:cubicBezTo>
                <a:cubicBezTo>
                  <a:pt x="16649" y="5907"/>
                  <a:pt x="16646" y="5881"/>
                  <a:pt x="16690" y="5794"/>
                </a:cubicBezTo>
                <a:cubicBezTo>
                  <a:pt x="16735" y="5705"/>
                  <a:pt x="16731" y="5679"/>
                  <a:pt x="16664" y="5624"/>
                </a:cubicBezTo>
                <a:cubicBezTo>
                  <a:pt x="16599" y="5571"/>
                  <a:pt x="16594" y="5545"/>
                  <a:pt x="16636" y="5487"/>
                </a:cubicBezTo>
                <a:cubicBezTo>
                  <a:pt x="16664" y="5448"/>
                  <a:pt x="16714" y="5423"/>
                  <a:pt x="16747" y="5432"/>
                </a:cubicBezTo>
                <a:cubicBezTo>
                  <a:pt x="16780" y="5441"/>
                  <a:pt x="16819" y="5426"/>
                  <a:pt x="16834" y="5398"/>
                </a:cubicBezTo>
                <a:cubicBezTo>
                  <a:pt x="16852" y="5363"/>
                  <a:pt x="16877" y="5357"/>
                  <a:pt x="16915" y="5379"/>
                </a:cubicBezTo>
                <a:cubicBezTo>
                  <a:pt x="16945" y="5397"/>
                  <a:pt x="17076" y="5407"/>
                  <a:pt x="17204" y="5402"/>
                </a:cubicBezTo>
                <a:cubicBezTo>
                  <a:pt x="17562" y="5388"/>
                  <a:pt x="17573" y="5385"/>
                  <a:pt x="17546" y="5306"/>
                </a:cubicBezTo>
                <a:cubicBezTo>
                  <a:pt x="17494" y="5152"/>
                  <a:pt x="17497" y="5103"/>
                  <a:pt x="17559" y="5051"/>
                </a:cubicBezTo>
                <a:cubicBezTo>
                  <a:pt x="17602" y="5014"/>
                  <a:pt x="17607" y="4989"/>
                  <a:pt x="17575" y="4974"/>
                </a:cubicBezTo>
                <a:cubicBezTo>
                  <a:pt x="17491" y="4935"/>
                  <a:pt x="17605" y="4832"/>
                  <a:pt x="17731" y="4832"/>
                </a:cubicBezTo>
                <a:cubicBezTo>
                  <a:pt x="17854" y="4832"/>
                  <a:pt x="18130" y="4645"/>
                  <a:pt x="18085" y="4592"/>
                </a:cubicBezTo>
                <a:cubicBezTo>
                  <a:pt x="18072" y="4576"/>
                  <a:pt x="18081" y="4554"/>
                  <a:pt x="18105" y="4543"/>
                </a:cubicBezTo>
                <a:cubicBezTo>
                  <a:pt x="18133" y="4530"/>
                  <a:pt x="18134" y="4493"/>
                  <a:pt x="18106" y="4438"/>
                </a:cubicBezTo>
                <a:cubicBezTo>
                  <a:pt x="18079" y="4385"/>
                  <a:pt x="18078" y="4333"/>
                  <a:pt x="18105" y="4298"/>
                </a:cubicBezTo>
                <a:cubicBezTo>
                  <a:pt x="18139" y="4254"/>
                  <a:pt x="18120" y="4237"/>
                  <a:pt x="18007" y="4208"/>
                </a:cubicBezTo>
                <a:cubicBezTo>
                  <a:pt x="17815" y="4159"/>
                  <a:pt x="17807" y="4106"/>
                  <a:pt x="17982" y="4049"/>
                </a:cubicBezTo>
                <a:lnTo>
                  <a:pt x="18130" y="4000"/>
                </a:lnTo>
                <a:lnTo>
                  <a:pt x="17942" y="3998"/>
                </a:lnTo>
                <a:cubicBezTo>
                  <a:pt x="17800" y="3996"/>
                  <a:pt x="17742" y="3978"/>
                  <a:pt x="17705" y="3926"/>
                </a:cubicBezTo>
                <a:cubicBezTo>
                  <a:pt x="17639" y="3835"/>
                  <a:pt x="17729" y="3752"/>
                  <a:pt x="17872" y="3772"/>
                </a:cubicBezTo>
                <a:cubicBezTo>
                  <a:pt x="17929" y="3780"/>
                  <a:pt x="17987" y="3774"/>
                  <a:pt x="18000" y="3757"/>
                </a:cubicBezTo>
                <a:cubicBezTo>
                  <a:pt x="18014" y="3741"/>
                  <a:pt x="18045" y="3738"/>
                  <a:pt x="18070" y="3749"/>
                </a:cubicBezTo>
                <a:cubicBezTo>
                  <a:pt x="18096" y="3761"/>
                  <a:pt x="18094" y="3739"/>
                  <a:pt x="18063" y="3696"/>
                </a:cubicBezTo>
                <a:cubicBezTo>
                  <a:pt x="18027" y="3646"/>
                  <a:pt x="18026" y="3612"/>
                  <a:pt x="18056" y="3590"/>
                </a:cubicBezTo>
                <a:cubicBezTo>
                  <a:pt x="18081" y="3571"/>
                  <a:pt x="18090" y="3535"/>
                  <a:pt x="18077" y="3510"/>
                </a:cubicBezTo>
                <a:cubicBezTo>
                  <a:pt x="18046" y="3449"/>
                  <a:pt x="18183" y="3414"/>
                  <a:pt x="18261" y="3462"/>
                </a:cubicBezTo>
                <a:cubicBezTo>
                  <a:pt x="18304" y="3489"/>
                  <a:pt x="18331" y="3490"/>
                  <a:pt x="18352" y="3465"/>
                </a:cubicBezTo>
                <a:cubicBezTo>
                  <a:pt x="18368" y="3446"/>
                  <a:pt x="18400" y="3438"/>
                  <a:pt x="18423" y="3449"/>
                </a:cubicBezTo>
                <a:cubicBezTo>
                  <a:pt x="18463" y="3467"/>
                  <a:pt x="18482" y="3423"/>
                  <a:pt x="18469" y="3342"/>
                </a:cubicBezTo>
                <a:cubicBezTo>
                  <a:pt x="18465" y="3321"/>
                  <a:pt x="18483" y="3294"/>
                  <a:pt x="18508" y="3283"/>
                </a:cubicBezTo>
                <a:cubicBezTo>
                  <a:pt x="18533" y="3271"/>
                  <a:pt x="18554" y="3246"/>
                  <a:pt x="18554" y="3228"/>
                </a:cubicBezTo>
                <a:cubicBezTo>
                  <a:pt x="18554" y="3210"/>
                  <a:pt x="18536" y="3203"/>
                  <a:pt x="18515" y="3212"/>
                </a:cubicBezTo>
                <a:cubicBezTo>
                  <a:pt x="18453" y="3241"/>
                  <a:pt x="18348" y="3125"/>
                  <a:pt x="18339" y="3020"/>
                </a:cubicBezTo>
                <a:cubicBezTo>
                  <a:pt x="18327" y="2874"/>
                  <a:pt x="18263" y="2834"/>
                  <a:pt x="18097" y="2869"/>
                </a:cubicBezTo>
                <a:cubicBezTo>
                  <a:pt x="18014" y="2887"/>
                  <a:pt x="17939" y="2888"/>
                  <a:pt x="17915" y="2870"/>
                </a:cubicBezTo>
                <a:cubicBezTo>
                  <a:pt x="17865" y="2833"/>
                  <a:pt x="17622" y="2883"/>
                  <a:pt x="17532" y="2950"/>
                </a:cubicBezTo>
                <a:cubicBezTo>
                  <a:pt x="17472" y="2995"/>
                  <a:pt x="17479" y="3000"/>
                  <a:pt x="17600" y="3000"/>
                </a:cubicBezTo>
                <a:cubicBezTo>
                  <a:pt x="17675" y="3000"/>
                  <a:pt x="17749" y="3009"/>
                  <a:pt x="17765" y="3021"/>
                </a:cubicBezTo>
                <a:cubicBezTo>
                  <a:pt x="17807" y="3052"/>
                  <a:pt x="17709" y="3171"/>
                  <a:pt x="17659" y="3148"/>
                </a:cubicBezTo>
                <a:cubicBezTo>
                  <a:pt x="17635" y="3137"/>
                  <a:pt x="17620" y="3148"/>
                  <a:pt x="17627" y="3172"/>
                </a:cubicBezTo>
                <a:cubicBezTo>
                  <a:pt x="17641" y="3222"/>
                  <a:pt x="17549" y="3221"/>
                  <a:pt x="17288" y="3171"/>
                </a:cubicBezTo>
                <a:cubicBezTo>
                  <a:pt x="17059" y="3127"/>
                  <a:pt x="16982" y="3071"/>
                  <a:pt x="17117" y="3045"/>
                </a:cubicBezTo>
                <a:cubicBezTo>
                  <a:pt x="17196" y="3029"/>
                  <a:pt x="17207" y="3015"/>
                  <a:pt x="17167" y="2979"/>
                </a:cubicBezTo>
                <a:cubicBezTo>
                  <a:pt x="17128" y="2944"/>
                  <a:pt x="17133" y="2930"/>
                  <a:pt x="17189" y="2914"/>
                </a:cubicBezTo>
                <a:cubicBezTo>
                  <a:pt x="17300" y="2882"/>
                  <a:pt x="17187" y="2799"/>
                  <a:pt x="17043" y="2807"/>
                </a:cubicBezTo>
                <a:cubicBezTo>
                  <a:pt x="16978" y="2811"/>
                  <a:pt x="16870" y="2787"/>
                  <a:pt x="16803" y="2754"/>
                </a:cubicBezTo>
                <a:lnTo>
                  <a:pt x="16682" y="2694"/>
                </a:lnTo>
                <a:lnTo>
                  <a:pt x="16772" y="2599"/>
                </a:lnTo>
                <a:cubicBezTo>
                  <a:pt x="16823" y="2546"/>
                  <a:pt x="16848" y="2502"/>
                  <a:pt x="16828" y="2502"/>
                </a:cubicBezTo>
                <a:cubicBezTo>
                  <a:pt x="16808" y="2501"/>
                  <a:pt x="16830" y="2479"/>
                  <a:pt x="16877" y="2453"/>
                </a:cubicBezTo>
                <a:cubicBezTo>
                  <a:pt x="16942" y="2416"/>
                  <a:pt x="16950" y="2395"/>
                  <a:pt x="16910" y="2360"/>
                </a:cubicBezTo>
                <a:cubicBezTo>
                  <a:pt x="16882" y="2335"/>
                  <a:pt x="16871" y="2305"/>
                  <a:pt x="16885" y="2294"/>
                </a:cubicBezTo>
                <a:cubicBezTo>
                  <a:pt x="16900" y="2284"/>
                  <a:pt x="16899" y="2246"/>
                  <a:pt x="16884" y="2210"/>
                </a:cubicBezTo>
                <a:cubicBezTo>
                  <a:pt x="16850" y="2130"/>
                  <a:pt x="16685" y="2093"/>
                  <a:pt x="16600" y="2146"/>
                </a:cubicBezTo>
                <a:cubicBezTo>
                  <a:pt x="16549" y="2177"/>
                  <a:pt x="16520" y="2170"/>
                  <a:pt x="16456" y="2112"/>
                </a:cubicBezTo>
                <a:cubicBezTo>
                  <a:pt x="16401" y="2062"/>
                  <a:pt x="16328" y="2038"/>
                  <a:pt x="16222" y="2038"/>
                </a:cubicBezTo>
                <a:cubicBezTo>
                  <a:pt x="16137" y="2038"/>
                  <a:pt x="16041" y="2015"/>
                  <a:pt x="16010" y="1988"/>
                </a:cubicBezTo>
                <a:cubicBezTo>
                  <a:pt x="15979" y="1960"/>
                  <a:pt x="15918" y="1946"/>
                  <a:pt x="15875" y="1957"/>
                </a:cubicBezTo>
                <a:cubicBezTo>
                  <a:pt x="15831" y="1967"/>
                  <a:pt x="15785" y="1960"/>
                  <a:pt x="15770" y="1943"/>
                </a:cubicBezTo>
                <a:cubicBezTo>
                  <a:pt x="15756" y="1926"/>
                  <a:pt x="15693" y="1916"/>
                  <a:pt x="15631" y="1921"/>
                </a:cubicBezTo>
                <a:cubicBezTo>
                  <a:pt x="15569" y="1926"/>
                  <a:pt x="15509" y="1918"/>
                  <a:pt x="15497" y="1904"/>
                </a:cubicBezTo>
                <a:cubicBezTo>
                  <a:pt x="15485" y="1889"/>
                  <a:pt x="15427" y="1883"/>
                  <a:pt x="15367" y="1891"/>
                </a:cubicBezTo>
                <a:cubicBezTo>
                  <a:pt x="15308" y="1899"/>
                  <a:pt x="15246" y="1891"/>
                  <a:pt x="15231" y="1873"/>
                </a:cubicBezTo>
                <a:cubicBezTo>
                  <a:pt x="15215" y="1854"/>
                  <a:pt x="15155" y="1839"/>
                  <a:pt x="15096" y="1839"/>
                </a:cubicBezTo>
                <a:cubicBezTo>
                  <a:pt x="15034" y="1839"/>
                  <a:pt x="14968" y="1811"/>
                  <a:pt x="14941" y="1773"/>
                </a:cubicBezTo>
                <a:cubicBezTo>
                  <a:pt x="14915" y="1737"/>
                  <a:pt x="14905" y="1707"/>
                  <a:pt x="14919" y="1707"/>
                </a:cubicBezTo>
                <a:cubicBezTo>
                  <a:pt x="14932" y="1707"/>
                  <a:pt x="14910" y="1670"/>
                  <a:pt x="14871" y="1626"/>
                </a:cubicBezTo>
                <a:cubicBezTo>
                  <a:pt x="14784" y="1527"/>
                  <a:pt x="14647" y="1506"/>
                  <a:pt x="14478" y="1567"/>
                </a:cubicBezTo>
                <a:cubicBezTo>
                  <a:pt x="14306" y="1629"/>
                  <a:pt x="14238" y="1577"/>
                  <a:pt x="14340" y="1461"/>
                </a:cubicBezTo>
                <a:cubicBezTo>
                  <a:pt x="14382" y="1414"/>
                  <a:pt x="14450" y="1375"/>
                  <a:pt x="14492" y="1375"/>
                </a:cubicBezTo>
                <a:cubicBezTo>
                  <a:pt x="14534" y="1375"/>
                  <a:pt x="14569" y="1353"/>
                  <a:pt x="14569" y="1327"/>
                </a:cubicBezTo>
                <a:cubicBezTo>
                  <a:pt x="14569" y="1300"/>
                  <a:pt x="14554" y="1286"/>
                  <a:pt x="14535" y="1294"/>
                </a:cubicBezTo>
                <a:cubicBezTo>
                  <a:pt x="14516" y="1303"/>
                  <a:pt x="14484" y="1292"/>
                  <a:pt x="14464" y="1268"/>
                </a:cubicBezTo>
                <a:cubicBezTo>
                  <a:pt x="14444" y="1245"/>
                  <a:pt x="14398" y="1224"/>
                  <a:pt x="14361" y="1222"/>
                </a:cubicBezTo>
                <a:cubicBezTo>
                  <a:pt x="14324" y="1219"/>
                  <a:pt x="14261" y="1207"/>
                  <a:pt x="14222" y="1195"/>
                </a:cubicBezTo>
                <a:cubicBezTo>
                  <a:pt x="14140" y="1170"/>
                  <a:pt x="14069" y="1294"/>
                  <a:pt x="14145" y="1329"/>
                </a:cubicBezTo>
                <a:cubicBezTo>
                  <a:pt x="14169" y="1340"/>
                  <a:pt x="14179" y="1367"/>
                  <a:pt x="14167" y="1391"/>
                </a:cubicBezTo>
                <a:cubicBezTo>
                  <a:pt x="14155" y="1414"/>
                  <a:pt x="14166" y="1449"/>
                  <a:pt x="14191" y="1467"/>
                </a:cubicBezTo>
                <a:cubicBezTo>
                  <a:pt x="14259" y="1518"/>
                  <a:pt x="14192" y="1575"/>
                  <a:pt x="14079" y="1562"/>
                </a:cubicBezTo>
                <a:cubicBezTo>
                  <a:pt x="14018" y="1555"/>
                  <a:pt x="13982" y="1527"/>
                  <a:pt x="13982" y="1488"/>
                </a:cubicBezTo>
                <a:cubicBezTo>
                  <a:pt x="13982" y="1412"/>
                  <a:pt x="13866" y="1391"/>
                  <a:pt x="13695" y="1435"/>
                </a:cubicBezTo>
                <a:cubicBezTo>
                  <a:pt x="13605" y="1459"/>
                  <a:pt x="13552" y="1457"/>
                  <a:pt x="13516" y="1430"/>
                </a:cubicBezTo>
                <a:cubicBezTo>
                  <a:pt x="13488" y="1409"/>
                  <a:pt x="13436" y="1392"/>
                  <a:pt x="13401" y="1392"/>
                </a:cubicBezTo>
                <a:cubicBezTo>
                  <a:pt x="13365" y="1392"/>
                  <a:pt x="13335" y="1377"/>
                  <a:pt x="13334" y="1359"/>
                </a:cubicBezTo>
                <a:cubicBezTo>
                  <a:pt x="13332" y="1340"/>
                  <a:pt x="13259" y="1270"/>
                  <a:pt x="13169" y="1202"/>
                </a:cubicBezTo>
                <a:cubicBezTo>
                  <a:pt x="13080" y="1134"/>
                  <a:pt x="13020" y="1068"/>
                  <a:pt x="13037" y="1056"/>
                </a:cubicBezTo>
                <a:cubicBezTo>
                  <a:pt x="13053" y="1044"/>
                  <a:pt x="13035" y="1017"/>
                  <a:pt x="12998" y="997"/>
                </a:cubicBezTo>
                <a:cubicBezTo>
                  <a:pt x="12939" y="965"/>
                  <a:pt x="12947" y="946"/>
                  <a:pt x="13063" y="863"/>
                </a:cubicBezTo>
                <a:cubicBezTo>
                  <a:pt x="13176" y="783"/>
                  <a:pt x="13209" y="775"/>
                  <a:pt x="13267" y="810"/>
                </a:cubicBezTo>
                <a:cubicBezTo>
                  <a:pt x="13318" y="842"/>
                  <a:pt x="13351" y="843"/>
                  <a:pt x="13395" y="816"/>
                </a:cubicBezTo>
                <a:cubicBezTo>
                  <a:pt x="13428" y="795"/>
                  <a:pt x="13468" y="786"/>
                  <a:pt x="13484" y="795"/>
                </a:cubicBezTo>
                <a:cubicBezTo>
                  <a:pt x="13501" y="804"/>
                  <a:pt x="13499" y="797"/>
                  <a:pt x="13480" y="780"/>
                </a:cubicBezTo>
                <a:cubicBezTo>
                  <a:pt x="13461" y="763"/>
                  <a:pt x="13387" y="741"/>
                  <a:pt x="13314" y="732"/>
                </a:cubicBezTo>
                <a:cubicBezTo>
                  <a:pt x="13241" y="722"/>
                  <a:pt x="13124" y="682"/>
                  <a:pt x="13052" y="643"/>
                </a:cubicBezTo>
                <a:cubicBezTo>
                  <a:pt x="12935" y="578"/>
                  <a:pt x="12917" y="576"/>
                  <a:pt x="12881" y="625"/>
                </a:cubicBezTo>
                <a:cubicBezTo>
                  <a:pt x="12856" y="657"/>
                  <a:pt x="12783" y="679"/>
                  <a:pt x="12697" y="679"/>
                </a:cubicBezTo>
                <a:cubicBezTo>
                  <a:pt x="12601" y="679"/>
                  <a:pt x="12535" y="702"/>
                  <a:pt x="12497" y="746"/>
                </a:cubicBezTo>
                <a:cubicBezTo>
                  <a:pt x="12452" y="800"/>
                  <a:pt x="12424" y="807"/>
                  <a:pt x="12352" y="778"/>
                </a:cubicBezTo>
                <a:cubicBezTo>
                  <a:pt x="12304" y="759"/>
                  <a:pt x="12265" y="723"/>
                  <a:pt x="12265" y="700"/>
                </a:cubicBezTo>
                <a:cubicBezTo>
                  <a:pt x="12265" y="561"/>
                  <a:pt x="11863" y="508"/>
                  <a:pt x="11635" y="617"/>
                </a:cubicBezTo>
                <a:cubicBezTo>
                  <a:pt x="11576" y="645"/>
                  <a:pt x="11494" y="676"/>
                  <a:pt x="11451" y="688"/>
                </a:cubicBezTo>
                <a:cubicBezTo>
                  <a:pt x="11408" y="700"/>
                  <a:pt x="11373" y="733"/>
                  <a:pt x="11373" y="761"/>
                </a:cubicBezTo>
                <a:cubicBezTo>
                  <a:pt x="11373" y="789"/>
                  <a:pt x="11330" y="843"/>
                  <a:pt x="11279" y="881"/>
                </a:cubicBezTo>
                <a:cubicBezTo>
                  <a:pt x="11193" y="945"/>
                  <a:pt x="11181" y="946"/>
                  <a:pt x="11108" y="896"/>
                </a:cubicBezTo>
                <a:cubicBezTo>
                  <a:pt x="11048" y="856"/>
                  <a:pt x="11002" y="850"/>
                  <a:pt x="10918" y="874"/>
                </a:cubicBezTo>
                <a:cubicBezTo>
                  <a:pt x="10829" y="899"/>
                  <a:pt x="10782" y="890"/>
                  <a:pt x="10677" y="826"/>
                </a:cubicBezTo>
                <a:cubicBezTo>
                  <a:pt x="10606" y="783"/>
                  <a:pt x="10501" y="747"/>
                  <a:pt x="10446" y="746"/>
                </a:cubicBezTo>
                <a:cubicBezTo>
                  <a:pt x="10377" y="745"/>
                  <a:pt x="10329" y="716"/>
                  <a:pt x="10298" y="654"/>
                </a:cubicBezTo>
                <a:cubicBezTo>
                  <a:pt x="10272" y="604"/>
                  <a:pt x="10220" y="538"/>
                  <a:pt x="10182" y="507"/>
                </a:cubicBezTo>
                <a:cubicBezTo>
                  <a:pt x="10120" y="456"/>
                  <a:pt x="10104" y="455"/>
                  <a:pt x="10012" y="500"/>
                </a:cubicBezTo>
                <a:cubicBezTo>
                  <a:pt x="9864" y="572"/>
                  <a:pt x="9499" y="495"/>
                  <a:pt x="9572" y="407"/>
                </a:cubicBezTo>
                <a:cubicBezTo>
                  <a:pt x="9588" y="388"/>
                  <a:pt x="9541" y="379"/>
                  <a:pt x="9456" y="386"/>
                </a:cubicBezTo>
                <a:cubicBezTo>
                  <a:pt x="9341" y="395"/>
                  <a:pt x="9291" y="377"/>
                  <a:pt x="9206" y="299"/>
                </a:cubicBezTo>
                <a:cubicBezTo>
                  <a:pt x="9134" y="231"/>
                  <a:pt x="9116" y="189"/>
                  <a:pt x="9147" y="162"/>
                </a:cubicBezTo>
                <a:cubicBezTo>
                  <a:pt x="9178" y="134"/>
                  <a:pt x="9168" y="123"/>
                  <a:pt x="9112" y="127"/>
                </a:cubicBezTo>
                <a:cubicBezTo>
                  <a:pt x="9068" y="129"/>
                  <a:pt x="9033" y="109"/>
                  <a:pt x="9032" y="82"/>
                </a:cubicBezTo>
                <a:cubicBezTo>
                  <a:pt x="9031" y="45"/>
                  <a:pt x="8975" y="32"/>
                  <a:pt x="8808" y="31"/>
                </a:cubicBezTo>
                <a:cubicBezTo>
                  <a:pt x="8685" y="31"/>
                  <a:pt x="8544" y="20"/>
                  <a:pt x="8493" y="6"/>
                </a:cubicBezTo>
                <a:cubicBezTo>
                  <a:pt x="8459" y="-2"/>
                  <a:pt x="8429" y="-3"/>
                  <a:pt x="8398" y="6"/>
                </a:cubicBezTo>
                <a:close/>
              </a:path>
            </a:pathLst>
          </a:custGeom>
          <a:ln w="12700">
            <a:miter lim="400000"/>
          </a:ln>
        </p:spPr>
      </p:pic>
      <p:sp>
        <p:nvSpPr>
          <p:cNvPr id="53" name="Shape 249"/>
          <p:cNvSpPr/>
          <p:nvPr/>
        </p:nvSpPr>
        <p:spPr>
          <a:xfrm>
            <a:off x="13863970" y="3804118"/>
            <a:ext cx="2305250" cy="5842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200"/>
            </a:lvl1pPr>
          </a:lstStyle>
          <a:p>
            <a:r>
              <a:rPr dirty="0"/>
              <a:t># of vertices</a:t>
            </a:r>
          </a:p>
        </p:txBody>
      </p:sp>
      <p:pic>
        <p:nvPicPr>
          <p:cNvPr id="9" name="1_rgb.jpg"/>
          <p:cNvPicPr>
            <a:picLocks noChangeAspect="1"/>
          </p:cNvPicPr>
          <p:nvPr/>
        </p:nvPicPr>
        <p:blipFill>
          <a:blip r:embed="rId4">
            <a:extLst/>
          </a:blip>
          <a:srcRect l="3399" t="713" r="2439" b="969"/>
          <a:stretch>
            <a:fillRect/>
          </a:stretch>
        </p:blipFill>
        <p:spPr>
          <a:xfrm>
            <a:off x="3743501" y="3207383"/>
            <a:ext cx="6098822" cy="8240890"/>
          </a:xfrm>
          <a:custGeom>
            <a:avLst/>
            <a:gdLst/>
            <a:ahLst/>
            <a:cxnLst>
              <a:cxn ang="0">
                <a:pos x="wd2" y="hd2"/>
              </a:cxn>
              <a:cxn ang="5400000">
                <a:pos x="wd2" y="hd2"/>
              </a:cxn>
              <a:cxn ang="10800000">
                <a:pos x="wd2" y="hd2"/>
              </a:cxn>
              <a:cxn ang="16200000">
                <a:pos x="wd2" y="hd2"/>
              </a:cxn>
            </a:cxnLst>
            <a:rect l="0" t="0" r="r" b="b"/>
            <a:pathLst>
              <a:path w="21528" h="21578" extrusionOk="0">
                <a:moveTo>
                  <a:pt x="8829" y="0"/>
                </a:moveTo>
                <a:cubicBezTo>
                  <a:pt x="8800" y="4"/>
                  <a:pt x="8716" y="12"/>
                  <a:pt x="8641" y="16"/>
                </a:cubicBezTo>
                <a:cubicBezTo>
                  <a:pt x="8566" y="20"/>
                  <a:pt x="8493" y="44"/>
                  <a:pt x="8480" y="70"/>
                </a:cubicBezTo>
                <a:cubicBezTo>
                  <a:pt x="8460" y="109"/>
                  <a:pt x="8444" y="110"/>
                  <a:pt x="8381" y="72"/>
                </a:cubicBezTo>
                <a:cubicBezTo>
                  <a:pt x="8338" y="46"/>
                  <a:pt x="8319" y="44"/>
                  <a:pt x="8337" y="66"/>
                </a:cubicBezTo>
                <a:cubicBezTo>
                  <a:pt x="8356" y="89"/>
                  <a:pt x="8314" y="134"/>
                  <a:pt x="8236" y="175"/>
                </a:cubicBezTo>
                <a:lnTo>
                  <a:pt x="8103" y="244"/>
                </a:lnTo>
                <a:lnTo>
                  <a:pt x="8053" y="175"/>
                </a:lnTo>
                <a:cubicBezTo>
                  <a:pt x="8010" y="116"/>
                  <a:pt x="7993" y="111"/>
                  <a:pt x="7934" y="148"/>
                </a:cubicBezTo>
                <a:cubicBezTo>
                  <a:pt x="7872" y="186"/>
                  <a:pt x="7874" y="193"/>
                  <a:pt x="7966" y="209"/>
                </a:cubicBezTo>
                <a:cubicBezTo>
                  <a:pt x="8117" y="236"/>
                  <a:pt x="8118" y="286"/>
                  <a:pt x="7970" y="403"/>
                </a:cubicBezTo>
                <a:cubicBezTo>
                  <a:pt x="7898" y="461"/>
                  <a:pt x="7851" y="508"/>
                  <a:pt x="7865" y="508"/>
                </a:cubicBezTo>
                <a:cubicBezTo>
                  <a:pt x="7879" y="508"/>
                  <a:pt x="7844" y="545"/>
                  <a:pt x="7787" y="590"/>
                </a:cubicBezTo>
                <a:cubicBezTo>
                  <a:pt x="7729" y="636"/>
                  <a:pt x="7662" y="663"/>
                  <a:pt x="7637" y="652"/>
                </a:cubicBezTo>
                <a:cubicBezTo>
                  <a:pt x="7612" y="640"/>
                  <a:pt x="7605" y="646"/>
                  <a:pt x="7621" y="665"/>
                </a:cubicBezTo>
                <a:cubicBezTo>
                  <a:pt x="7637" y="684"/>
                  <a:pt x="7621" y="718"/>
                  <a:pt x="7586" y="739"/>
                </a:cubicBezTo>
                <a:cubicBezTo>
                  <a:pt x="7542" y="766"/>
                  <a:pt x="7516" y="767"/>
                  <a:pt x="7495" y="742"/>
                </a:cubicBezTo>
                <a:cubicBezTo>
                  <a:pt x="7476" y="719"/>
                  <a:pt x="7422" y="729"/>
                  <a:pt x="7340" y="772"/>
                </a:cubicBezTo>
                <a:cubicBezTo>
                  <a:pt x="7271" y="809"/>
                  <a:pt x="7204" y="831"/>
                  <a:pt x="7190" y="820"/>
                </a:cubicBezTo>
                <a:cubicBezTo>
                  <a:pt x="7176" y="810"/>
                  <a:pt x="7174" y="831"/>
                  <a:pt x="7187" y="868"/>
                </a:cubicBezTo>
                <a:cubicBezTo>
                  <a:pt x="7203" y="914"/>
                  <a:pt x="7181" y="947"/>
                  <a:pt x="7116" y="973"/>
                </a:cubicBezTo>
                <a:cubicBezTo>
                  <a:pt x="7063" y="994"/>
                  <a:pt x="7033" y="1025"/>
                  <a:pt x="7048" y="1044"/>
                </a:cubicBezTo>
                <a:cubicBezTo>
                  <a:pt x="7063" y="1062"/>
                  <a:pt x="7063" y="1100"/>
                  <a:pt x="7048" y="1129"/>
                </a:cubicBezTo>
                <a:cubicBezTo>
                  <a:pt x="7027" y="1170"/>
                  <a:pt x="7009" y="1172"/>
                  <a:pt x="6959" y="1141"/>
                </a:cubicBezTo>
                <a:cubicBezTo>
                  <a:pt x="6909" y="1110"/>
                  <a:pt x="6868" y="1116"/>
                  <a:pt x="6771" y="1163"/>
                </a:cubicBezTo>
                <a:cubicBezTo>
                  <a:pt x="6703" y="1196"/>
                  <a:pt x="6636" y="1223"/>
                  <a:pt x="6622" y="1223"/>
                </a:cubicBezTo>
                <a:cubicBezTo>
                  <a:pt x="6609" y="1223"/>
                  <a:pt x="6603" y="1241"/>
                  <a:pt x="6610" y="1263"/>
                </a:cubicBezTo>
                <a:cubicBezTo>
                  <a:pt x="6629" y="1324"/>
                  <a:pt x="6542" y="1346"/>
                  <a:pt x="6442" y="1306"/>
                </a:cubicBezTo>
                <a:cubicBezTo>
                  <a:pt x="6377" y="1281"/>
                  <a:pt x="6325" y="1281"/>
                  <a:pt x="6261" y="1306"/>
                </a:cubicBezTo>
                <a:cubicBezTo>
                  <a:pt x="6132" y="1358"/>
                  <a:pt x="6148" y="1417"/>
                  <a:pt x="6286" y="1398"/>
                </a:cubicBezTo>
                <a:cubicBezTo>
                  <a:pt x="6375" y="1385"/>
                  <a:pt x="6411" y="1398"/>
                  <a:pt x="6439" y="1452"/>
                </a:cubicBezTo>
                <a:cubicBezTo>
                  <a:pt x="6461" y="1495"/>
                  <a:pt x="6454" y="1541"/>
                  <a:pt x="6423" y="1570"/>
                </a:cubicBezTo>
                <a:cubicBezTo>
                  <a:pt x="6383" y="1609"/>
                  <a:pt x="6388" y="1614"/>
                  <a:pt x="6449" y="1597"/>
                </a:cubicBezTo>
                <a:cubicBezTo>
                  <a:pt x="6490" y="1586"/>
                  <a:pt x="6545" y="1596"/>
                  <a:pt x="6572" y="1620"/>
                </a:cubicBezTo>
                <a:cubicBezTo>
                  <a:pt x="6631" y="1673"/>
                  <a:pt x="6563" y="1723"/>
                  <a:pt x="6386" y="1756"/>
                </a:cubicBezTo>
                <a:cubicBezTo>
                  <a:pt x="6319" y="1769"/>
                  <a:pt x="6268" y="1791"/>
                  <a:pt x="6274" y="1805"/>
                </a:cubicBezTo>
                <a:cubicBezTo>
                  <a:pt x="6285" y="1836"/>
                  <a:pt x="5952" y="2030"/>
                  <a:pt x="5752" y="2109"/>
                </a:cubicBezTo>
                <a:cubicBezTo>
                  <a:pt x="5619" y="2161"/>
                  <a:pt x="5618" y="2162"/>
                  <a:pt x="5716" y="2186"/>
                </a:cubicBezTo>
                <a:cubicBezTo>
                  <a:pt x="5772" y="2199"/>
                  <a:pt x="5842" y="2194"/>
                  <a:pt x="5874" y="2174"/>
                </a:cubicBezTo>
                <a:cubicBezTo>
                  <a:pt x="5918" y="2147"/>
                  <a:pt x="5967" y="2173"/>
                  <a:pt x="6073" y="2283"/>
                </a:cubicBezTo>
                <a:cubicBezTo>
                  <a:pt x="6150" y="2363"/>
                  <a:pt x="6199" y="2439"/>
                  <a:pt x="6181" y="2453"/>
                </a:cubicBezTo>
                <a:cubicBezTo>
                  <a:pt x="6163" y="2466"/>
                  <a:pt x="6149" y="2508"/>
                  <a:pt x="6149" y="2547"/>
                </a:cubicBezTo>
                <a:cubicBezTo>
                  <a:pt x="6149" y="2656"/>
                  <a:pt x="5939" y="2698"/>
                  <a:pt x="5755" y="2627"/>
                </a:cubicBezTo>
                <a:cubicBezTo>
                  <a:pt x="5561" y="2552"/>
                  <a:pt x="5357" y="2494"/>
                  <a:pt x="5275" y="2490"/>
                </a:cubicBezTo>
                <a:cubicBezTo>
                  <a:pt x="5238" y="2488"/>
                  <a:pt x="5211" y="2460"/>
                  <a:pt x="5214" y="2426"/>
                </a:cubicBezTo>
                <a:cubicBezTo>
                  <a:pt x="5219" y="2383"/>
                  <a:pt x="5207" y="2374"/>
                  <a:pt x="5175" y="2398"/>
                </a:cubicBezTo>
                <a:cubicBezTo>
                  <a:pt x="5147" y="2419"/>
                  <a:pt x="5089" y="2421"/>
                  <a:pt x="5027" y="2404"/>
                </a:cubicBezTo>
                <a:cubicBezTo>
                  <a:pt x="4971" y="2388"/>
                  <a:pt x="4885" y="2383"/>
                  <a:pt x="4835" y="2392"/>
                </a:cubicBezTo>
                <a:cubicBezTo>
                  <a:pt x="4745" y="2410"/>
                  <a:pt x="4745" y="2410"/>
                  <a:pt x="4838" y="2479"/>
                </a:cubicBezTo>
                <a:lnTo>
                  <a:pt x="4930" y="2547"/>
                </a:lnTo>
                <a:lnTo>
                  <a:pt x="4836" y="2604"/>
                </a:lnTo>
                <a:cubicBezTo>
                  <a:pt x="4768" y="2645"/>
                  <a:pt x="4756" y="2671"/>
                  <a:pt x="4791" y="2697"/>
                </a:cubicBezTo>
                <a:cubicBezTo>
                  <a:pt x="4827" y="2723"/>
                  <a:pt x="4806" y="2744"/>
                  <a:pt x="4719" y="2774"/>
                </a:cubicBezTo>
                <a:cubicBezTo>
                  <a:pt x="4621" y="2807"/>
                  <a:pt x="4611" y="2821"/>
                  <a:pt x="4665" y="2843"/>
                </a:cubicBezTo>
                <a:cubicBezTo>
                  <a:pt x="4702" y="2859"/>
                  <a:pt x="4721" y="2893"/>
                  <a:pt x="4707" y="2920"/>
                </a:cubicBezTo>
                <a:cubicBezTo>
                  <a:pt x="4675" y="2983"/>
                  <a:pt x="4808" y="3021"/>
                  <a:pt x="4888" y="2972"/>
                </a:cubicBezTo>
                <a:cubicBezTo>
                  <a:pt x="4934" y="2944"/>
                  <a:pt x="4962" y="2946"/>
                  <a:pt x="5000" y="2981"/>
                </a:cubicBezTo>
                <a:cubicBezTo>
                  <a:pt x="5039" y="3016"/>
                  <a:pt x="5035" y="3037"/>
                  <a:pt x="4983" y="3069"/>
                </a:cubicBezTo>
                <a:cubicBezTo>
                  <a:pt x="4897" y="3122"/>
                  <a:pt x="4897" y="3169"/>
                  <a:pt x="4982" y="3169"/>
                </a:cubicBezTo>
                <a:cubicBezTo>
                  <a:pt x="5055" y="3169"/>
                  <a:pt x="5154" y="3281"/>
                  <a:pt x="5109" y="3314"/>
                </a:cubicBezTo>
                <a:cubicBezTo>
                  <a:pt x="5094" y="3326"/>
                  <a:pt x="5035" y="3335"/>
                  <a:pt x="4979" y="3335"/>
                </a:cubicBezTo>
                <a:cubicBezTo>
                  <a:pt x="4850" y="3335"/>
                  <a:pt x="4737" y="3368"/>
                  <a:pt x="4737" y="3405"/>
                </a:cubicBezTo>
                <a:cubicBezTo>
                  <a:pt x="4737" y="3420"/>
                  <a:pt x="4785" y="3419"/>
                  <a:pt x="4845" y="3402"/>
                </a:cubicBezTo>
                <a:cubicBezTo>
                  <a:pt x="4928" y="3379"/>
                  <a:pt x="4969" y="3386"/>
                  <a:pt x="5028" y="3435"/>
                </a:cubicBezTo>
                <a:cubicBezTo>
                  <a:pt x="5106" y="3499"/>
                  <a:pt x="5086" y="3573"/>
                  <a:pt x="4992" y="3565"/>
                </a:cubicBezTo>
                <a:cubicBezTo>
                  <a:pt x="4963" y="3562"/>
                  <a:pt x="4895" y="3570"/>
                  <a:pt x="4842" y="3583"/>
                </a:cubicBezTo>
                <a:cubicBezTo>
                  <a:pt x="4735" y="3609"/>
                  <a:pt x="4722" y="3591"/>
                  <a:pt x="4985" y="3804"/>
                </a:cubicBezTo>
                <a:cubicBezTo>
                  <a:pt x="5064" y="3867"/>
                  <a:pt x="5029" y="3900"/>
                  <a:pt x="4880" y="3900"/>
                </a:cubicBezTo>
                <a:cubicBezTo>
                  <a:pt x="4778" y="3900"/>
                  <a:pt x="4774" y="3905"/>
                  <a:pt x="4835" y="3958"/>
                </a:cubicBezTo>
                <a:cubicBezTo>
                  <a:pt x="4872" y="3990"/>
                  <a:pt x="4928" y="4066"/>
                  <a:pt x="4961" y="4127"/>
                </a:cubicBezTo>
                <a:cubicBezTo>
                  <a:pt x="5006" y="4211"/>
                  <a:pt x="5040" y="4234"/>
                  <a:pt x="5105" y="4221"/>
                </a:cubicBezTo>
                <a:cubicBezTo>
                  <a:pt x="5153" y="4212"/>
                  <a:pt x="5227" y="4230"/>
                  <a:pt x="5271" y="4263"/>
                </a:cubicBezTo>
                <a:cubicBezTo>
                  <a:pt x="5314" y="4295"/>
                  <a:pt x="5383" y="4331"/>
                  <a:pt x="5426" y="4343"/>
                </a:cubicBezTo>
                <a:cubicBezTo>
                  <a:pt x="5509" y="4367"/>
                  <a:pt x="5486" y="4432"/>
                  <a:pt x="5394" y="4432"/>
                </a:cubicBezTo>
                <a:cubicBezTo>
                  <a:pt x="5316" y="4432"/>
                  <a:pt x="5313" y="4553"/>
                  <a:pt x="5390" y="4600"/>
                </a:cubicBezTo>
                <a:cubicBezTo>
                  <a:pt x="5425" y="4621"/>
                  <a:pt x="5439" y="4656"/>
                  <a:pt x="5422" y="4676"/>
                </a:cubicBezTo>
                <a:cubicBezTo>
                  <a:pt x="5405" y="4697"/>
                  <a:pt x="5390" y="4761"/>
                  <a:pt x="5388" y="4820"/>
                </a:cubicBezTo>
                <a:cubicBezTo>
                  <a:pt x="5386" y="4879"/>
                  <a:pt x="5371" y="4938"/>
                  <a:pt x="5353" y="4951"/>
                </a:cubicBezTo>
                <a:cubicBezTo>
                  <a:pt x="5336" y="4964"/>
                  <a:pt x="5355" y="4993"/>
                  <a:pt x="5398" y="5016"/>
                </a:cubicBezTo>
                <a:cubicBezTo>
                  <a:pt x="5469" y="5055"/>
                  <a:pt x="5464" y="5063"/>
                  <a:pt x="5342" y="5097"/>
                </a:cubicBezTo>
                <a:cubicBezTo>
                  <a:pt x="5217" y="5133"/>
                  <a:pt x="5213" y="5138"/>
                  <a:pt x="5293" y="5171"/>
                </a:cubicBezTo>
                <a:cubicBezTo>
                  <a:pt x="5368" y="5202"/>
                  <a:pt x="5371" y="5212"/>
                  <a:pt x="5311" y="5244"/>
                </a:cubicBezTo>
                <a:cubicBezTo>
                  <a:pt x="5224" y="5291"/>
                  <a:pt x="5226" y="5336"/>
                  <a:pt x="5315" y="5385"/>
                </a:cubicBezTo>
                <a:cubicBezTo>
                  <a:pt x="5401" y="5432"/>
                  <a:pt x="5352" y="5477"/>
                  <a:pt x="5216" y="5479"/>
                </a:cubicBezTo>
                <a:cubicBezTo>
                  <a:pt x="5162" y="5479"/>
                  <a:pt x="5118" y="5497"/>
                  <a:pt x="5118" y="5518"/>
                </a:cubicBezTo>
                <a:cubicBezTo>
                  <a:pt x="5117" y="5593"/>
                  <a:pt x="5057" y="5601"/>
                  <a:pt x="4937" y="5543"/>
                </a:cubicBezTo>
                <a:cubicBezTo>
                  <a:pt x="4824" y="5488"/>
                  <a:pt x="4822" y="5481"/>
                  <a:pt x="4898" y="5440"/>
                </a:cubicBezTo>
                <a:cubicBezTo>
                  <a:pt x="4980" y="5396"/>
                  <a:pt x="5025" y="5297"/>
                  <a:pt x="4964" y="5297"/>
                </a:cubicBezTo>
                <a:cubicBezTo>
                  <a:pt x="4945" y="5297"/>
                  <a:pt x="4866" y="5342"/>
                  <a:pt x="4789" y="5397"/>
                </a:cubicBezTo>
                <a:cubicBezTo>
                  <a:pt x="4711" y="5451"/>
                  <a:pt x="4608" y="5496"/>
                  <a:pt x="4560" y="5496"/>
                </a:cubicBezTo>
                <a:cubicBezTo>
                  <a:pt x="4512" y="5496"/>
                  <a:pt x="4462" y="5510"/>
                  <a:pt x="4448" y="5527"/>
                </a:cubicBezTo>
                <a:cubicBezTo>
                  <a:pt x="4400" y="5584"/>
                  <a:pt x="4478" y="5663"/>
                  <a:pt x="4583" y="5663"/>
                </a:cubicBezTo>
                <a:cubicBezTo>
                  <a:pt x="4640" y="5663"/>
                  <a:pt x="4697" y="5676"/>
                  <a:pt x="4710" y="5692"/>
                </a:cubicBezTo>
                <a:cubicBezTo>
                  <a:pt x="4761" y="5753"/>
                  <a:pt x="5018" y="5764"/>
                  <a:pt x="5101" y="5708"/>
                </a:cubicBezTo>
                <a:cubicBezTo>
                  <a:pt x="5177" y="5658"/>
                  <a:pt x="5186" y="5660"/>
                  <a:pt x="5238" y="5746"/>
                </a:cubicBezTo>
                <a:cubicBezTo>
                  <a:pt x="5290" y="5829"/>
                  <a:pt x="5283" y="5843"/>
                  <a:pt x="5167" y="5917"/>
                </a:cubicBezTo>
                <a:cubicBezTo>
                  <a:pt x="5026" y="6007"/>
                  <a:pt x="4887" y="6008"/>
                  <a:pt x="4908" y="5918"/>
                </a:cubicBezTo>
                <a:cubicBezTo>
                  <a:pt x="4919" y="5870"/>
                  <a:pt x="4893" y="5862"/>
                  <a:pt x="4751" y="5873"/>
                </a:cubicBezTo>
                <a:cubicBezTo>
                  <a:pt x="4615" y="5883"/>
                  <a:pt x="4576" y="5900"/>
                  <a:pt x="4564" y="5960"/>
                </a:cubicBezTo>
                <a:cubicBezTo>
                  <a:pt x="4552" y="6021"/>
                  <a:pt x="4567" y="6031"/>
                  <a:pt x="4640" y="6014"/>
                </a:cubicBezTo>
                <a:cubicBezTo>
                  <a:pt x="4768" y="5984"/>
                  <a:pt x="4797" y="6043"/>
                  <a:pt x="4714" y="6162"/>
                </a:cubicBezTo>
                <a:cubicBezTo>
                  <a:pt x="4647" y="6259"/>
                  <a:pt x="4632" y="6264"/>
                  <a:pt x="4450" y="6244"/>
                </a:cubicBezTo>
                <a:cubicBezTo>
                  <a:pt x="4297" y="6227"/>
                  <a:pt x="4251" y="6233"/>
                  <a:pt x="4230" y="6275"/>
                </a:cubicBezTo>
                <a:cubicBezTo>
                  <a:pt x="4215" y="6304"/>
                  <a:pt x="4140" y="6356"/>
                  <a:pt x="4064" y="6390"/>
                </a:cubicBezTo>
                <a:lnTo>
                  <a:pt x="3926" y="6451"/>
                </a:lnTo>
                <a:lnTo>
                  <a:pt x="4087" y="6509"/>
                </a:lnTo>
                <a:cubicBezTo>
                  <a:pt x="4287" y="6579"/>
                  <a:pt x="4271" y="6630"/>
                  <a:pt x="4028" y="6688"/>
                </a:cubicBezTo>
                <a:cubicBezTo>
                  <a:pt x="3925" y="6713"/>
                  <a:pt x="3840" y="6748"/>
                  <a:pt x="3840" y="6765"/>
                </a:cubicBezTo>
                <a:cubicBezTo>
                  <a:pt x="3840" y="6783"/>
                  <a:pt x="3861" y="6787"/>
                  <a:pt x="3886" y="6776"/>
                </a:cubicBezTo>
                <a:cubicBezTo>
                  <a:pt x="3967" y="6739"/>
                  <a:pt x="4067" y="6826"/>
                  <a:pt x="4020" y="6892"/>
                </a:cubicBezTo>
                <a:cubicBezTo>
                  <a:pt x="3989" y="6934"/>
                  <a:pt x="3943" y="6946"/>
                  <a:pt x="3857" y="6934"/>
                </a:cubicBezTo>
                <a:cubicBezTo>
                  <a:pt x="3711" y="6913"/>
                  <a:pt x="3347" y="7050"/>
                  <a:pt x="3347" y="7126"/>
                </a:cubicBezTo>
                <a:cubicBezTo>
                  <a:pt x="3347" y="7154"/>
                  <a:pt x="3388" y="7196"/>
                  <a:pt x="3440" y="7219"/>
                </a:cubicBezTo>
                <a:cubicBezTo>
                  <a:pt x="3514" y="7254"/>
                  <a:pt x="3523" y="7272"/>
                  <a:pt x="3480" y="7311"/>
                </a:cubicBezTo>
                <a:cubicBezTo>
                  <a:pt x="3451" y="7337"/>
                  <a:pt x="3398" y="7359"/>
                  <a:pt x="3364" y="7359"/>
                </a:cubicBezTo>
                <a:cubicBezTo>
                  <a:pt x="3330" y="7359"/>
                  <a:pt x="3302" y="7373"/>
                  <a:pt x="3302" y="7390"/>
                </a:cubicBezTo>
                <a:cubicBezTo>
                  <a:pt x="3302" y="7438"/>
                  <a:pt x="3382" y="7464"/>
                  <a:pt x="3414" y="7425"/>
                </a:cubicBezTo>
                <a:cubicBezTo>
                  <a:pt x="3432" y="7404"/>
                  <a:pt x="3488" y="7416"/>
                  <a:pt x="3561" y="7459"/>
                </a:cubicBezTo>
                <a:lnTo>
                  <a:pt x="3679" y="7529"/>
                </a:lnTo>
                <a:lnTo>
                  <a:pt x="3753" y="7455"/>
                </a:lnTo>
                <a:cubicBezTo>
                  <a:pt x="3819" y="7390"/>
                  <a:pt x="3834" y="7388"/>
                  <a:pt x="3870" y="7435"/>
                </a:cubicBezTo>
                <a:cubicBezTo>
                  <a:pt x="3906" y="7483"/>
                  <a:pt x="3924" y="7484"/>
                  <a:pt x="4031" y="7443"/>
                </a:cubicBezTo>
                <a:cubicBezTo>
                  <a:pt x="4159" y="7394"/>
                  <a:pt x="4217" y="7419"/>
                  <a:pt x="4220" y="7525"/>
                </a:cubicBezTo>
                <a:cubicBezTo>
                  <a:pt x="4220" y="7552"/>
                  <a:pt x="4262" y="7575"/>
                  <a:pt x="4311" y="7575"/>
                </a:cubicBezTo>
                <a:cubicBezTo>
                  <a:pt x="4426" y="7575"/>
                  <a:pt x="4522" y="7620"/>
                  <a:pt x="4489" y="7660"/>
                </a:cubicBezTo>
                <a:cubicBezTo>
                  <a:pt x="4475" y="7677"/>
                  <a:pt x="4404" y="7691"/>
                  <a:pt x="4333" y="7691"/>
                </a:cubicBezTo>
                <a:cubicBezTo>
                  <a:pt x="4241" y="7691"/>
                  <a:pt x="4178" y="7720"/>
                  <a:pt x="4109" y="7791"/>
                </a:cubicBezTo>
                <a:cubicBezTo>
                  <a:pt x="4056" y="7846"/>
                  <a:pt x="4026" y="7891"/>
                  <a:pt x="4041" y="7891"/>
                </a:cubicBezTo>
                <a:cubicBezTo>
                  <a:pt x="4055" y="7891"/>
                  <a:pt x="4033" y="7928"/>
                  <a:pt x="3993" y="7974"/>
                </a:cubicBezTo>
                <a:cubicBezTo>
                  <a:pt x="3934" y="8041"/>
                  <a:pt x="3930" y="8067"/>
                  <a:pt x="3975" y="8107"/>
                </a:cubicBezTo>
                <a:cubicBezTo>
                  <a:pt x="4007" y="8136"/>
                  <a:pt x="4016" y="8180"/>
                  <a:pt x="3996" y="8215"/>
                </a:cubicBezTo>
                <a:cubicBezTo>
                  <a:pt x="3977" y="8247"/>
                  <a:pt x="3964" y="8291"/>
                  <a:pt x="3969" y="8313"/>
                </a:cubicBezTo>
                <a:cubicBezTo>
                  <a:pt x="3974" y="8334"/>
                  <a:pt x="3934" y="8369"/>
                  <a:pt x="3881" y="8390"/>
                </a:cubicBezTo>
                <a:cubicBezTo>
                  <a:pt x="3792" y="8426"/>
                  <a:pt x="3790" y="8434"/>
                  <a:pt x="3857" y="8483"/>
                </a:cubicBezTo>
                <a:cubicBezTo>
                  <a:pt x="3924" y="8532"/>
                  <a:pt x="3916" y="8547"/>
                  <a:pt x="3762" y="8665"/>
                </a:cubicBezTo>
                <a:cubicBezTo>
                  <a:pt x="3669" y="8735"/>
                  <a:pt x="3614" y="8790"/>
                  <a:pt x="3638" y="8786"/>
                </a:cubicBezTo>
                <a:cubicBezTo>
                  <a:pt x="3740" y="8772"/>
                  <a:pt x="3795" y="8792"/>
                  <a:pt x="3843" y="8858"/>
                </a:cubicBezTo>
                <a:cubicBezTo>
                  <a:pt x="3905" y="8944"/>
                  <a:pt x="3829" y="9026"/>
                  <a:pt x="3745" y="8964"/>
                </a:cubicBezTo>
                <a:cubicBezTo>
                  <a:pt x="3691" y="8924"/>
                  <a:pt x="3590" y="8940"/>
                  <a:pt x="3482" y="9006"/>
                </a:cubicBezTo>
                <a:cubicBezTo>
                  <a:pt x="3396" y="9057"/>
                  <a:pt x="3269" y="9055"/>
                  <a:pt x="3130" y="9002"/>
                </a:cubicBezTo>
                <a:cubicBezTo>
                  <a:pt x="3050" y="8971"/>
                  <a:pt x="2994" y="8969"/>
                  <a:pt x="2917" y="8995"/>
                </a:cubicBezTo>
                <a:cubicBezTo>
                  <a:pt x="2840" y="9021"/>
                  <a:pt x="2795" y="9020"/>
                  <a:pt x="2747" y="8991"/>
                </a:cubicBezTo>
                <a:cubicBezTo>
                  <a:pt x="2701" y="8963"/>
                  <a:pt x="2674" y="8962"/>
                  <a:pt x="2652" y="8988"/>
                </a:cubicBezTo>
                <a:cubicBezTo>
                  <a:pt x="2631" y="9014"/>
                  <a:pt x="2602" y="9012"/>
                  <a:pt x="2554" y="8983"/>
                </a:cubicBezTo>
                <a:cubicBezTo>
                  <a:pt x="2499" y="8949"/>
                  <a:pt x="2479" y="8952"/>
                  <a:pt x="2443" y="8999"/>
                </a:cubicBezTo>
                <a:cubicBezTo>
                  <a:pt x="2414" y="9038"/>
                  <a:pt x="2369" y="9051"/>
                  <a:pt x="2309" y="9037"/>
                </a:cubicBezTo>
                <a:cubicBezTo>
                  <a:pt x="2250" y="9023"/>
                  <a:pt x="2200" y="9036"/>
                  <a:pt x="2159" y="9076"/>
                </a:cubicBezTo>
                <a:cubicBezTo>
                  <a:pt x="2117" y="9118"/>
                  <a:pt x="2083" y="9127"/>
                  <a:pt x="2051" y="9103"/>
                </a:cubicBezTo>
                <a:cubicBezTo>
                  <a:pt x="1995" y="9062"/>
                  <a:pt x="1634" y="9082"/>
                  <a:pt x="1669" y="9124"/>
                </a:cubicBezTo>
                <a:cubicBezTo>
                  <a:pt x="1740" y="9209"/>
                  <a:pt x="1526" y="9312"/>
                  <a:pt x="1375" y="9265"/>
                </a:cubicBezTo>
                <a:cubicBezTo>
                  <a:pt x="1197" y="9211"/>
                  <a:pt x="913" y="9291"/>
                  <a:pt x="1016" y="9367"/>
                </a:cubicBezTo>
                <a:cubicBezTo>
                  <a:pt x="1041" y="9386"/>
                  <a:pt x="1040" y="9421"/>
                  <a:pt x="1015" y="9456"/>
                </a:cubicBezTo>
                <a:cubicBezTo>
                  <a:pt x="958" y="9534"/>
                  <a:pt x="1092" y="9573"/>
                  <a:pt x="1191" y="9507"/>
                </a:cubicBezTo>
                <a:cubicBezTo>
                  <a:pt x="1283" y="9445"/>
                  <a:pt x="1368" y="9454"/>
                  <a:pt x="1533" y="9543"/>
                </a:cubicBezTo>
                <a:cubicBezTo>
                  <a:pt x="1646" y="9604"/>
                  <a:pt x="1654" y="9619"/>
                  <a:pt x="1602" y="9667"/>
                </a:cubicBezTo>
                <a:cubicBezTo>
                  <a:pt x="1568" y="9696"/>
                  <a:pt x="1554" y="9731"/>
                  <a:pt x="1569" y="9742"/>
                </a:cubicBezTo>
                <a:cubicBezTo>
                  <a:pt x="1621" y="9781"/>
                  <a:pt x="1500" y="9853"/>
                  <a:pt x="1380" y="9855"/>
                </a:cubicBezTo>
                <a:cubicBezTo>
                  <a:pt x="1265" y="9857"/>
                  <a:pt x="1265" y="9858"/>
                  <a:pt x="1363" y="9887"/>
                </a:cubicBezTo>
                <a:cubicBezTo>
                  <a:pt x="1419" y="9903"/>
                  <a:pt x="1464" y="9935"/>
                  <a:pt x="1464" y="9957"/>
                </a:cubicBezTo>
                <a:cubicBezTo>
                  <a:pt x="1464" y="9978"/>
                  <a:pt x="1477" y="9987"/>
                  <a:pt x="1494" y="9975"/>
                </a:cubicBezTo>
                <a:cubicBezTo>
                  <a:pt x="1510" y="9963"/>
                  <a:pt x="1549" y="9970"/>
                  <a:pt x="1582" y="9990"/>
                </a:cubicBezTo>
                <a:cubicBezTo>
                  <a:pt x="1654" y="10034"/>
                  <a:pt x="1586" y="10152"/>
                  <a:pt x="1487" y="10152"/>
                </a:cubicBezTo>
                <a:cubicBezTo>
                  <a:pt x="1451" y="10152"/>
                  <a:pt x="1388" y="10189"/>
                  <a:pt x="1348" y="10235"/>
                </a:cubicBezTo>
                <a:cubicBezTo>
                  <a:pt x="1308" y="10281"/>
                  <a:pt x="1245" y="10318"/>
                  <a:pt x="1208" y="10318"/>
                </a:cubicBezTo>
                <a:cubicBezTo>
                  <a:pt x="1115" y="10318"/>
                  <a:pt x="947" y="10486"/>
                  <a:pt x="964" y="10560"/>
                </a:cubicBezTo>
                <a:cubicBezTo>
                  <a:pt x="972" y="10594"/>
                  <a:pt x="953" y="10643"/>
                  <a:pt x="923" y="10669"/>
                </a:cubicBezTo>
                <a:cubicBezTo>
                  <a:pt x="880" y="10709"/>
                  <a:pt x="857" y="10710"/>
                  <a:pt x="800" y="10676"/>
                </a:cubicBezTo>
                <a:cubicBezTo>
                  <a:pt x="748" y="10644"/>
                  <a:pt x="738" y="10644"/>
                  <a:pt x="762" y="10675"/>
                </a:cubicBezTo>
                <a:cubicBezTo>
                  <a:pt x="813" y="10737"/>
                  <a:pt x="671" y="10909"/>
                  <a:pt x="521" y="10967"/>
                </a:cubicBezTo>
                <a:cubicBezTo>
                  <a:pt x="448" y="10995"/>
                  <a:pt x="388" y="11035"/>
                  <a:pt x="388" y="11055"/>
                </a:cubicBezTo>
                <a:cubicBezTo>
                  <a:pt x="388" y="11079"/>
                  <a:pt x="407" y="11080"/>
                  <a:pt x="444" y="11058"/>
                </a:cubicBezTo>
                <a:cubicBezTo>
                  <a:pt x="504" y="11023"/>
                  <a:pt x="792" y="11094"/>
                  <a:pt x="792" y="11143"/>
                </a:cubicBezTo>
                <a:cubicBezTo>
                  <a:pt x="792" y="11219"/>
                  <a:pt x="656" y="11295"/>
                  <a:pt x="517" y="11297"/>
                </a:cubicBezTo>
                <a:cubicBezTo>
                  <a:pt x="325" y="11300"/>
                  <a:pt x="301" y="11397"/>
                  <a:pt x="492" y="11402"/>
                </a:cubicBezTo>
                <a:cubicBezTo>
                  <a:pt x="561" y="11404"/>
                  <a:pt x="651" y="11430"/>
                  <a:pt x="691" y="11459"/>
                </a:cubicBezTo>
                <a:cubicBezTo>
                  <a:pt x="758" y="11509"/>
                  <a:pt x="752" y="11517"/>
                  <a:pt x="611" y="11561"/>
                </a:cubicBezTo>
                <a:cubicBezTo>
                  <a:pt x="466" y="11606"/>
                  <a:pt x="464" y="11609"/>
                  <a:pt x="569" y="11620"/>
                </a:cubicBezTo>
                <a:cubicBezTo>
                  <a:pt x="630" y="11627"/>
                  <a:pt x="670" y="11641"/>
                  <a:pt x="657" y="11651"/>
                </a:cubicBezTo>
                <a:cubicBezTo>
                  <a:pt x="645" y="11662"/>
                  <a:pt x="663" y="11696"/>
                  <a:pt x="697" y="11726"/>
                </a:cubicBezTo>
                <a:cubicBezTo>
                  <a:pt x="788" y="11808"/>
                  <a:pt x="727" y="11875"/>
                  <a:pt x="496" y="11949"/>
                </a:cubicBezTo>
                <a:cubicBezTo>
                  <a:pt x="321" y="12004"/>
                  <a:pt x="297" y="12022"/>
                  <a:pt x="343" y="12064"/>
                </a:cubicBezTo>
                <a:cubicBezTo>
                  <a:pt x="390" y="12105"/>
                  <a:pt x="371" y="12122"/>
                  <a:pt x="226" y="12170"/>
                </a:cubicBezTo>
                <a:cubicBezTo>
                  <a:pt x="76" y="12219"/>
                  <a:pt x="66" y="12229"/>
                  <a:pt x="153" y="12240"/>
                </a:cubicBezTo>
                <a:cubicBezTo>
                  <a:pt x="257" y="12252"/>
                  <a:pt x="363" y="12355"/>
                  <a:pt x="311" y="12393"/>
                </a:cubicBezTo>
                <a:cubicBezTo>
                  <a:pt x="295" y="12405"/>
                  <a:pt x="326" y="12439"/>
                  <a:pt x="381" y="12467"/>
                </a:cubicBezTo>
                <a:cubicBezTo>
                  <a:pt x="525" y="12542"/>
                  <a:pt x="426" y="12626"/>
                  <a:pt x="224" y="12601"/>
                </a:cubicBezTo>
                <a:cubicBezTo>
                  <a:pt x="129" y="12590"/>
                  <a:pt x="62" y="12600"/>
                  <a:pt x="27" y="12631"/>
                </a:cubicBezTo>
                <a:cubicBezTo>
                  <a:pt x="-55" y="12705"/>
                  <a:pt x="61" y="12788"/>
                  <a:pt x="220" y="12771"/>
                </a:cubicBezTo>
                <a:cubicBezTo>
                  <a:pt x="291" y="12763"/>
                  <a:pt x="358" y="12770"/>
                  <a:pt x="372" y="12786"/>
                </a:cubicBezTo>
                <a:cubicBezTo>
                  <a:pt x="408" y="12830"/>
                  <a:pt x="299" y="12912"/>
                  <a:pt x="203" y="12912"/>
                </a:cubicBezTo>
                <a:cubicBezTo>
                  <a:pt x="157" y="12912"/>
                  <a:pt x="119" y="12932"/>
                  <a:pt x="119" y="12958"/>
                </a:cubicBezTo>
                <a:cubicBezTo>
                  <a:pt x="119" y="12983"/>
                  <a:pt x="90" y="13021"/>
                  <a:pt x="55" y="13043"/>
                </a:cubicBezTo>
                <a:cubicBezTo>
                  <a:pt x="0" y="13077"/>
                  <a:pt x="1" y="13091"/>
                  <a:pt x="66" y="13141"/>
                </a:cubicBezTo>
                <a:cubicBezTo>
                  <a:pt x="115" y="13178"/>
                  <a:pt x="153" y="13186"/>
                  <a:pt x="174" y="13163"/>
                </a:cubicBezTo>
                <a:cubicBezTo>
                  <a:pt x="192" y="13144"/>
                  <a:pt x="227" y="13126"/>
                  <a:pt x="252" y="13124"/>
                </a:cubicBezTo>
                <a:cubicBezTo>
                  <a:pt x="278" y="13122"/>
                  <a:pt x="314" y="13116"/>
                  <a:pt x="332" y="13111"/>
                </a:cubicBezTo>
                <a:cubicBezTo>
                  <a:pt x="476" y="13078"/>
                  <a:pt x="680" y="13143"/>
                  <a:pt x="680" y="13222"/>
                </a:cubicBezTo>
                <a:cubicBezTo>
                  <a:pt x="680" y="13244"/>
                  <a:pt x="730" y="13266"/>
                  <a:pt x="792" y="13271"/>
                </a:cubicBezTo>
                <a:cubicBezTo>
                  <a:pt x="1020" y="13292"/>
                  <a:pt x="1036" y="13307"/>
                  <a:pt x="925" y="13395"/>
                </a:cubicBezTo>
                <a:cubicBezTo>
                  <a:pt x="807" y="13488"/>
                  <a:pt x="831" y="13498"/>
                  <a:pt x="1008" y="13432"/>
                </a:cubicBezTo>
                <a:cubicBezTo>
                  <a:pt x="1165" y="13372"/>
                  <a:pt x="1333" y="13413"/>
                  <a:pt x="1309" y="13506"/>
                </a:cubicBezTo>
                <a:cubicBezTo>
                  <a:pt x="1298" y="13549"/>
                  <a:pt x="1331" y="13592"/>
                  <a:pt x="1405" y="13628"/>
                </a:cubicBezTo>
                <a:cubicBezTo>
                  <a:pt x="1510" y="13679"/>
                  <a:pt x="1513" y="13687"/>
                  <a:pt x="1447" y="13736"/>
                </a:cubicBezTo>
                <a:cubicBezTo>
                  <a:pt x="1382" y="13785"/>
                  <a:pt x="1383" y="13795"/>
                  <a:pt x="1449" y="13849"/>
                </a:cubicBezTo>
                <a:cubicBezTo>
                  <a:pt x="1510" y="13899"/>
                  <a:pt x="1512" y="13911"/>
                  <a:pt x="1457" y="13926"/>
                </a:cubicBezTo>
                <a:cubicBezTo>
                  <a:pt x="1414" y="13939"/>
                  <a:pt x="1399" y="13980"/>
                  <a:pt x="1411" y="14056"/>
                </a:cubicBezTo>
                <a:cubicBezTo>
                  <a:pt x="1434" y="14200"/>
                  <a:pt x="1321" y="14328"/>
                  <a:pt x="1149" y="14353"/>
                </a:cubicBezTo>
                <a:cubicBezTo>
                  <a:pt x="1008" y="14374"/>
                  <a:pt x="969" y="14461"/>
                  <a:pt x="1069" y="14535"/>
                </a:cubicBezTo>
                <a:cubicBezTo>
                  <a:pt x="1111" y="14566"/>
                  <a:pt x="1111" y="14583"/>
                  <a:pt x="1069" y="14614"/>
                </a:cubicBezTo>
                <a:cubicBezTo>
                  <a:pt x="1040" y="14636"/>
                  <a:pt x="1016" y="14642"/>
                  <a:pt x="1016" y="14627"/>
                </a:cubicBezTo>
                <a:cubicBezTo>
                  <a:pt x="1016" y="14612"/>
                  <a:pt x="986" y="14618"/>
                  <a:pt x="949" y="14641"/>
                </a:cubicBezTo>
                <a:cubicBezTo>
                  <a:pt x="851" y="14701"/>
                  <a:pt x="867" y="14741"/>
                  <a:pt x="987" y="14741"/>
                </a:cubicBezTo>
                <a:cubicBezTo>
                  <a:pt x="1124" y="14741"/>
                  <a:pt x="1156" y="14769"/>
                  <a:pt x="1104" y="14842"/>
                </a:cubicBezTo>
                <a:cubicBezTo>
                  <a:pt x="1079" y="14877"/>
                  <a:pt x="1029" y="14895"/>
                  <a:pt x="980" y="14885"/>
                </a:cubicBezTo>
                <a:cubicBezTo>
                  <a:pt x="886" y="14867"/>
                  <a:pt x="760" y="14955"/>
                  <a:pt x="832" y="14988"/>
                </a:cubicBezTo>
                <a:cubicBezTo>
                  <a:pt x="857" y="15000"/>
                  <a:pt x="866" y="15032"/>
                  <a:pt x="852" y="15060"/>
                </a:cubicBezTo>
                <a:cubicBezTo>
                  <a:pt x="832" y="15100"/>
                  <a:pt x="849" y="15106"/>
                  <a:pt x="935" y="15090"/>
                </a:cubicBezTo>
                <a:cubicBezTo>
                  <a:pt x="1007" y="15077"/>
                  <a:pt x="1065" y="15087"/>
                  <a:pt x="1103" y="15121"/>
                </a:cubicBezTo>
                <a:cubicBezTo>
                  <a:pt x="1186" y="15195"/>
                  <a:pt x="1255" y="15185"/>
                  <a:pt x="1226" y="15104"/>
                </a:cubicBezTo>
                <a:cubicBezTo>
                  <a:pt x="1207" y="15048"/>
                  <a:pt x="1234" y="15025"/>
                  <a:pt x="1361" y="14986"/>
                </a:cubicBezTo>
                <a:cubicBezTo>
                  <a:pt x="1448" y="14959"/>
                  <a:pt x="1531" y="14945"/>
                  <a:pt x="1544" y="14955"/>
                </a:cubicBezTo>
                <a:cubicBezTo>
                  <a:pt x="1558" y="14965"/>
                  <a:pt x="1595" y="14957"/>
                  <a:pt x="1628" y="14936"/>
                </a:cubicBezTo>
                <a:cubicBezTo>
                  <a:pt x="1673" y="14909"/>
                  <a:pt x="1706" y="14910"/>
                  <a:pt x="1756" y="14940"/>
                </a:cubicBezTo>
                <a:cubicBezTo>
                  <a:pt x="1792" y="14963"/>
                  <a:pt x="1813" y="14991"/>
                  <a:pt x="1803" y="15003"/>
                </a:cubicBezTo>
                <a:cubicBezTo>
                  <a:pt x="1793" y="15015"/>
                  <a:pt x="1815" y="15054"/>
                  <a:pt x="1851" y="15090"/>
                </a:cubicBezTo>
                <a:cubicBezTo>
                  <a:pt x="1902" y="15142"/>
                  <a:pt x="1931" y="15148"/>
                  <a:pt x="1992" y="15119"/>
                </a:cubicBezTo>
                <a:cubicBezTo>
                  <a:pt x="2103" y="15068"/>
                  <a:pt x="2297" y="15160"/>
                  <a:pt x="2221" y="15228"/>
                </a:cubicBezTo>
                <a:cubicBezTo>
                  <a:pt x="2192" y="15254"/>
                  <a:pt x="2185" y="15286"/>
                  <a:pt x="2204" y="15299"/>
                </a:cubicBezTo>
                <a:cubicBezTo>
                  <a:pt x="2223" y="15312"/>
                  <a:pt x="2249" y="15301"/>
                  <a:pt x="2261" y="15275"/>
                </a:cubicBezTo>
                <a:cubicBezTo>
                  <a:pt x="2274" y="15249"/>
                  <a:pt x="2333" y="15193"/>
                  <a:pt x="2394" y="15151"/>
                </a:cubicBezTo>
                <a:cubicBezTo>
                  <a:pt x="2481" y="15092"/>
                  <a:pt x="2525" y="15083"/>
                  <a:pt x="2591" y="15109"/>
                </a:cubicBezTo>
                <a:cubicBezTo>
                  <a:pt x="2706" y="15154"/>
                  <a:pt x="2696" y="15201"/>
                  <a:pt x="2563" y="15246"/>
                </a:cubicBezTo>
                <a:cubicBezTo>
                  <a:pt x="2476" y="15275"/>
                  <a:pt x="2462" y="15293"/>
                  <a:pt x="2501" y="15328"/>
                </a:cubicBezTo>
                <a:cubicBezTo>
                  <a:pt x="2528" y="15353"/>
                  <a:pt x="2534" y="15374"/>
                  <a:pt x="2512" y="15375"/>
                </a:cubicBezTo>
                <a:cubicBezTo>
                  <a:pt x="2491" y="15376"/>
                  <a:pt x="2517" y="15391"/>
                  <a:pt x="2572" y="15407"/>
                </a:cubicBezTo>
                <a:cubicBezTo>
                  <a:pt x="2632" y="15425"/>
                  <a:pt x="2664" y="15456"/>
                  <a:pt x="2649" y="15484"/>
                </a:cubicBezTo>
                <a:cubicBezTo>
                  <a:pt x="2616" y="15549"/>
                  <a:pt x="2863" y="15584"/>
                  <a:pt x="2911" y="15521"/>
                </a:cubicBezTo>
                <a:cubicBezTo>
                  <a:pt x="2931" y="15496"/>
                  <a:pt x="2974" y="15483"/>
                  <a:pt x="3008" y="15493"/>
                </a:cubicBezTo>
                <a:cubicBezTo>
                  <a:pt x="3044" y="15503"/>
                  <a:pt x="3094" y="15480"/>
                  <a:pt x="3123" y="15439"/>
                </a:cubicBezTo>
                <a:cubicBezTo>
                  <a:pt x="3171" y="15372"/>
                  <a:pt x="3182" y="15371"/>
                  <a:pt x="3281" y="15419"/>
                </a:cubicBezTo>
                <a:cubicBezTo>
                  <a:pt x="3340" y="15448"/>
                  <a:pt x="3417" y="15463"/>
                  <a:pt x="3454" y="15453"/>
                </a:cubicBezTo>
                <a:cubicBezTo>
                  <a:pt x="3492" y="15442"/>
                  <a:pt x="3540" y="15461"/>
                  <a:pt x="3567" y="15499"/>
                </a:cubicBezTo>
                <a:cubicBezTo>
                  <a:pt x="3643" y="15605"/>
                  <a:pt x="3747" y="15615"/>
                  <a:pt x="3795" y="15521"/>
                </a:cubicBezTo>
                <a:cubicBezTo>
                  <a:pt x="3849" y="15416"/>
                  <a:pt x="3878" y="15419"/>
                  <a:pt x="4038" y="15540"/>
                </a:cubicBezTo>
                <a:cubicBezTo>
                  <a:pt x="4172" y="15641"/>
                  <a:pt x="4198" y="15645"/>
                  <a:pt x="4216" y="15567"/>
                </a:cubicBezTo>
                <a:cubicBezTo>
                  <a:pt x="4221" y="15542"/>
                  <a:pt x="4252" y="15488"/>
                  <a:pt x="4284" y="15444"/>
                </a:cubicBezTo>
                <a:cubicBezTo>
                  <a:pt x="4327" y="15387"/>
                  <a:pt x="4354" y="15376"/>
                  <a:pt x="4391" y="15403"/>
                </a:cubicBezTo>
                <a:cubicBezTo>
                  <a:pt x="4464" y="15457"/>
                  <a:pt x="4498" y="15448"/>
                  <a:pt x="4535" y="15364"/>
                </a:cubicBezTo>
                <a:cubicBezTo>
                  <a:pt x="4588" y="15244"/>
                  <a:pt x="4587" y="15227"/>
                  <a:pt x="4525" y="15153"/>
                </a:cubicBezTo>
                <a:cubicBezTo>
                  <a:pt x="4475" y="15093"/>
                  <a:pt x="4479" y="15072"/>
                  <a:pt x="4560" y="14995"/>
                </a:cubicBezTo>
                <a:cubicBezTo>
                  <a:pt x="4708" y="14857"/>
                  <a:pt x="4807" y="14830"/>
                  <a:pt x="4939" y="14894"/>
                </a:cubicBezTo>
                <a:cubicBezTo>
                  <a:pt x="5000" y="14924"/>
                  <a:pt x="5051" y="14974"/>
                  <a:pt x="5051" y="15007"/>
                </a:cubicBezTo>
                <a:cubicBezTo>
                  <a:pt x="5051" y="15079"/>
                  <a:pt x="5132" y="15105"/>
                  <a:pt x="5252" y="15072"/>
                </a:cubicBezTo>
                <a:cubicBezTo>
                  <a:pt x="5310" y="15057"/>
                  <a:pt x="5370" y="15067"/>
                  <a:pt x="5420" y="15099"/>
                </a:cubicBezTo>
                <a:cubicBezTo>
                  <a:pt x="5492" y="15146"/>
                  <a:pt x="5492" y="15157"/>
                  <a:pt x="5430" y="15207"/>
                </a:cubicBezTo>
                <a:cubicBezTo>
                  <a:pt x="5373" y="15254"/>
                  <a:pt x="5371" y="15281"/>
                  <a:pt x="5415" y="15360"/>
                </a:cubicBezTo>
                <a:cubicBezTo>
                  <a:pt x="5485" y="15486"/>
                  <a:pt x="5489" y="15515"/>
                  <a:pt x="5444" y="15560"/>
                </a:cubicBezTo>
                <a:cubicBezTo>
                  <a:pt x="5420" y="15584"/>
                  <a:pt x="5443" y="15604"/>
                  <a:pt x="5506" y="15616"/>
                </a:cubicBezTo>
                <a:cubicBezTo>
                  <a:pt x="5578" y="15630"/>
                  <a:pt x="5592" y="15647"/>
                  <a:pt x="5559" y="15678"/>
                </a:cubicBezTo>
                <a:cubicBezTo>
                  <a:pt x="5535" y="15702"/>
                  <a:pt x="5512" y="15757"/>
                  <a:pt x="5509" y="15800"/>
                </a:cubicBezTo>
                <a:cubicBezTo>
                  <a:pt x="5502" y="15900"/>
                  <a:pt x="5420" y="15971"/>
                  <a:pt x="5314" y="15971"/>
                </a:cubicBezTo>
                <a:cubicBezTo>
                  <a:pt x="5219" y="15971"/>
                  <a:pt x="5206" y="16006"/>
                  <a:pt x="5279" y="16061"/>
                </a:cubicBezTo>
                <a:cubicBezTo>
                  <a:pt x="5314" y="16087"/>
                  <a:pt x="5313" y="16119"/>
                  <a:pt x="5273" y="16176"/>
                </a:cubicBezTo>
                <a:cubicBezTo>
                  <a:pt x="5243" y="16219"/>
                  <a:pt x="5233" y="16243"/>
                  <a:pt x="5252" y="16230"/>
                </a:cubicBezTo>
                <a:cubicBezTo>
                  <a:pt x="5271" y="16217"/>
                  <a:pt x="5321" y="16220"/>
                  <a:pt x="5363" y="16236"/>
                </a:cubicBezTo>
                <a:cubicBezTo>
                  <a:pt x="5451" y="16271"/>
                  <a:pt x="5454" y="16396"/>
                  <a:pt x="5367" y="16436"/>
                </a:cubicBezTo>
                <a:cubicBezTo>
                  <a:pt x="5335" y="16451"/>
                  <a:pt x="5323" y="16480"/>
                  <a:pt x="5341" y="16501"/>
                </a:cubicBezTo>
                <a:cubicBezTo>
                  <a:pt x="5358" y="16522"/>
                  <a:pt x="5348" y="16561"/>
                  <a:pt x="5320" y="16586"/>
                </a:cubicBezTo>
                <a:cubicBezTo>
                  <a:pt x="5249" y="16649"/>
                  <a:pt x="5305" y="16711"/>
                  <a:pt x="5411" y="16686"/>
                </a:cubicBezTo>
                <a:cubicBezTo>
                  <a:pt x="5532" y="16658"/>
                  <a:pt x="5692" y="16728"/>
                  <a:pt x="5657" y="16795"/>
                </a:cubicBezTo>
                <a:cubicBezTo>
                  <a:pt x="5640" y="16829"/>
                  <a:pt x="5664" y="16869"/>
                  <a:pt x="5723" y="16902"/>
                </a:cubicBezTo>
                <a:lnTo>
                  <a:pt x="5818" y="16955"/>
                </a:lnTo>
                <a:lnTo>
                  <a:pt x="5722" y="17045"/>
                </a:lnTo>
                <a:cubicBezTo>
                  <a:pt x="5669" y="17094"/>
                  <a:pt x="5642" y="17135"/>
                  <a:pt x="5660" y="17135"/>
                </a:cubicBezTo>
                <a:cubicBezTo>
                  <a:pt x="5678" y="17135"/>
                  <a:pt x="5656" y="17165"/>
                  <a:pt x="5611" y="17202"/>
                </a:cubicBezTo>
                <a:cubicBezTo>
                  <a:pt x="5566" y="17238"/>
                  <a:pt x="5505" y="17268"/>
                  <a:pt x="5475" y="17268"/>
                </a:cubicBezTo>
                <a:cubicBezTo>
                  <a:pt x="5445" y="17268"/>
                  <a:pt x="5384" y="17308"/>
                  <a:pt x="5341" y="17358"/>
                </a:cubicBezTo>
                <a:cubicBezTo>
                  <a:pt x="5264" y="17445"/>
                  <a:pt x="5264" y="17449"/>
                  <a:pt x="5360" y="17496"/>
                </a:cubicBezTo>
                <a:cubicBezTo>
                  <a:pt x="5458" y="17544"/>
                  <a:pt x="5458" y="17544"/>
                  <a:pt x="5273" y="17672"/>
                </a:cubicBezTo>
                <a:cubicBezTo>
                  <a:pt x="5172" y="17743"/>
                  <a:pt x="5074" y="17800"/>
                  <a:pt x="5056" y="17800"/>
                </a:cubicBezTo>
                <a:cubicBezTo>
                  <a:pt x="4994" y="17800"/>
                  <a:pt x="5013" y="17928"/>
                  <a:pt x="5077" y="17947"/>
                </a:cubicBezTo>
                <a:cubicBezTo>
                  <a:pt x="5133" y="17963"/>
                  <a:pt x="5130" y="17985"/>
                  <a:pt x="5056" y="18092"/>
                </a:cubicBezTo>
                <a:lnTo>
                  <a:pt x="4968" y="18219"/>
                </a:lnTo>
                <a:lnTo>
                  <a:pt x="5073" y="18217"/>
                </a:lnTo>
                <a:cubicBezTo>
                  <a:pt x="5131" y="18216"/>
                  <a:pt x="5192" y="18204"/>
                  <a:pt x="5210" y="18191"/>
                </a:cubicBezTo>
                <a:cubicBezTo>
                  <a:pt x="5254" y="18158"/>
                  <a:pt x="5371" y="18232"/>
                  <a:pt x="5338" y="18271"/>
                </a:cubicBezTo>
                <a:cubicBezTo>
                  <a:pt x="5324" y="18288"/>
                  <a:pt x="5358" y="18328"/>
                  <a:pt x="5413" y="18361"/>
                </a:cubicBezTo>
                <a:lnTo>
                  <a:pt x="5516" y="18423"/>
                </a:lnTo>
                <a:lnTo>
                  <a:pt x="5418" y="18545"/>
                </a:lnTo>
                <a:cubicBezTo>
                  <a:pt x="5364" y="18613"/>
                  <a:pt x="5338" y="18661"/>
                  <a:pt x="5360" y="18650"/>
                </a:cubicBezTo>
                <a:cubicBezTo>
                  <a:pt x="5383" y="18640"/>
                  <a:pt x="5452" y="18645"/>
                  <a:pt x="5513" y="18663"/>
                </a:cubicBezTo>
                <a:cubicBezTo>
                  <a:pt x="5603" y="18688"/>
                  <a:pt x="5628" y="18683"/>
                  <a:pt x="5645" y="18637"/>
                </a:cubicBezTo>
                <a:cubicBezTo>
                  <a:pt x="5656" y="18605"/>
                  <a:pt x="5703" y="18578"/>
                  <a:pt x="5750" y="18575"/>
                </a:cubicBezTo>
                <a:cubicBezTo>
                  <a:pt x="5797" y="18573"/>
                  <a:pt x="5866" y="18566"/>
                  <a:pt x="5902" y="18560"/>
                </a:cubicBezTo>
                <a:cubicBezTo>
                  <a:pt x="5944" y="18553"/>
                  <a:pt x="5967" y="18571"/>
                  <a:pt x="5963" y="18610"/>
                </a:cubicBezTo>
                <a:cubicBezTo>
                  <a:pt x="5957" y="18662"/>
                  <a:pt x="5978" y="18667"/>
                  <a:pt x="6108" y="18649"/>
                </a:cubicBezTo>
                <a:cubicBezTo>
                  <a:pt x="6231" y="18632"/>
                  <a:pt x="6268" y="18640"/>
                  <a:pt x="6292" y="18688"/>
                </a:cubicBezTo>
                <a:cubicBezTo>
                  <a:pt x="6308" y="18721"/>
                  <a:pt x="6349" y="18760"/>
                  <a:pt x="6381" y="18775"/>
                </a:cubicBezTo>
                <a:cubicBezTo>
                  <a:pt x="6414" y="18790"/>
                  <a:pt x="6440" y="18830"/>
                  <a:pt x="6440" y="18864"/>
                </a:cubicBezTo>
                <a:cubicBezTo>
                  <a:pt x="6440" y="18899"/>
                  <a:pt x="6462" y="18937"/>
                  <a:pt x="6488" y="18948"/>
                </a:cubicBezTo>
                <a:cubicBezTo>
                  <a:pt x="6539" y="18972"/>
                  <a:pt x="6502" y="19159"/>
                  <a:pt x="6436" y="19211"/>
                </a:cubicBezTo>
                <a:cubicBezTo>
                  <a:pt x="6412" y="19230"/>
                  <a:pt x="6367" y="19222"/>
                  <a:pt x="6318" y="19192"/>
                </a:cubicBezTo>
                <a:cubicBezTo>
                  <a:pt x="6218" y="19128"/>
                  <a:pt x="6097" y="19148"/>
                  <a:pt x="6068" y="19232"/>
                </a:cubicBezTo>
                <a:cubicBezTo>
                  <a:pt x="6055" y="19268"/>
                  <a:pt x="6062" y="19289"/>
                  <a:pt x="6083" y="19280"/>
                </a:cubicBezTo>
                <a:cubicBezTo>
                  <a:pt x="6156" y="19247"/>
                  <a:pt x="6184" y="19341"/>
                  <a:pt x="6112" y="19380"/>
                </a:cubicBezTo>
                <a:cubicBezTo>
                  <a:pt x="6062" y="19407"/>
                  <a:pt x="6055" y="19430"/>
                  <a:pt x="6087" y="19454"/>
                </a:cubicBezTo>
                <a:cubicBezTo>
                  <a:pt x="6120" y="19477"/>
                  <a:pt x="6175" y="19460"/>
                  <a:pt x="6267" y="19397"/>
                </a:cubicBezTo>
                <a:cubicBezTo>
                  <a:pt x="6340" y="19348"/>
                  <a:pt x="6443" y="19310"/>
                  <a:pt x="6498" y="19313"/>
                </a:cubicBezTo>
                <a:cubicBezTo>
                  <a:pt x="6624" y="19320"/>
                  <a:pt x="6656" y="19427"/>
                  <a:pt x="6548" y="19486"/>
                </a:cubicBezTo>
                <a:cubicBezTo>
                  <a:pt x="6470" y="19528"/>
                  <a:pt x="6469" y="19532"/>
                  <a:pt x="6554" y="19577"/>
                </a:cubicBezTo>
                <a:cubicBezTo>
                  <a:pt x="6810" y="19714"/>
                  <a:pt x="6803" y="19705"/>
                  <a:pt x="6733" y="19805"/>
                </a:cubicBezTo>
                <a:cubicBezTo>
                  <a:pt x="6697" y="19856"/>
                  <a:pt x="6688" y="19889"/>
                  <a:pt x="6712" y="19878"/>
                </a:cubicBezTo>
                <a:cubicBezTo>
                  <a:pt x="6736" y="19866"/>
                  <a:pt x="6778" y="19904"/>
                  <a:pt x="6805" y="19961"/>
                </a:cubicBezTo>
                <a:cubicBezTo>
                  <a:pt x="6852" y="20061"/>
                  <a:pt x="6858" y="20063"/>
                  <a:pt x="6961" y="20013"/>
                </a:cubicBezTo>
                <a:cubicBezTo>
                  <a:pt x="7020" y="19984"/>
                  <a:pt x="7068" y="19970"/>
                  <a:pt x="7068" y="19981"/>
                </a:cubicBezTo>
                <a:cubicBezTo>
                  <a:pt x="7068" y="19993"/>
                  <a:pt x="7097" y="19985"/>
                  <a:pt x="7132" y="19963"/>
                </a:cubicBezTo>
                <a:cubicBezTo>
                  <a:pt x="7250" y="19890"/>
                  <a:pt x="7430" y="19896"/>
                  <a:pt x="7470" y="19974"/>
                </a:cubicBezTo>
                <a:cubicBezTo>
                  <a:pt x="7491" y="20016"/>
                  <a:pt x="7486" y="20063"/>
                  <a:pt x="7457" y="20090"/>
                </a:cubicBezTo>
                <a:cubicBezTo>
                  <a:pt x="7421" y="20123"/>
                  <a:pt x="7432" y="20148"/>
                  <a:pt x="7508" y="20190"/>
                </a:cubicBezTo>
                <a:cubicBezTo>
                  <a:pt x="7583" y="20233"/>
                  <a:pt x="7596" y="20256"/>
                  <a:pt x="7557" y="20285"/>
                </a:cubicBezTo>
                <a:cubicBezTo>
                  <a:pt x="7528" y="20306"/>
                  <a:pt x="7517" y="20348"/>
                  <a:pt x="7533" y="20378"/>
                </a:cubicBezTo>
                <a:cubicBezTo>
                  <a:pt x="7556" y="20423"/>
                  <a:pt x="7576" y="20427"/>
                  <a:pt x="7627" y="20395"/>
                </a:cubicBezTo>
                <a:cubicBezTo>
                  <a:pt x="7671" y="20368"/>
                  <a:pt x="7715" y="20365"/>
                  <a:pt x="7770" y="20388"/>
                </a:cubicBezTo>
                <a:cubicBezTo>
                  <a:pt x="7828" y="20412"/>
                  <a:pt x="7863" y="20407"/>
                  <a:pt x="7901" y="20368"/>
                </a:cubicBezTo>
                <a:cubicBezTo>
                  <a:pt x="7958" y="20310"/>
                  <a:pt x="8307" y="20281"/>
                  <a:pt x="8348" y="20331"/>
                </a:cubicBezTo>
                <a:cubicBezTo>
                  <a:pt x="8362" y="20347"/>
                  <a:pt x="8417" y="20343"/>
                  <a:pt x="8472" y="20320"/>
                </a:cubicBezTo>
                <a:cubicBezTo>
                  <a:pt x="8526" y="20298"/>
                  <a:pt x="8585" y="20283"/>
                  <a:pt x="8603" y="20287"/>
                </a:cubicBezTo>
                <a:cubicBezTo>
                  <a:pt x="8622" y="20291"/>
                  <a:pt x="8637" y="20265"/>
                  <a:pt x="8637" y="20230"/>
                </a:cubicBezTo>
                <a:cubicBezTo>
                  <a:pt x="8637" y="20120"/>
                  <a:pt x="8734" y="20111"/>
                  <a:pt x="8850" y="20211"/>
                </a:cubicBezTo>
                <a:cubicBezTo>
                  <a:pt x="8930" y="20281"/>
                  <a:pt x="8953" y="20330"/>
                  <a:pt x="8934" y="20399"/>
                </a:cubicBezTo>
                <a:cubicBezTo>
                  <a:pt x="8914" y="20472"/>
                  <a:pt x="8929" y="20500"/>
                  <a:pt x="9001" y="20529"/>
                </a:cubicBezTo>
                <a:cubicBezTo>
                  <a:pt x="9064" y="20554"/>
                  <a:pt x="9109" y="20555"/>
                  <a:pt x="9140" y="20532"/>
                </a:cubicBezTo>
                <a:cubicBezTo>
                  <a:pt x="9165" y="20514"/>
                  <a:pt x="9215" y="20508"/>
                  <a:pt x="9251" y="20518"/>
                </a:cubicBezTo>
                <a:cubicBezTo>
                  <a:pt x="9286" y="20528"/>
                  <a:pt x="9374" y="20493"/>
                  <a:pt x="9447" y="20442"/>
                </a:cubicBezTo>
                <a:cubicBezTo>
                  <a:pt x="9567" y="20356"/>
                  <a:pt x="9572" y="20344"/>
                  <a:pt x="9508" y="20291"/>
                </a:cubicBezTo>
                <a:cubicBezTo>
                  <a:pt x="9461" y="20253"/>
                  <a:pt x="9453" y="20227"/>
                  <a:pt x="9486" y="20212"/>
                </a:cubicBezTo>
                <a:cubicBezTo>
                  <a:pt x="9517" y="20198"/>
                  <a:pt x="9520" y="20171"/>
                  <a:pt x="9493" y="20135"/>
                </a:cubicBezTo>
                <a:cubicBezTo>
                  <a:pt x="9438" y="20063"/>
                  <a:pt x="9511" y="19962"/>
                  <a:pt x="9618" y="19962"/>
                </a:cubicBezTo>
                <a:cubicBezTo>
                  <a:pt x="9713" y="19962"/>
                  <a:pt x="9862" y="20073"/>
                  <a:pt x="9814" y="20108"/>
                </a:cubicBezTo>
                <a:cubicBezTo>
                  <a:pt x="9795" y="20122"/>
                  <a:pt x="9841" y="20128"/>
                  <a:pt x="9915" y="20122"/>
                </a:cubicBezTo>
                <a:cubicBezTo>
                  <a:pt x="9988" y="20116"/>
                  <a:pt x="10071" y="20090"/>
                  <a:pt x="10098" y="20065"/>
                </a:cubicBezTo>
                <a:cubicBezTo>
                  <a:pt x="10157" y="20009"/>
                  <a:pt x="10250" y="20043"/>
                  <a:pt x="10252" y="20122"/>
                </a:cubicBezTo>
                <a:cubicBezTo>
                  <a:pt x="10255" y="20213"/>
                  <a:pt x="10412" y="20327"/>
                  <a:pt x="10535" y="20327"/>
                </a:cubicBezTo>
                <a:cubicBezTo>
                  <a:pt x="10658" y="20327"/>
                  <a:pt x="10729" y="20377"/>
                  <a:pt x="10656" y="20411"/>
                </a:cubicBezTo>
                <a:cubicBezTo>
                  <a:pt x="10585" y="20443"/>
                  <a:pt x="10602" y="20494"/>
                  <a:pt x="10677" y="20473"/>
                </a:cubicBezTo>
                <a:cubicBezTo>
                  <a:pt x="10717" y="20461"/>
                  <a:pt x="10755" y="20478"/>
                  <a:pt x="10773" y="20516"/>
                </a:cubicBezTo>
                <a:cubicBezTo>
                  <a:pt x="10816" y="20601"/>
                  <a:pt x="10887" y="20630"/>
                  <a:pt x="10954" y="20588"/>
                </a:cubicBezTo>
                <a:cubicBezTo>
                  <a:pt x="10996" y="20562"/>
                  <a:pt x="11022" y="20574"/>
                  <a:pt x="11054" y="20636"/>
                </a:cubicBezTo>
                <a:cubicBezTo>
                  <a:pt x="11077" y="20682"/>
                  <a:pt x="11115" y="20729"/>
                  <a:pt x="11138" y="20739"/>
                </a:cubicBezTo>
                <a:cubicBezTo>
                  <a:pt x="11188" y="20762"/>
                  <a:pt x="11210" y="21211"/>
                  <a:pt x="11164" y="21266"/>
                </a:cubicBezTo>
                <a:cubicBezTo>
                  <a:pt x="11112" y="21329"/>
                  <a:pt x="11103" y="21461"/>
                  <a:pt x="11153" y="21438"/>
                </a:cubicBezTo>
                <a:cubicBezTo>
                  <a:pt x="11178" y="21427"/>
                  <a:pt x="11208" y="21449"/>
                  <a:pt x="11222" y="21486"/>
                </a:cubicBezTo>
                <a:cubicBezTo>
                  <a:pt x="11235" y="21524"/>
                  <a:pt x="11289" y="21561"/>
                  <a:pt x="11342" y="21569"/>
                </a:cubicBezTo>
                <a:cubicBezTo>
                  <a:pt x="11508" y="21596"/>
                  <a:pt x="11883" y="21556"/>
                  <a:pt x="11963" y="21503"/>
                </a:cubicBezTo>
                <a:cubicBezTo>
                  <a:pt x="12021" y="21463"/>
                  <a:pt x="12029" y="21433"/>
                  <a:pt x="11996" y="21369"/>
                </a:cubicBezTo>
                <a:cubicBezTo>
                  <a:pt x="11973" y="21323"/>
                  <a:pt x="11955" y="21109"/>
                  <a:pt x="11957" y="20892"/>
                </a:cubicBezTo>
                <a:cubicBezTo>
                  <a:pt x="11961" y="20498"/>
                  <a:pt x="11980" y="20447"/>
                  <a:pt x="12134" y="20422"/>
                </a:cubicBezTo>
                <a:cubicBezTo>
                  <a:pt x="12171" y="20416"/>
                  <a:pt x="12214" y="20396"/>
                  <a:pt x="12230" y="20379"/>
                </a:cubicBezTo>
                <a:cubicBezTo>
                  <a:pt x="12247" y="20363"/>
                  <a:pt x="12306" y="20344"/>
                  <a:pt x="12362" y="20338"/>
                </a:cubicBezTo>
                <a:cubicBezTo>
                  <a:pt x="12417" y="20332"/>
                  <a:pt x="12492" y="20295"/>
                  <a:pt x="12529" y="20256"/>
                </a:cubicBezTo>
                <a:cubicBezTo>
                  <a:pt x="12586" y="20196"/>
                  <a:pt x="12603" y="20193"/>
                  <a:pt x="12645" y="20234"/>
                </a:cubicBezTo>
                <a:cubicBezTo>
                  <a:pt x="12672" y="20261"/>
                  <a:pt x="12756" y="20305"/>
                  <a:pt x="12833" y="20333"/>
                </a:cubicBezTo>
                <a:cubicBezTo>
                  <a:pt x="12958" y="20379"/>
                  <a:pt x="12977" y="20379"/>
                  <a:pt x="13019" y="20331"/>
                </a:cubicBezTo>
                <a:cubicBezTo>
                  <a:pt x="13057" y="20288"/>
                  <a:pt x="13077" y="20286"/>
                  <a:pt x="13124" y="20319"/>
                </a:cubicBezTo>
                <a:cubicBezTo>
                  <a:pt x="13200" y="20373"/>
                  <a:pt x="13254" y="20373"/>
                  <a:pt x="13254" y="20317"/>
                </a:cubicBezTo>
                <a:cubicBezTo>
                  <a:pt x="13254" y="20293"/>
                  <a:pt x="13304" y="20238"/>
                  <a:pt x="13365" y="20196"/>
                </a:cubicBezTo>
                <a:cubicBezTo>
                  <a:pt x="13426" y="20153"/>
                  <a:pt x="13471" y="20103"/>
                  <a:pt x="13466" y="20083"/>
                </a:cubicBezTo>
                <a:cubicBezTo>
                  <a:pt x="13461" y="20064"/>
                  <a:pt x="13498" y="20045"/>
                  <a:pt x="13549" y="20043"/>
                </a:cubicBezTo>
                <a:cubicBezTo>
                  <a:pt x="13599" y="20040"/>
                  <a:pt x="13700" y="20010"/>
                  <a:pt x="13773" y="19976"/>
                </a:cubicBezTo>
                <a:cubicBezTo>
                  <a:pt x="13845" y="19943"/>
                  <a:pt x="13910" y="19913"/>
                  <a:pt x="13917" y="19910"/>
                </a:cubicBezTo>
                <a:cubicBezTo>
                  <a:pt x="13924" y="19907"/>
                  <a:pt x="13939" y="19871"/>
                  <a:pt x="13949" y="19830"/>
                </a:cubicBezTo>
                <a:cubicBezTo>
                  <a:pt x="13976" y="19728"/>
                  <a:pt x="14063" y="19656"/>
                  <a:pt x="14136" y="19677"/>
                </a:cubicBezTo>
                <a:cubicBezTo>
                  <a:pt x="14169" y="19686"/>
                  <a:pt x="14198" y="19679"/>
                  <a:pt x="14201" y="19661"/>
                </a:cubicBezTo>
                <a:cubicBezTo>
                  <a:pt x="14210" y="19611"/>
                  <a:pt x="14222" y="19586"/>
                  <a:pt x="14285" y="19480"/>
                </a:cubicBezTo>
                <a:cubicBezTo>
                  <a:pt x="14318" y="19425"/>
                  <a:pt x="14350" y="19358"/>
                  <a:pt x="14357" y="19331"/>
                </a:cubicBezTo>
                <a:cubicBezTo>
                  <a:pt x="14364" y="19304"/>
                  <a:pt x="14405" y="19263"/>
                  <a:pt x="14448" y="19239"/>
                </a:cubicBezTo>
                <a:cubicBezTo>
                  <a:pt x="14501" y="19211"/>
                  <a:pt x="14507" y="19197"/>
                  <a:pt x="14466" y="19197"/>
                </a:cubicBezTo>
                <a:cubicBezTo>
                  <a:pt x="14433" y="19197"/>
                  <a:pt x="14342" y="19148"/>
                  <a:pt x="14263" y="19088"/>
                </a:cubicBezTo>
                <a:lnTo>
                  <a:pt x="14120" y="18978"/>
                </a:lnTo>
                <a:lnTo>
                  <a:pt x="14271" y="18848"/>
                </a:lnTo>
                <a:cubicBezTo>
                  <a:pt x="14355" y="18776"/>
                  <a:pt x="14412" y="18699"/>
                  <a:pt x="14400" y="18676"/>
                </a:cubicBezTo>
                <a:cubicBezTo>
                  <a:pt x="14388" y="18653"/>
                  <a:pt x="14397" y="18625"/>
                  <a:pt x="14420" y="18615"/>
                </a:cubicBezTo>
                <a:cubicBezTo>
                  <a:pt x="14475" y="18590"/>
                  <a:pt x="14689" y="18694"/>
                  <a:pt x="14689" y="18746"/>
                </a:cubicBezTo>
                <a:cubicBezTo>
                  <a:pt x="14689" y="18798"/>
                  <a:pt x="14817" y="18803"/>
                  <a:pt x="14947" y="18756"/>
                </a:cubicBezTo>
                <a:cubicBezTo>
                  <a:pt x="15031" y="18726"/>
                  <a:pt x="15067" y="18734"/>
                  <a:pt x="15167" y="18801"/>
                </a:cubicBezTo>
                <a:cubicBezTo>
                  <a:pt x="15232" y="18845"/>
                  <a:pt x="15271" y="18861"/>
                  <a:pt x="15252" y="18837"/>
                </a:cubicBezTo>
                <a:cubicBezTo>
                  <a:pt x="15229" y="18808"/>
                  <a:pt x="15250" y="18787"/>
                  <a:pt x="15312" y="18775"/>
                </a:cubicBezTo>
                <a:cubicBezTo>
                  <a:pt x="15425" y="18753"/>
                  <a:pt x="15428" y="18738"/>
                  <a:pt x="15336" y="18663"/>
                </a:cubicBezTo>
                <a:cubicBezTo>
                  <a:pt x="15285" y="18621"/>
                  <a:pt x="15274" y="18572"/>
                  <a:pt x="15297" y="18483"/>
                </a:cubicBezTo>
                <a:cubicBezTo>
                  <a:pt x="15334" y="18337"/>
                  <a:pt x="15486" y="18274"/>
                  <a:pt x="15644" y="18340"/>
                </a:cubicBezTo>
                <a:cubicBezTo>
                  <a:pt x="15698" y="18362"/>
                  <a:pt x="15758" y="18377"/>
                  <a:pt x="15777" y="18373"/>
                </a:cubicBezTo>
                <a:cubicBezTo>
                  <a:pt x="15797" y="18369"/>
                  <a:pt x="15823" y="18388"/>
                  <a:pt x="15838" y="18415"/>
                </a:cubicBezTo>
                <a:cubicBezTo>
                  <a:pt x="15875" y="18487"/>
                  <a:pt x="15977" y="18477"/>
                  <a:pt x="16035" y="18397"/>
                </a:cubicBezTo>
                <a:cubicBezTo>
                  <a:pt x="16063" y="18358"/>
                  <a:pt x="16119" y="18333"/>
                  <a:pt x="16164" y="18339"/>
                </a:cubicBezTo>
                <a:cubicBezTo>
                  <a:pt x="16208" y="18344"/>
                  <a:pt x="16279" y="18327"/>
                  <a:pt x="16321" y="18301"/>
                </a:cubicBezTo>
                <a:cubicBezTo>
                  <a:pt x="16388" y="18260"/>
                  <a:pt x="16414" y="18261"/>
                  <a:pt x="16523" y="18308"/>
                </a:cubicBezTo>
                <a:cubicBezTo>
                  <a:pt x="16643" y="18361"/>
                  <a:pt x="16653" y="18360"/>
                  <a:pt x="16752" y="18281"/>
                </a:cubicBezTo>
                <a:cubicBezTo>
                  <a:pt x="16830" y="18220"/>
                  <a:pt x="16870" y="18209"/>
                  <a:pt x="16914" y="18236"/>
                </a:cubicBezTo>
                <a:cubicBezTo>
                  <a:pt x="17008" y="18294"/>
                  <a:pt x="17199" y="18555"/>
                  <a:pt x="17199" y="18625"/>
                </a:cubicBezTo>
                <a:cubicBezTo>
                  <a:pt x="17199" y="18661"/>
                  <a:pt x="17235" y="18702"/>
                  <a:pt x="17278" y="18716"/>
                </a:cubicBezTo>
                <a:cubicBezTo>
                  <a:pt x="17369" y="18745"/>
                  <a:pt x="17523" y="18760"/>
                  <a:pt x="17492" y="18738"/>
                </a:cubicBezTo>
                <a:cubicBezTo>
                  <a:pt x="17481" y="18729"/>
                  <a:pt x="17498" y="18694"/>
                  <a:pt x="17531" y="18660"/>
                </a:cubicBezTo>
                <a:cubicBezTo>
                  <a:pt x="17584" y="18604"/>
                  <a:pt x="17575" y="18584"/>
                  <a:pt x="17460" y="18492"/>
                </a:cubicBezTo>
                <a:cubicBezTo>
                  <a:pt x="17373" y="18423"/>
                  <a:pt x="17344" y="18377"/>
                  <a:pt x="17374" y="18355"/>
                </a:cubicBezTo>
                <a:cubicBezTo>
                  <a:pt x="17405" y="18333"/>
                  <a:pt x="17439" y="18333"/>
                  <a:pt x="17478" y="18357"/>
                </a:cubicBezTo>
                <a:cubicBezTo>
                  <a:pt x="17520" y="18383"/>
                  <a:pt x="17560" y="18380"/>
                  <a:pt x="17621" y="18347"/>
                </a:cubicBezTo>
                <a:cubicBezTo>
                  <a:pt x="17668" y="18321"/>
                  <a:pt x="17722" y="18309"/>
                  <a:pt x="17741" y="18318"/>
                </a:cubicBezTo>
                <a:cubicBezTo>
                  <a:pt x="17761" y="18327"/>
                  <a:pt x="17813" y="18295"/>
                  <a:pt x="17855" y="18247"/>
                </a:cubicBezTo>
                <a:cubicBezTo>
                  <a:pt x="17930" y="18163"/>
                  <a:pt x="17928" y="18158"/>
                  <a:pt x="17817" y="18088"/>
                </a:cubicBezTo>
                <a:cubicBezTo>
                  <a:pt x="17694" y="18010"/>
                  <a:pt x="17635" y="17920"/>
                  <a:pt x="17684" y="17883"/>
                </a:cubicBezTo>
                <a:cubicBezTo>
                  <a:pt x="17701" y="17871"/>
                  <a:pt x="17715" y="17799"/>
                  <a:pt x="17715" y="17723"/>
                </a:cubicBezTo>
                <a:cubicBezTo>
                  <a:pt x="17715" y="17611"/>
                  <a:pt x="17732" y="17583"/>
                  <a:pt x="17805" y="17573"/>
                </a:cubicBezTo>
                <a:cubicBezTo>
                  <a:pt x="17854" y="17566"/>
                  <a:pt x="17926" y="17540"/>
                  <a:pt x="17964" y="17514"/>
                </a:cubicBezTo>
                <a:cubicBezTo>
                  <a:pt x="18025" y="17475"/>
                  <a:pt x="18055" y="17479"/>
                  <a:pt x="18186" y="17551"/>
                </a:cubicBezTo>
                <a:cubicBezTo>
                  <a:pt x="18326" y="17628"/>
                  <a:pt x="18553" y="17666"/>
                  <a:pt x="18537" y="17609"/>
                </a:cubicBezTo>
                <a:cubicBezTo>
                  <a:pt x="18533" y="17595"/>
                  <a:pt x="18545" y="17560"/>
                  <a:pt x="18562" y="17530"/>
                </a:cubicBezTo>
                <a:cubicBezTo>
                  <a:pt x="18584" y="17493"/>
                  <a:pt x="18556" y="17446"/>
                  <a:pt x="18476" y="17387"/>
                </a:cubicBezTo>
                <a:cubicBezTo>
                  <a:pt x="18410" y="17338"/>
                  <a:pt x="18368" y="17277"/>
                  <a:pt x="18382" y="17250"/>
                </a:cubicBezTo>
                <a:cubicBezTo>
                  <a:pt x="18396" y="17223"/>
                  <a:pt x="18367" y="17188"/>
                  <a:pt x="18313" y="17166"/>
                </a:cubicBezTo>
                <a:cubicBezTo>
                  <a:pt x="18243" y="17138"/>
                  <a:pt x="18233" y="17120"/>
                  <a:pt x="18272" y="17090"/>
                </a:cubicBezTo>
                <a:cubicBezTo>
                  <a:pt x="18301" y="17069"/>
                  <a:pt x="18344" y="17050"/>
                  <a:pt x="18368" y="17048"/>
                </a:cubicBezTo>
                <a:cubicBezTo>
                  <a:pt x="18391" y="17046"/>
                  <a:pt x="18422" y="17042"/>
                  <a:pt x="18438" y="17040"/>
                </a:cubicBezTo>
                <a:cubicBezTo>
                  <a:pt x="18453" y="17037"/>
                  <a:pt x="18440" y="17013"/>
                  <a:pt x="18410" y="16985"/>
                </a:cubicBezTo>
                <a:cubicBezTo>
                  <a:pt x="18379" y="16958"/>
                  <a:pt x="18369" y="16936"/>
                  <a:pt x="18387" y="16936"/>
                </a:cubicBezTo>
                <a:cubicBezTo>
                  <a:pt x="18406" y="16936"/>
                  <a:pt x="18397" y="16915"/>
                  <a:pt x="18368" y="16889"/>
                </a:cubicBezTo>
                <a:cubicBezTo>
                  <a:pt x="18328" y="16853"/>
                  <a:pt x="18328" y="16836"/>
                  <a:pt x="18369" y="16817"/>
                </a:cubicBezTo>
                <a:cubicBezTo>
                  <a:pt x="18406" y="16800"/>
                  <a:pt x="18375" y="16763"/>
                  <a:pt x="18271" y="16698"/>
                </a:cubicBezTo>
                <a:cubicBezTo>
                  <a:pt x="18123" y="16606"/>
                  <a:pt x="18121" y="16601"/>
                  <a:pt x="18205" y="16553"/>
                </a:cubicBezTo>
                <a:cubicBezTo>
                  <a:pt x="18253" y="16526"/>
                  <a:pt x="18276" y="16503"/>
                  <a:pt x="18256" y="16503"/>
                </a:cubicBezTo>
                <a:cubicBezTo>
                  <a:pt x="18236" y="16503"/>
                  <a:pt x="18243" y="16482"/>
                  <a:pt x="18272" y="16456"/>
                </a:cubicBezTo>
                <a:cubicBezTo>
                  <a:pt x="18302" y="16429"/>
                  <a:pt x="18356" y="16415"/>
                  <a:pt x="18392" y="16425"/>
                </a:cubicBezTo>
                <a:cubicBezTo>
                  <a:pt x="18433" y="16437"/>
                  <a:pt x="18448" y="16428"/>
                  <a:pt x="18434" y="16399"/>
                </a:cubicBezTo>
                <a:cubicBezTo>
                  <a:pt x="18398" y="16326"/>
                  <a:pt x="18560" y="16200"/>
                  <a:pt x="18726" y="16173"/>
                </a:cubicBezTo>
                <a:cubicBezTo>
                  <a:pt x="18816" y="16158"/>
                  <a:pt x="18875" y="16131"/>
                  <a:pt x="18868" y="16106"/>
                </a:cubicBezTo>
                <a:cubicBezTo>
                  <a:pt x="18861" y="16083"/>
                  <a:pt x="18876" y="16045"/>
                  <a:pt x="18901" y="16022"/>
                </a:cubicBezTo>
                <a:cubicBezTo>
                  <a:pt x="18935" y="15993"/>
                  <a:pt x="18923" y="15965"/>
                  <a:pt x="18859" y="15922"/>
                </a:cubicBezTo>
                <a:cubicBezTo>
                  <a:pt x="18790" y="15876"/>
                  <a:pt x="18781" y="15849"/>
                  <a:pt x="18817" y="15799"/>
                </a:cubicBezTo>
                <a:cubicBezTo>
                  <a:pt x="18851" y="15753"/>
                  <a:pt x="18849" y="15721"/>
                  <a:pt x="18810" y="15687"/>
                </a:cubicBezTo>
                <a:cubicBezTo>
                  <a:pt x="18781" y="15660"/>
                  <a:pt x="18772" y="15639"/>
                  <a:pt x="18791" y="15639"/>
                </a:cubicBezTo>
                <a:cubicBezTo>
                  <a:pt x="18809" y="15639"/>
                  <a:pt x="18799" y="15616"/>
                  <a:pt x="18768" y="15589"/>
                </a:cubicBezTo>
                <a:cubicBezTo>
                  <a:pt x="18738" y="15561"/>
                  <a:pt x="18729" y="15539"/>
                  <a:pt x="18749" y="15539"/>
                </a:cubicBezTo>
                <a:cubicBezTo>
                  <a:pt x="18769" y="15539"/>
                  <a:pt x="18749" y="15519"/>
                  <a:pt x="18704" y="15494"/>
                </a:cubicBezTo>
                <a:cubicBezTo>
                  <a:pt x="18626" y="15452"/>
                  <a:pt x="18625" y="15446"/>
                  <a:pt x="18700" y="15361"/>
                </a:cubicBezTo>
                <a:cubicBezTo>
                  <a:pt x="18795" y="15253"/>
                  <a:pt x="18817" y="15253"/>
                  <a:pt x="19028" y="15350"/>
                </a:cubicBezTo>
                <a:cubicBezTo>
                  <a:pt x="19213" y="15435"/>
                  <a:pt x="19332" y="15430"/>
                  <a:pt x="19438" y="15335"/>
                </a:cubicBezTo>
                <a:cubicBezTo>
                  <a:pt x="19502" y="15278"/>
                  <a:pt x="19520" y="15277"/>
                  <a:pt x="19629" y="15320"/>
                </a:cubicBezTo>
                <a:cubicBezTo>
                  <a:pt x="19695" y="15346"/>
                  <a:pt x="19760" y="15357"/>
                  <a:pt x="19774" y="15347"/>
                </a:cubicBezTo>
                <a:cubicBezTo>
                  <a:pt x="19789" y="15336"/>
                  <a:pt x="19861" y="15370"/>
                  <a:pt x="19935" y="15423"/>
                </a:cubicBezTo>
                <a:cubicBezTo>
                  <a:pt x="20009" y="15475"/>
                  <a:pt x="20099" y="15521"/>
                  <a:pt x="20136" y="15525"/>
                </a:cubicBezTo>
                <a:cubicBezTo>
                  <a:pt x="20226" y="15535"/>
                  <a:pt x="20223" y="15418"/>
                  <a:pt x="20131" y="15392"/>
                </a:cubicBezTo>
                <a:cubicBezTo>
                  <a:pt x="20072" y="15375"/>
                  <a:pt x="20083" y="15353"/>
                  <a:pt x="20200" y="15254"/>
                </a:cubicBezTo>
                <a:cubicBezTo>
                  <a:pt x="20337" y="15139"/>
                  <a:pt x="20347" y="15073"/>
                  <a:pt x="20228" y="15073"/>
                </a:cubicBezTo>
                <a:cubicBezTo>
                  <a:pt x="20123" y="15073"/>
                  <a:pt x="20058" y="14988"/>
                  <a:pt x="20130" y="14944"/>
                </a:cubicBezTo>
                <a:cubicBezTo>
                  <a:pt x="20166" y="14921"/>
                  <a:pt x="20183" y="14875"/>
                  <a:pt x="20169" y="14835"/>
                </a:cubicBezTo>
                <a:cubicBezTo>
                  <a:pt x="20138" y="14745"/>
                  <a:pt x="20318" y="14637"/>
                  <a:pt x="20458" y="14663"/>
                </a:cubicBezTo>
                <a:cubicBezTo>
                  <a:pt x="20537" y="14677"/>
                  <a:pt x="20555" y="14667"/>
                  <a:pt x="20549" y="14612"/>
                </a:cubicBezTo>
                <a:cubicBezTo>
                  <a:pt x="20545" y="14574"/>
                  <a:pt x="20516" y="14536"/>
                  <a:pt x="20484" y="14527"/>
                </a:cubicBezTo>
                <a:cubicBezTo>
                  <a:pt x="20453" y="14518"/>
                  <a:pt x="20427" y="14491"/>
                  <a:pt x="20427" y="14468"/>
                </a:cubicBezTo>
                <a:cubicBezTo>
                  <a:pt x="20427" y="14444"/>
                  <a:pt x="20366" y="14399"/>
                  <a:pt x="20293" y="14368"/>
                </a:cubicBezTo>
                <a:cubicBezTo>
                  <a:pt x="20135" y="14301"/>
                  <a:pt x="20119" y="14226"/>
                  <a:pt x="20252" y="14173"/>
                </a:cubicBezTo>
                <a:cubicBezTo>
                  <a:pt x="20320" y="14147"/>
                  <a:pt x="20333" y="14126"/>
                  <a:pt x="20298" y="14100"/>
                </a:cubicBezTo>
                <a:cubicBezTo>
                  <a:pt x="20263" y="14074"/>
                  <a:pt x="20263" y="14052"/>
                  <a:pt x="20298" y="14021"/>
                </a:cubicBezTo>
                <a:cubicBezTo>
                  <a:pt x="20336" y="13987"/>
                  <a:pt x="20317" y="13969"/>
                  <a:pt x="20218" y="13941"/>
                </a:cubicBezTo>
                <a:lnTo>
                  <a:pt x="20091" y="13904"/>
                </a:lnTo>
                <a:lnTo>
                  <a:pt x="20217" y="13823"/>
                </a:lnTo>
                <a:cubicBezTo>
                  <a:pt x="20323" y="13755"/>
                  <a:pt x="20372" y="13746"/>
                  <a:pt x="20531" y="13764"/>
                </a:cubicBezTo>
                <a:cubicBezTo>
                  <a:pt x="20634" y="13776"/>
                  <a:pt x="20744" y="13800"/>
                  <a:pt x="20774" y="13818"/>
                </a:cubicBezTo>
                <a:cubicBezTo>
                  <a:pt x="20812" y="13840"/>
                  <a:pt x="20853" y="13838"/>
                  <a:pt x="20898" y="13810"/>
                </a:cubicBezTo>
                <a:cubicBezTo>
                  <a:pt x="20951" y="13777"/>
                  <a:pt x="20979" y="13777"/>
                  <a:pt x="21032" y="13810"/>
                </a:cubicBezTo>
                <a:cubicBezTo>
                  <a:pt x="21079" y="13838"/>
                  <a:pt x="21099" y="13840"/>
                  <a:pt x="21099" y="13814"/>
                </a:cubicBezTo>
                <a:cubicBezTo>
                  <a:pt x="21099" y="13793"/>
                  <a:pt x="21083" y="13777"/>
                  <a:pt x="21063" y="13777"/>
                </a:cubicBezTo>
                <a:cubicBezTo>
                  <a:pt x="21043" y="13777"/>
                  <a:pt x="20988" y="13756"/>
                  <a:pt x="20941" y="13731"/>
                </a:cubicBezTo>
                <a:cubicBezTo>
                  <a:pt x="20860" y="13687"/>
                  <a:pt x="20864" y="13681"/>
                  <a:pt x="21011" y="13614"/>
                </a:cubicBezTo>
                <a:cubicBezTo>
                  <a:pt x="21096" y="13576"/>
                  <a:pt x="21222" y="13544"/>
                  <a:pt x="21290" y="13544"/>
                </a:cubicBezTo>
                <a:cubicBezTo>
                  <a:pt x="21450" y="13544"/>
                  <a:pt x="21446" y="13507"/>
                  <a:pt x="21279" y="13437"/>
                </a:cubicBezTo>
                <a:cubicBezTo>
                  <a:pt x="21134" y="13376"/>
                  <a:pt x="21106" y="13320"/>
                  <a:pt x="21207" y="13291"/>
                </a:cubicBezTo>
                <a:cubicBezTo>
                  <a:pt x="21260" y="13276"/>
                  <a:pt x="21257" y="13253"/>
                  <a:pt x="21184" y="13161"/>
                </a:cubicBezTo>
                <a:cubicBezTo>
                  <a:pt x="21095" y="13050"/>
                  <a:pt x="21094" y="13050"/>
                  <a:pt x="21182" y="13015"/>
                </a:cubicBezTo>
                <a:cubicBezTo>
                  <a:pt x="21241" y="12991"/>
                  <a:pt x="21262" y="12957"/>
                  <a:pt x="21247" y="12913"/>
                </a:cubicBezTo>
                <a:cubicBezTo>
                  <a:pt x="21231" y="12870"/>
                  <a:pt x="21251" y="12838"/>
                  <a:pt x="21298" y="12825"/>
                </a:cubicBezTo>
                <a:cubicBezTo>
                  <a:pt x="21339" y="12813"/>
                  <a:pt x="21414" y="12744"/>
                  <a:pt x="21465" y="12670"/>
                </a:cubicBezTo>
                <a:cubicBezTo>
                  <a:pt x="21540" y="12561"/>
                  <a:pt x="21545" y="12531"/>
                  <a:pt x="21496" y="12510"/>
                </a:cubicBezTo>
                <a:cubicBezTo>
                  <a:pt x="21463" y="12496"/>
                  <a:pt x="21399" y="12463"/>
                  <a:pt x="21353" y="12438"/>
                </a:cubicBezTo>
                <a:cubicBezTo>
                  <a:pt x="21274" y="12394"/>
                  <a:pt x="21275" y="12389"/>
                  <a:pt x="21387" y="12335"/>
                </a:cubicBezTo>
                <a:cubicBezTo>
                  <a:pt x="21451" y="12304"/>
                  <a:pt x="21502" y="12260"/>
                  <a:pt x="21502" y="12238"/>
                </a:cubicBezTo>
                <a:cubicBezTo>
                  <a:pt x="21499" y="12174"/>
                  <a:pt x="21178" y="12009"/>
                  <a:pt x="21091" y="12026"/>
                </a:cubicBezTo>
                <a:cubicBezTo>
                  <a:pt x="21004" y="12042"/>
                  <a:pt x="20897" y="11968"/>
                  <a:pt x="20938" y="11918"/>
                </a:cubicBezTo>
                <a:cubicBezTo>
                  <a:pt x="20953" y="11901"/>
                  <a:pt x="21035" y="11891"/>
                  <a:pt x="21119" y="11896"/>
                </a:cubicBezTo>
                <a:cubicBezTo>
                  <a:pt x="21325" y="11908"/>
                  <a:pt x="21410" y="11867"/>
                  <a:pt x="21284" y="11817"/>
                </a:cubicBezTo>
                <a:cubicBezTo>
                  <a:pt x="21232" y="11796"/>
                  <a:pt x="21189" y="11757"/>
                  <a:pt x="21189" y="11730"/>
                </a:cubicBezTo>
                <a:cubicBezTo>
                  <a:pt x="21189" y="11674"/>
                  <a:pt x="20964" y="11663"/>
                  <a:pt x="20892" y="11716"/>
                </a:cubicBezTo>
                <a:cubicBezTo>
                  <a:pt x="20827" y="11764"/>
                  <a:pt x="20684" y="11638"/>
                  <a:pt x="20678" y="11528"/>
                </a:cubicBezTo>
                <a:cubicBezTo>
                  <a:pt x="20672" y="11406"/>
                  <a:pt x="20514" y="11364"/>
                  <a:pt x="20371" y="11448"/>
                </a:cubicBezTo>
                <a:cubicBezTo>
                  <a:pt x="20302" y="11488"/>
                  <a:pt x="20243" y="11501"/>
                  <a:pt x="20203" y="11482"/>
                </a:cubicBezTo>
                <a:cubicBezTo>
                  <a:pt x="20169" y="11466"/>
                  <a:pt x="20126" y="11460"/>
                  <a:pt x="20108" y="11469"/>
                </a:cubicBezTo>
                <a:cubicBezTo>
                  <a:pt x="20090" y="11477"/>
                  <a:pt x="20062" y="11469"/>
                  <a:pt x="20047" y="11451"/>
                </a:cubicBezTo>
                <a:cubicBezTo>
                  <a:pt x="20033" y="11433"/>
                  <a:pt x="19993" y="11427"/>
                  <a:pt x="19959" y="11436"/>
                </a:cubicBezTo>
                <a:cubicBezTo>
                  <a:pt x="19925" y="11446"/>
                  <a:pt x="19885" y="11437"/>
                  <a:pt x="19868" y="11418"/>
                </a:cubicBezTo>
                <a:cubicBezTo>
                  <a:pt x="19852" y="11398"/>
                  <a:pt x="19818" y="11390"/>
                  <a:pt x="19794" y="11401"/>
                </a:cubicBezTo>
                <a:cubicBezTo>
                  <a:pt x="19770" y="11412"/>
                  <a:pt x="19721" y="11404"/>
                  <a:pt x="19685" y="11381"/>
                </a:cubicBezTo>
                <a:cubicBezTo>
                  <a:pt x="19606" y="11333"/>
                  <a:pt x="19680" y="11243"/>
                  <a:pt x="19776" y="11270"/>
                </a:cubicBezTo>
                <a:cubicBezTo>
                  <a:pt x="19808" y="11279"/>
                  <a:pt x="19909" y="11257"/>
                  <a:pt x="20000" y="11221"/>
                </a:cubicBezTo>
                <a:cubicBezTo>
                  <a:pt x="20159" y="11158"/>
                  <a:pt x="20162" y="11153"/>
                  <a:pt x="20071" y="11117"/>
                </a:cubicBezTo>
                <a:cubicBezTo>
                  <a:pt x="19977" y="11080"/>
                  <a:pt x="19978" y="11078"/>
                  <a:pt x="20109" y="10981"/>
                </a:cubicBezTo>
                <a:cubicBezTo>
                  <a:pt x="20182" y="10927"/>
                  <a:pt x="20262" y="10883"/>
                  <a:pt x="20287" y="10883"/>
                </a:cubicBezTo>
                <a:cubicBezTo>
                  <a:pt x="20312" y="10883"/>
                  <a:pt x="20328" y="10842"/>
                  <a:pt x="20323" y="10792"/>
                </a:cubicBezTo>
                <a:cubicBezTo>
                  <a:pt x="20316" y="10707"/>
                  <a:pt x="20325" y="10702"/>
                  <a:pt x="20465" y="10712"/>
                </a:cubicBezTo>
                <a:cubicBezTo>
                  <a:pt x="20568" y="10719"/>
                  <a:pt x="20607" y="10710"/>
                  <a:pt x="20585" y="10685"/>
                </a:cubicBezTo>
                <a:cubicBezTo>
                  <a:pt x="20568" y="10664"/>
                  <a:pt x="20578" y="10626"/>
                  <a:pt x="20608" y="10600"/>
                </a:cubicBezTo>
                <a:cubicBezTo>
                  <a:pt x="20650" y="10562"/>
                  <a:pt x="20649" y="10540"/>
                  <a:pt x="20602" y="10498"/>
                </a:cubicBezTo>
                <a:cubicBezTo>
                  <a:pt x="20552" y="10453"/>
                  <a:pt x="20555" y="10438"/>
                  <a:pt x="20622" y="10401"/>
                </a:cubicBezTo>
                <a:cubicBezTo>
                  <a:pt x="20695" y="10362"/>
                  <a:pt x="20695" y="10349"/>
                  <a:pt x="20632" y="10236"/>
                </a:cubicBezTo>
                <a:cubicBezTo>
                  <a:pt x="20594" y="10169"/>
                  <a:pt x="20543" y="10123"/>
                  <a:pt x="20518" y="10134"/>
                </a:cubicBezTo>
                <a:cubicBezTo>
                  <a:pt x="20493" y="10146"/>
                  <a:pt x="20431" y="10138"/>
                  <a:pt x="20379" y="10118"/>
                </a:cubicBezTo>
                <a:cubicBezTo>
                  <a:pt x="20291" y="10083"/>
                  <a:pt x="20289" y="10077"/>
                  <a:pt x="20358" y="10020"/>
                </a:cubicBezTo>
                <a:cubicBezTo>
                  <a:pt x="20410" y="9977"/>
                  <a:pt x="20418" y="9952"/>
                  <a:pt x="20382" y="9936"/>
                </a:cubicBezTo>
                <a:cubicBezTo>
                  <a:pt x="20354" y="9923"/>
                  <a:pt x="20341" y="9894"/>
                  <a:pt x="20353" y="9870"/>
                </a:cubicBezTo>
                <a:cubicBezTo>
                  <a:pt x="20365" y="9847"/>
                  <a:pt x="20352" y="9811"/>
                  <a:pt x="20325" y="9790"/>
                </a:cubicBezTo>
                <a:cubicBezTo>
                  <a:pt x="20297" y="9770"/>
                  <a:pt x="20292" y="9753"/>
                  <a:pt x="20312" y="9753"/>
                </a:cubicBezTo>
                <a:cubicBezTo>
                  <a:pt x="20332" y="9753"/>
                  <a:pt x="20323" y="9730"/>
                  <a:pt x="20293" y="9703"/>
                </a:cubicBezTo>
                <a:cubicBezTo>
                  <a:pt x="20262" y="9676"/>
                  <a:pt x="20222" y="9661"/>
                  <a:pt x="20203" y="9670"/>
                </a:cubicBezTo>
                <a:cubicBezTo>
                  <a:pt x="20184" y="9678"/>
                  <a:pt x="20144" y="9664"/>
                  <a:pt x="20113" y="9636"/>
                </a:cubicBezTo>
                <a:cubicBezTo>
                  <a:pt x="20083" y="9609"/>
                  <a:pt x="20072" y="9587"/>
                  <a:pt x="20091" y="9587"/>
                </a:cubicBezTo>
                <a:cubicBezTo>
                  <a:pt x="20109" y="9587"/>
                  <a:pt x="20100" y="9564"/>
                  <a:pt x="20070" y="9538"/>
                </a:cubicBezTo>
                <a:cubicBezTo>
                  <a:pt x="19994" y="9470"/>
                  <a:pt x="20050" y="9420"/>
                  <a:pt x="20200" y="9420"/>
                </a:cubicBezTo>
                <a:cubicBezTo>
                  <a:pt x="20286" y="9420"/>
                  <a:pt x="20351" y="9447"/>
                  <a:pt x="20400" y="9503"/>
                </a:cubicBezTo>
                <a:cubicBezTo>
                  <a:pt x="20479" y="9593"/>
                  <a:pt x="20606" y="9616"/>
                  <a:pt x="20606" y="9541"/>
                </a:cubicBezTo>
                <a:cubicBezTo>
                  <a:pt x="20606" y="9516"/>
                  <a:pt x="20580" y="9479"/>
                  <a:pt x="20549" y="9460"/>
                </a:cubicBezTo>
                <a:cubicBezTo>
                  <a:pt x="20512" y="9437"/>
                  <a:pt x="20495" y="9356"/>
                  <a:pt x="20501" y="9238"/>
                </a:cubicBezTo>
                <a:cubicBezTo>
                  <a:pt x="20510" y="9073"/>
                  <a:pt x="20498" y="9047"/>
                  <a:pt x="20396" y="8997"/>
                </a:cubicBezTo>
                <a:cubicBezTo>
                  <a:pt x="20290" y="8946"/>
                  <a:pt x="20288" y="8939"/>
                  <a:pt x="20361" y="8900"/>
                </a:cubicBezTo>
                <a:cubicBezTo>
                  <a:pt x="20404" y="8876"/>
                  <a:pt x="20455" y="8864"/>
                  <a:pt x="20473" y="8873"/>
                </a:cubicBezTo>
                <a:cubicBezTo>
                  <a:pt x="20492" y="8881"/>
                  <a:pt x="20519" y="8863"/>
                  <a:pt x="20535" y="8833"/>
                </a:cubicBezTo>
                <a:cubicBezTo>
                  <a:pt x="20553" y="8798"/>
                  <a:pt x="20528" y="8761"/>
                  <a:pt x="20462" y="8726"/>
                </a:cubicBezTo>
                <a:cubicBezTo>
                  <a:pt x="20330" y="8657"/>
                  <a:pt x="20172" y="8647"/>
                  <a:pt x="20141" y="8707"/>
                </a:cubicBezTo>
                <a:cubicBezTo>
                  <a:pt x="20121" y="8746"/>
                  <a:pt x="20093" y="8748"/>
                  <a:pt x="19991" y="8716"/>
                </a:cubicBezTo>
                <a:cubicBezTo>
                  <a:pt x="19855" y="8673"/>
                  <a:pt x="19637" y="8522"/>
                  <a:pt x="19654" y="8483"/>
                </a:cubicBezTo>
                <a:cubicBezTo>
                  <a:pt x="19660" y="8469"/>
                  <a:pt x="19623" y="8442"/>
                  <a:pt x="19574" y="8423"/>
                </a:cubicBezTo>
                <a:cubicBezTo>
                  <a:pt x="19502" y="8394"/>
                  <a:pt x="19494" y="8374"/>
                  <a:pt x="19530" y="8323"/>
                </a:cubicBezTo>
                <a:cubicBezTo>
                  <a:pt x="19560" y="8282"/>
                  <a:pt x="19604" y="8265"/>
                  <a:pt x="19654" y="8278"/>
                </a:cubicBezTo>
                <a:cubicBezTo>
                  <a:pt x="19719" y="8295"/>
                  <a:pt x="19719" y="8291"/>
                  <a:pt x="19647" y="8249"/>
                </a:cubicBezTo>
                <a:cubicBezTo>
                  <a:pt x="19587" y="8215"/>
                  <a:pt x="19578" y="8193"/>
                  <a:pt x="19615" y="8176"/>
                </a:cubicBezTo>
                <a:cubicBezTo>
                  <a:pt x="19643" y="8163"/>
                  <a:pt x="19655" y="8139"/>
                  <a:pt x="19641" y="8122"/>
                </a:cubicBezTo>
                <a:cubicBezTo>
                  <a:pt x="19628" y="8106"/>
                  <a:pt x="19683" y="8068"/>
                  <a:pt x="19764" y="8037"/>
                </a:cubicBezTo>
                <a:cubicBezTo>
                  <a:pt x="19845" y="8006"/>
                  <a:pt x="19928" y="7961"/>
                  <a:pt x="19948" y="7936"/>
                </a:cubicBezTo>
                <a:cubicBezTo>
                  <a:pt x="19968" y="7911"/>
                  <a:pt x="20012" y="7891"/>
                  <a:pt x="20049" y="7891"/>
                </a:cubicBezTo>
                <a:cubicBezTo>
                  <a:pt x="20105" y="7891"/>
                  <a:pt x="20104" y="7878"/>
                  <a:pt x="20042" y="7808"/>
                </a:cubicBezTo>
                <a:cubicBezTo>
                  <a:pt x="19972" y="7728"/>
                  <a:pt x="19973" y="7724"/>
                  <a:pt x="20074" y="7695"/>
                </a:cubicBezTo>
                <a:cubicBezTo>
                  <a:pt x="20132" y="7679"/>
                  <a:pt x="20191" y="7671"/>
                  <a:pt x="20204" y="7677"/>
                </a:cubicBezTo>
                <a:cubicBezTo>
                  <a:pt x="20218" y="7682"/>
                  <a:pt x="20232" y="7659"/>
                  <a:pt x="20235" y="7625"/>
                </a:cubicBezTo>
                <a:cubicBezTo>
                  <a:pt x="20239" y="7591"/>
                  <a:pt x="20192" y="7539"/>
                  <a:pt x="20131" y="7509"/>
                </a:cubicBezTo>
                <a:cubicBezTo>
                  <a:pt x="20008" y="7449"/>
                  <a:pt x="20025" y="7403"/>
                  <a:pt x="20186" y="7358"/>
                </a:cubicBezTo>
                <a:cubicBezTo>
                  <a:pt x="20280" y="7331"/>
                  <a:pt x="20287" y="7318"/>
                  <a:pt x="20239" y="7262"/>
                </a:cubicBezTo>
                <a:cubicBezTo>
                  <a:pt x="20209" y="7226"/>
                  <a:pt x="20168" y="7205"/>
                  <a:pt x="20147" y="7214"/>
                </a:cubicBezTo>
                <a:cubicBezTo>
                  <a:pt x="20126" y="7224"/>
                  <a:pt x="20044" y="7182"/>
                  <a:pt x="19965" y="7121"/>
                </a:cubicBezTo>
                <a:cubicBezTo>
                  <a:pt x="19886" y="7059"/>
                  <a:pt x="19766" y="6991"/>
                  <a:pt x="19699" y="6969"/>
                </a:cubicBezTo>
                <a:cubicBezTo>
                  <a:pt x="19623" y="6944"/>
                  <a:pt x="19575" y="6902"/>
                  <a:pt x="19575" y="6861"/>
                </a:cubicBezTo>
                <a:cubicBezTo>
                  <a:pt x="19575" y="6816"/>
                  <a:pt x="19523" y="6778"/>
                  <a:pt x="19413" y="6743"/>
                </a:cubicBezTo>
                <a:cubicBezTo>
                  <a:pt x="19272" y="6700"/>
                  <a:pt x="19258" y="6686"/>
                  <a:pt x="19309" y="6641"/>
                </a:cubicBezTo>
                <a:cubicBezTo>
                  <a:pt x="19362" y="6593"/>
                  <a:pt x="19346" y="6589"/>
                  <a:pt x="19151" y="6598"/>
                </a:cubicBezTo>
                <a:cubicBezTo>
                  <a:pt x="18905" y="6609"/>
                  <a:pt x="18842" y="6562"/>
                  <a:pt x="18998" y="6482"/>
                </a:cubicBezTo>
                <a:cubicBezTo>
                  <a:pt x="19152" y="6402"/>
                  <a:pt x="19141" y="6333"/>
                  <a:pt x="18972" y="6309"/>
                </a:cubicBezTo>
                <a:cubicBezTo>
                  <a:pt x="18765" y="6280"/>
                  <a:pt x="18612" y="6302"/>
                  <a:pt x="18611" y="6361"/>
                </a:cubicBezTo>
                <a:cubicBezTo>
                  <a:pt x="18611" y="6392"/>
                  <a:pt x="18568" y="6412"/>
                  <a:pt x="18497" y="6413"/>
                </a:cubicBezTo>
                <a:cubicBezTo>
                  <a:pt x="18434" y="6414"/>
                  <a:pt x="18317" y="6435"/>
                  <a:pt x="18239" y="6459"/>
                </a:cubicBezTo>
                <a:cubicBezTo>
                  <a:pt x="18123" y="6494"/>
                  <a:pt x="18082" y="6494"/>
                  <a:pt x="18027" y="6460"/>
                </a:cubicBezTo>
                <a:cubicBezTo>
                  <a:pt x="17990" y="6437"/>
                  <a:pt x="17970" y="6411"/>
                  <a:pt x="17982" y="6402"/>
                </a:cubicBezTo>
                <a:cubicBezTo>
                  <a:pt x="17995" y="6392"/>
                  <a:pt x="17961" y="6332"/>
                  <a:pt x="17908" y="6268"/>
                </a:cubicBezTo>
                <a:cubicBezTo>
                  <a:pt x="17828" y="6172"/>
                  <a:pt x="17821" y="6143"/>
                  <a:pt x="17868" y="6088"/>
                </a:cubicBezTo>
                <a:cubicBezTo>
                  <a:pt x="17898" y="6052"/>
                  <a:pt x="17904" y="6030"/>
                  <a:pt x="17880" y="6041"/>
                </a:cubicBezTo>
                <a:cubicBezTo>
                  <a:pt x="17857" y="6052"/>
                  <a:pt x="17813" y="6039"/>
                  <a:pt x="17782" y="6012"/>
                </a:cubicBezTo>
                <a:cubicBezTo>
                  <a:pt x="17752" y="5985"/>
                  <a:pt x="17741" y="5962"/>
                  <a:pt x="17760" y="5962"/>
                </a:cubicBezTo>
                <a:cubicBezTo>
                  <a:pt x="17778" y="5962"/>
                  <a:pt x="17770" y="5941"/>
                  <a:pt x="17741" y="5916"/>
                </a:cubicBezTo>
                <a:cubicBezTo>
                  <a:pt x="17678" y="5860"/>
                  <a:pt x="17468" y="5856"/>
                  <a:pt x="17468" y="5911"/>
                </a:cubicBezTo>
                <a:cubicBezTo>
                  <a:pt x="17468" y="5933"/>
                  <a:pt x="17428" y="5979"/>
                  <a:pt x="17379" y="6012"/>
                </a:cubicBezTo>
                <a:cubicBezTo>
                  <a:pt x="17292" y="6070"/>
                  <a:pt x="17286" y="6070"/>
                  <a:pt x="17199" y="6012"/>
                </a:cubicBezTo>
                <a:cubicBezTo>
                  <a:pt x="17121" y="5959"/>
                  <a:pt x="17095" y="5957"/>
                  <a:pt x="16996" y="5996"/>
                </a:cubicBezTo>
                <a:cubicBezTo>
                  <a:pt x="16897" y="6036"/>
                  <a:pt x="16869" y="6032"/>
                  <a:pt x="16761" y="5972"/>
                </a:cubicBezTo>
                <a:cubicBezTo>
                  <a:pt x="16671" y="5923"/>
                  <a:pt x="16642" y="5881"/>
                  <a:pt x="16653" y="5816"/>
                </a:cubicBezTo>
                <a:cubicBezTo>
                  <a:pt x="16661" y="5768"/>
                  <a:pt x="16639" y="5685"/>
                  <a:pt x="16603" y="5631"/>
                </a:cubicBezTo>
                <a:cubicBezTo>
                  <a:pt x="16545" y="5546"/>
                  <a:pt x="16545" y="5526"/>
                  <a:pt x="16603" y="5465"/>
                </a:cubicBezTo>
                <a:cubicBezTo>
                  <a:pt x="16639" y="5427"/>
                  <a:pt x="16685" y="5403"/>
                  <a:pt x="16705" y="5412"/>
                </a:cubicBezTo>
                <a:cubicBezTo>
                  <a:pt x="16725" y="5421"/>
                  <a:pt x="16766" y="5407"/>
                  <a:pt x="16796" y="5380"/>
                </a:cubicBezTo>
                <a:cubicBezTo>
                  <a:pt x="16826" y="5353"/>
                  <a:pt x="16874" y="5342"/>
                  <a:pt x="16901" y="5354"/>
                </a:cubicBezTo>
                <a:cubicBezTo>
                  <a:pt x="16971" y="5386"/>
                  <a:pt x="17194" y="5395"/>
                  <a:pt x="17390" y="5375"/>
                </a:cubicBezTo>
                <a:cubicBezTo>
                  <a:pt x="17539" y="5359"/>
                  <a:pt x="17552" y="5350"/>
                  <a:pt x="17512" y="5294"/>
                </a:cubicBezTo>
                <a:cubicBezTo>
                  <a:pt x="17486" y="5259"/>
                  <a:pt x="17479" y="5230"/>
                  <a:pt x="17495" y="5230"/>
                </a:cubicBezTo>
                <a:cubicBezTo>
                  <a:pt x="17511" y="5230"/>
                  <a:pt x="17502" y="5211"/>
                  <a:pt x="17475" y="5187"/>
                </a:cubicBezTo>
                <a:cubicBezTo>
                  <a:pt x="17440" y="5155"/>
                  <a:pt x="17445" y="5119"/>
                  <a:pt x="17492" y="5051"/>
                </a:cubicBezTo>
                <a:cubicBezTo>
                  <a:pt x="17574" y="4934"/>
                  <a:pt x="17577" y="4943"/>
                  <a:pt x="17457" y="4919"/>
                </a:cubicBezTo>
                <a:lnTo>
                  <a:pt x="17356" y="4898"/>
                </a:lnTo>
                <a:lnTo>
                  <a:pt x="17459" y="4839"/>
                </a:lnTo>
                <a:cubicBezTo>
                  <a:pt x="17536" y="4794"/>
                  <a:pt x="17548" y="4770"/>
                  <a:pt x="17509" y="4741"/>
                </a:cubicBezTo>
                <a:cubicBezTo>
                  <a:pt x="17480" y="4720"/>
                  <a:pt x="17470" y="4676"/>
                  <a:pt x="17487" y="4643"/>
                </a:cubicBezTo>
                <a:cubicBezTo>
                  <a:pt x="17513" y="4591"/>
                  <a:pt x="17532" y="4598"/>
                  <a:pt x="17631" y="4691"/>
                </a:cubicBezTo>
                <a:cubicBezTo>
                  <a:pt x="17693" y="4750"/>
                  <a:pt x="17765" y="4798"/>
                  <a:pt x="17792" y="4798"/>
                </a:cubicBezTo>
                <a:cubicBezTo>
                  <a:pt x="17879" y="4798"/>
                  <a:pt x="18098" y="4591"/>
                  <a:pt x="18053" y="4551"/>
                </a:cubicBezTo>
                <a:cubicBezTo>
                  <a:pt x="18030" y="4530"/>
                  <a:pt x="18027" y="4494"/>
                  <a:pt x="18047" y="4471"/>
                </a:cubicBezTo>
                <a:cubicBezTo>
                  <a:pt x="18086" y="4423"/>
                  <a:pt x="18057" y="4260"/>
                  <a:pt x="18012" y="4280"/>
                </a:cubicBezTo>
                <a:cubicBezTo>
                  <a:pt x="17996" y="4286"/>
                  <a:pt x="17936" y="4278"/>
                  <a:pt x="17877" y="4262"/>
                </a:cubicBezTo>
                <a:cubicBezTo>
                  <a:pt x="17794" y="4238"/>
                  <a:pt x="17783" y="4222"/>
                  <a:pt x="17823" y="4186"/>
                </a:cubicBezTo>
                <a:cubicBezTo>
                  <a:pt x="17862" y="4151"/>
                  <a:pt x="17857" y="4136"/>
                  <a:pt x="17802" y="4121"/>
                </a:cubicBezTo>
                <a:cubicBezTo>
                  <a:pt x="17688" y="4088"/>
                  <a:pt x="17754" y="4015"/>
                  <a:pt x="17887" y="4027"/>
                </a:cubicBezTo>
                <a:cubicBezTo>
                  <a:pt x="17953" y="4033"/>
                  <a:pt x="18006" y="4023"/>
                  <a:pt x="18006" y="4004"/>
                </a:cubicBezTo>
                <a:cubicBezTo>
                  <a:pt x="18006" y="3986"/>
                  <a:pt x="17935" y="3966"/>
                  <a:pt x="17848" y="3960"/>
                </a:cubicBezTo>
                <a:cubicBezTo>
                  <a:pt x="17761" y="3955"/>
                  <a:pt x="17690" y="3935"/>
                  <a:pt x="17690" y="3917"/>
                </a:cubicBezTo>
                <a:cubicBezTo>
                  <a:pt x="17689" y="3899"/>
                  <a:pt x="17636" y="3863"/>
                  <a:pt x="17573" y="3839"/>
                </a:cubicBezTo>
                <a:cubicBezTo>
                  <a:pt x="17410" y="3776"/>
                  <a:pt x="17501" y="3727"/>
                  <a:pt x="17779" y="3727"/>
                </a:cubicBezTo>
                <a:cubicBezTo>
                  <a:pt x="18022" y="3727"/>
                  <a:pt x="18091" y="3693"/>
                  <a:pt x="18008" y="3619"/>
                </a:cubicBezTo>
                <a:cubicBezTo>
                  <a:pt x="17968" y="3583"/>
                  <a:pt x="17975" y="3566"/>
                  <a:pt x="18036" y="3541"/>
                </a:cubicBezTo>
                <a:cubicBezTo>
                  <a:pt x="18100" y="3514"/>
                  <a:pt x="18104" y="3499"/>
                  <a:pt x="18058" y="3458"/>
                </a:cubicBezTo>
                <a:cubicBezTo>
                  <a:pt x="17965" y="3374"/>
                  <a:pt x="18082" y="3357"/>
                  <a:pt x="18226" y="3433"/>
                </a:cubicBezTo>
                <a:cubicBezTo>
                  <a:pt x="18411" y="3530"/>
                  <a:pt x="18400" y="3538"/>
                  <a:pt x="18421" y="3285"/>
                </a:cubicBezTo>
                <a:cubicBezTo>
                  <a:pt x="18431" y="3165"/>
                  <a:pt x="18422" y="3153"/>
                  <a:pt x="18334" y="3162"/>
                </a:cubicBezTo>
                <a:cubicBezTo>
                  <a:pt x="18272" y="3169"/>
                  <a:pt x="18218" y="3148"/>
                  <a:pt x="18188" y="3106"/>
                </a:cubicBezTo>
                <a:cubicBezTo>
                  <a:pt x="18150" y="3053"/>
                  <a:pt x="18158" y="3031"/>
                  <a:pt x="18230" y="2993"/>
                </a:cubicBezTo>
                <a:cubicBezTo>
                  <a:pt x="18316" y="2949"/>
                  <a:pt x="18316" y="2944"/>
                  <a:pt x="18242" y="2895"/>
                </a:cubicBezTo>
                <a:cubicBezTo>
                  <a:pt x="18191" y="2862"/>
                  <a:pt x="18131" y="2853"/>
                  <a:pt x="18074" y="2869"/>
                </a:cubicBezTo>
                <a:cubicBezTo>
                  <a:pt x="18024" y="2883"/>
                  <a:pt x="17954" y="2884"/>
                  <a:pt x="17917" y="2871"/>
                </a:cubicBezTo>
                <a:cubicBezTo>
                  <a:pt x="17821" y="2839"/>
                  <a:pt x="17775" y="2845"/>
                  <a:pt x="17653" y="2909"/>
                </a:cubicBezTo>
                <a:lnTo>
                  <a:pt x="17547" y="2965"/>
                </a:lnTo>
                <a:lnTo>
                  <a:pt x="17688" y="2962"/>
                </a:lnTo>
                <a:cubicBezTo>
                  <a:pt x="17844" y="2959"/>
                  <a:pt x="17945" y="3009"/>
                  <a:pt x="17897" y="3066"/>
                </a:cubicBezTo>
                <a:cubicBezTo>
                  <a:pt x="17880" y="3086"/>
                  <a:pt x="17820" y="3102"/>
                  <a:pt x="17763" y="3102"/>
                </a:cubicBezTo>
                <a:cubicBezTo>
                  <a:pt x="17705" y="3102"/>
                  <a:pt x="17632" y="3125"/>
                  <a:pt x="17600" y="3154"/>
                </a:cubicBezTo>
                <a:cubicBezTo>
                  <a:pt x="17568" y="3183"/>
                  <a:pt x="17505" y="3200"/>
                  <a:pt x="17461" y="3191"/>
                </a:cubicBezTo>
                <a:cubicBezTo>
                  <a:pt x="17417" y="3183"/>
                  <a:pt x="17386" y="3192"/>
                  <a:pt x="17391" y="3212"/>
                </a:cubicBezTo>
                <a:cubicBezTo>
                  <a:pt x="17407" y="3273"/>
                  <a:pt x="17144" y="3294"/>
                  <a:pt x="17006" y="3243"/>
                </a:cubicBezTo>
                <a:lnTo>
                  <a:pt x="16879" y="3198"/>
                </a:lnTo>
                <a:lnTo>
                  <a:pt x="16995" y="3113"/>
                </a:lnTo>
                <a:cubicBezTo>
                  <a:pt x="17058" y="3065"/>
                  <a:pt x="17111" y="3018"/>
                  <a:pt x="17112" y="3007"/>
                </a:cubicBezTo>
                <a:cubicBezTo>
                  <a:pt x="17114" y="2995"/>
                  <a:pt x="17123" y="2945"/>
                  <a:pt x="17132" y="2894"/>
                </a:cubicBezTo>
                <a:cubicBezTo>
                  <a:pt x="17147" y="2809"/>
                  <a:pt x="17137" y="2803"/>
                  <a:pt x="16979" y="2803"/>
                </a:cubicBezTo>
                <a:cubicBezTo>
                  <a:pt x="16796" y="2803"/>
                  <a:pt x="16560" y="2667"/>
                  <a:pt x="16661" y="2620"/>
                </a:cubicBezTo>
                <a:cubicBezTo>
                  <a:pt x="16690" y="2607"/>
                  <a:pt x="16701" y="2574"/>
                  <a:pt x="16687" y="2547"/>
                </a:cubicBezTo>
                <a:cubicBezTo>
                  <a:pt x="16670" y="2515"/>
                  <a:pt x="16695" y="2491"/>
                  <a:pt x="16754" y="2480"/>
                </a:cubicBezTo>
                <a:cubicBezTo>
                  <a:pt x="16816" y="2468"/>
                  <a:pt x="16842" y="2439"/>
                  <a:pt x="16834" y="2391"/>
                </a:cubicBezTo>
                <a:cubicBezTo>
                  <a:pt x="16827" y="2353"/>
                  <a:pt x="16838" y="2302"/>
                  <a:pt x="16858" y="2278"/>
                </a:cubicBezTo>
                <a:cubicBezTo>
                  <a:pt x="16877" y="2254"/>
                  <a:pt x="16872" y="2216"/>
                  <a:pt x="16845" y="2192"/>
                </a:cubicBezTo>
                <a:cubicBezTo>
                  <a:pt x="16818" y="2168"/>
                  <a:pt x="16810" y="2138"/>
                  <a:pt x="16827" y="2126"/>
                </a:cubicBezTo>
                <a:cubicBezTo>
                  <a:pt x="16885" y="2083"/>
                  <a:pt x="16746" y="2106"/>
                  <a:pt x="16642" y="2156"/>
                </a:cubicBezTo>
                <a:cubicBezTo>
                  <a:pt x="16553" y="2200"/>
                  <a:pt x="16529" y="2201"/>
                  <a:pt x="16497" y="2163"/>
                </a:cubicBezTo>
                <a:cubicBezTo>
                  <a:pt x="16436" y="2088"/>
                  <a:pt x="16114" y="1994"/>
                  <a:pt x="15909" y="1991"/>
                </a:cubicBezTo>
                <a:cubicBezTo>
                  <a:pt x="15803" y="1990"/>
                  <a:pt x="15703" y="1973"/>
                  <a:pt x="15685" y="1954"/>
                </a:cubicBezTo>
                <a:cubicBezTo>
                  <a:pt x="15667" y="1935"/>
                  <a:pt x="15602" y="1922"/>
                  <a:pt x="15541" y="1925"/>
                </a:cubicBezTo>
                <a:cubicBezTo>
                  <a:pt x="15479" y="1928"/>
                  <a:pt x="15408" y="1921"/>
                  <a:pt x="15384" y="1909"/>
                </a:cubicBezTo>
                <a:cubicBezTo>
                  <a:pt x="15359" y="1897"/>
                  <a:pt x="15229" y="1866"/>
                  <a:pt x="15094" y="1838"/>
                </a:cubicBezTo>
                <a:cubicBezTo>
                  <a:pt x="14959" y="1811"/>
                  <a:pt x="14854" y="1776"/>
                  <a:pt x="14861" y="1761"/>
                </a:cubicBezTo>
                <a:cubicBezTo>
                  <a:pt x="14869" y="1745"/>
                  <a:pt x="14842" y="1715"/>
                  <a:pt x="14802" y="1693"/>
                </a:cubicBezTo>
                <a:cubicBezTo>
                  <a:pt x="14763" y="1671"/>
                  <a:pt x="14726" y="1623"/>
                  <a:pt x="14723" y="1585"/>
                </a:cubicBezTo>
                <a:cubicBezTo>
                  <a:pt x="14716" y="1519"/>
                  <a:pt x="14706" y="1518"/>
                  <a:pt x="14524" y="1559"/>
                </a:cubicBezTo>
                <a:cubicBezTo>
                  <a:pt x="14355" y="1597"/>
                  <a:pt x="14300" y="1595"/>
                  <a:pt x="14075" y="1540"/>
                </a:cubicBezTo>
                <a:cubicBezTo>
                  <a:pt x="13935" y="1506"/>
                  <a:pt x="13802" y="1485"/>
                  <a:pt x="13781" y="1495"/>
                </a:cubicBezTo>
                <a:cubicBezTo>
                  <a:pt x="13760" y="1504"/>
                  <a:pt x="13720" y="1496"/>
                  <a:pt x="13690" y="1478"/>
                </a:cubicBezTo>
                <a:cubicBezTo>
                  <a:pt x="13660" y="1460"/>
                  <a:pt x="13570" y="1440"/>
                  <a:pt x="13490" y="1433"/>
                </a:cubicBezTo>
                <a:cubicBezTo>
                  <a:pt x="13318" y="1419"/>
                  <a:pt x="12884" y="1102"/>
                  <a:pt x="12925" y="1022"/>
                </a:cubicBezTo>
                <a:cubicBezTo>
                  <a:pt x="12959" y="956"/>
                  <a:pt x="12770" y="958"/>
                  <a:pt x="12670" y="1025"/>
                </a:cubicBezTo>
                <a:cubicBezTo>
                  <a:pt x="12624" y="1056"/>
                  <a:pt x="12493" y="1079"/>
                  <a:pt x="12335" y="1083"/>
                </a:cubicBezTo>
                <a:cubicBezTo>
                  <a:pt x="12097" y="1090"/>
                  <a:pt x="12076" y="1084"/>
                  <a:pt x="12061" y="1014"/>
                </a:cubicBezTo>
                <a:cubicBezTo>
                  <a:pt x="12049" y="960"/>
                  <a:pt x="12072" y="931"/>
                  <a:pt x="12145" y="911"/>
                </a:cubicBezTo>
                <a:cubicBezTo>
                  <a:pt x="12200" y="895"/>
                  <a:pt x="12259" y="888"/>
                  <a:pt x="12277" y="896"/>
                </a:cubicBezTo>
                <a:cubicBezTo>
                  <a:pt x="12294" y="903"/>
                  <a:pt x="12330" y="880"/>
                  <a:pt x="12355" y="845"/>
                </a:cubicBezTo>
                <a:cubicBezTo>
                  <a:pt x="12392" y="793"/>
                  <a:pt x="12384" y="779"/>
                  <a:pt x="12313" y="765"/>
                </a:cubicBezTo>
                <a:cubicBezTo>
                  <a:pt x="12265" y="756"/>
                  <a:pt x="12184" y="695"/>
                  <a:pt x="12134" y="632"/>
                </a:cubicBezTo>
                <a:cubicBezTo>
                  <a:pt x="12048" y="524"/>
                  <a:pt x="12030" y="518"/>
                  <a:pt x="11852" y="533"/>
                </a:cubicBezTo>
                <a:cubicBezTo>
                  <a:pt x="11748" y="542"/>
                  <a:pt x="11646" y="570"/>
                  <a:pt x="11626" y="596"/>
                </a:cubicBezTo>
                <a:cubicBezTo>
                  <a:pt x="11607" y="621"/>
                  <a:pt x="11539" y="641"/>
                  <a:pt x="11475" y="641"/>
                </a:cubicBezTo>
                <a:cubicBezTo>
                  <a:pt x="11380" y="641"/>
                  <a:pt x="11370" y="650"/>
                  <a:pt x="11414" y="689"/>
                </a:cubicBezTo>
                <a:cubicBezTo>
                  <a:pt x="11456" y="727"/>
                  <a:pt x="11448" y="744"/>
                  <a:pt x="11374" y="773"/>
                </a:cubicBezTo>
                <a:cubicBezTo>
                  <a:pt x="11323" y="794"/>
                  <a:pt x="11282" y="831"/>
                  <a:pt x="11282" y="856"/>
                </a:cubicBezTo>
                <a:cubicBezTo>
                  <a:pt x="11282" y="933"/>
                  <a:pt x="11202" y="947"/>
                  <a:pt x="11087" y="891"/>
                </a:cubicBezTo>
                <a:cubicBezTo>
                  <a:pt x="10986" y="842"/>
                  <a:pt x="10978" y="843"/>
                  <a:pt x="10955" y="906"/>
                </a:cubicBezTo>
                <a:cubicBezTo>
                  <a:pt x="10925" y="992"/>
                  <a:pt x="10850" y="993"/>
                  <a:pt x="10789" y="907"/>
                </a:cubicBezTo>
                <a:cubicBezTo>
                  <a:pt x="10762" y="871"/>
                  <a:pt x="10716" y="840"/>
                  <a:pt x="10686" y="840"/>
                </a:cubicBezTo>
                <a:cubicBezTo>
                  <a:pt x="10657" y="840"/>
                  <a:pt x="10584" y="803"/>
                  <a:pt x="10527" y="758"/>
                </a:cubicBezTo>
                <a:cubicBezTo>
                  <a:pt x="10469" y="713"/>
                  <a:pt x="10409" y="678"/>
                  <a:pt x="10392" y="680"/>
                </a:cubicBezTo>
                <a:cubicBezTo>
                  <a:pt x="10298" y="689"/>
                  <a:pt x="10250" y="665"/>
                  <a:pt x="10196" y="583"/>
                </a:cubicBezTo>
                <a:cubicBezTo>
                  <a:pt x="10139" y="496"/>
                  <a:pt x="10123" y="492"/>
                  <a:pt x="9868" y="503"/>
                </a:cubicBezTo>
                <a:cubicBezTo>
                  <a:pt x="9700" y="511"/>
                  <a:pt x="9587" y="532"/>
                  <a:pt x="9564" y="561"/>
                </a:cubicBezTo>
                <a:cubicBezTo>
                  <a:pt x="9515" y="626"/>
                  <a:pt x="9382" y="620"/>
                  <a:pt x="9301" y="550"/>
                </a:cubicBezTo>
                <a:cubicBezTo>
                  <a:pt x="9234" y="492"/>
                  <a:pt x="9156" y="363"/>
                  <a:pt x="9183" y="354"/>
                </a:cubicBezTo>
                <a:cubicBezTo>
                  <a:pt x="9191" y="351"/>
                  <a:pt x="9160" y="319"/>
                  <a:pt x="9115" y="282"/>
                </a:cubicBezTo>
                <a:cubicBezTo>
                  <a:pt x="9069" y="245"/>
                  <a:pt x="8998" y="164"/>
                  <a:pt x="8956" y="103"/>
                </a:cubicBezTo>
                <a:cubicBezTo>
                  <a:pt x="8915" y="42"/>
                  <a:pt x="8857" y="-4"/>
                  <a:pt x="8829" y="0"/>
                </a:cubicBezTo>
                <a:close/>
                <a:moveTo>
                  <a:pt x="7473" y="377"/>
                </a:moveTo>
                <a:cubicBezTo>
                  <a:pt x="7423" y="377"/>
                  <a:pt x="7373" y="393"/>
                  <a:pt x="7335" y="426"/>
                </a:cubicBezTo>
                <a:cubicBezTo>
                  <a:pt x="7304" y="455"/>
                  <a:pt x="7254" y="471"/>
                  <a:pt x="7223" y="463"/>
                </a:cubicBezTo>
                <a:cubicBezTo>
                  <a:pt x="7149" y="441"/>
                  <a:pt x="6970" y="538"/>
                  <a:pt x="7005" y="580"/>
                </a:cubicBezTo>
                <a:cubicBezTo>
                  <a:pt x="7020" y="599"/>
                  <a:pt x="7067" y="607"/>
                  <a:pt x="7107" y="599"/>
                </a:cubicBezTo>
                <a:cubicBezTo>
                  <a:pt x="7147" y="590"/>
                  <a:pt x="7210" y="578"/>
                  <a:pt x="7247" y="571"/>
                </a:cubicBezTo>
                <a:cubicBezTo>
                  <a:pt x="7284" y="564"/>
                  <a:pt x="7341" y="532"/>
                  <a:pt x="7373" y="500"/>
                </a:cubicBezTo>
                <a:cubicBezTo>
                  <a:pt x="7416" y="458"/>
                  <a:pt x="7465" y="447"/>
                  <a:pt x="7553" y="464"/>
                </a:cubicBezTo>
                <a:cubicBezTo>
                  <a:pt x="7661" y="484"/>
                  <a:pt x="7667" y="480"/>
                  <a:pt x="7611" y="430"/>
                </a:cubicBezTo>
                <a:cubicBezTo>
                  <a:pt x="7573" y="396"/>
                  <a:pt x="7523" y="378"/>
                  <a:pt x="7473" y="377"/>
                </a:cubicBezTo>
                <a:close/>
                <a:moveTo>
                  <a:pt x="12736" y="675"/>
                </a:moveTo>
                <a:cubicBezTo>
                  <a:pt x="12698" y="675"/>
                  <a:pt x="12679" y="690"/>
                  <a:pt x="12694" y="708"/>
                </a:cubicBezTo>
                <a:cubicBezTo>
                  <a:pt x="12709" y="726"/>
                  <a:pt x="12741" y="741"/>
                  <a:pt x="12764" y="741"/>
                </a:cubicBezTo>
                <a:cubicBezTo>
                  <a:pt x="12787" y="741"/>
                  <a:pt x="12806" y="726"/>
                  <a:pt x="12806" y="708"/>
                </a:cubicBezTo>
                <a:cubicBezTo>
                  <a:pt x="12806" y="690"/>
                  <a:pt x="12774" y="675"/>
                  <a:pt x="12736" y="675"/>
                </a:cubicBezTo>
                <a:close/>
                <a:moveTo>
                  <a:pt x="13090" y="695"/>
                </a:moveTo>
                <a:cubicBezTo>
                  <a:pt x="13048" y="698"/>
                  <a:pt x="13014" y="706"/>
                  <a:pt x="12997" y="718"/>
                </a:cubicBezTo>
                <a:cubicBezTo>
                  <a:pt x="12945" y="757"/>
                  <a:pt x="12957" y="763"/>
                  <a:pt x="13071" y="758"/>
                </a:cubicBezTo>
                <a:cubicBezTo>
                  <a:pt x="13145" y="754"/>
                  <a:pt x="13232" y="765"/>
                  <a:pt x="13264" y="780"/>
                </a:cubicBezTo>
                <a:cubicBezTo>
                  <a:pt x="13332" y="812"/>
                  <a:pt x="13392" y="803"/>
                  <a:pt x="13403" y="759"/>
                </a:cubicBezTo>
                <a:cubicBezTo>
                  <a:pt x="13414" y="717"/>
                  <a:pt x="13218" y="686"/>
                  <a:pt x="13090" y="695"/>
                </a:cubicBezTo>
                <a:close/>
                <a:moveTo>
                  <a:pt x="14193" y="1174"/>
                </a:moveTo>
                <a:cubicBezTo>
                  <a:pt x="14171" y="1176"/>
                  <a:pt x="14155" y="1189"/>
                  <a:pt x="14162" y="1214"/>
                </a:cubicBezTo>
                <a:cubicBezTo>
                  <a:pt x="14168" y="1236"/>
                  <a:pt x="14214" y="1271"/>
                  <a:pt x="14263" y="1291"/>
                </a:cubicBezTo>
                <a:cubicBezTo>
                  <a:pt x="14375" y="1335"/>
                  <a:pt x="14510" y="1345"/>
                  <a:pt x="14510" y="1309"/>
                </a:cubicBezTo>
                <a:cubicBezTo>
                  <a:pt x="14510" y="1264"/>
                  <a:pt x="14383" y="1200"/>
                  <a:pt x="14336" y="1221"/>
                </a:cubicBezTo>
                <a:cubicBezTo>
                  <a:pt x="14312" y="1232"/>
                  <a:pt x="14279" y="1226"/>
                  <a:pt x="14263" y="1208"/>
                </a:cubicBezTo>
                <a:cubicBezTo>
                  <a:pt x="14243" y="1184"/>
                  <a:pt x="14215" y="1173"/>
                  <a:pt x="14193" y="1174"/>
                </a:cubicBezTo>
                <a:close/>
                <a:moveTo>
                  <a:pt x="3930" y="7591"/>
                </a:moveTo>
                <a:cubicBezTo>
                  <a:pt x="3879" y="7591"/>
                  <a:pt x="3840" y="7613"/>
                  <a:pt x="3840" y="7642"/>
                </a:cubicBezTo>
                <a:cubicBezTo>
                  <a:pt x="3840" y="7683"/>
                  <a:pt x="3858" y="7686"/>
                  <a:pt x="3930" y="7658"/>
                </a:cubicBezTo>
                <a:cubicBezTo>
                  <a:pt x="3979" y="7638"/>
                  <a:pt x="4020" y="7615"/>
                  <a:pt x="4020" y="7607"/>
                </a:cubicBezTo>
                <a:cubicBezTo>
                  <a:pt x="4020" y="7598"/>
                  <a:pt x="3979" y="7591"/>
                  <a:pt x="3930" y="7591"/>
                </a:cubicBezTo>
                <a:close/>
                <a:moveTo>
                  <a:pt x="698" y="14566"/>
                </a:moveTo>
                <a:cubicBezTo>
                  <a:pt x="603" y="14585"/>
                  <a:pt x="581" y="14694"/>
                  <a:pt x="669" y="14717"/>
                </a:cubicBezTo>
                <a:cubicBezTo>
                  <a:pt x="769" y="14743"/>
                  <a:pt x="823" y="14706"/>
                  <a:pt x="803" y="14627"/>
                </a:cubicBezTo>
                <a:cubicBezTo>
                  <a:pt x="788" y="14570"/>
                  <a:pt x="761" y="14554"/>
                  <a:pt x="698" y="14566"/>
                </a:cubicBezTo>
                <a:close/>
                <a:moveTo>
                  <a:pt x="5241" y="16490"/>
                </a:moveTo>
                <a:cubicBezTo>
                  <a:pt x="5229" y="16488"/>
                  <a:pt x="5210" y="16489"/>
                  <a:pt x="5185" y="16494"/>
                </a:cubicBezTo>
                <a:cubicBezTo>
                  <a:pt x="5136" y="16504"/>
                  <a:pt x="5095" y="16517"/>
                  <a:pt x="5095" y="16524"/>
                </a:cubicBezTo>
                <a:cubicBezTo>
                  <a:pt x="5095" y="16550"/>
                  <a:pt x="5225" y="16535"/>
                  <a:pt x="5250" y="16506"/>
                </a:cubicBezTo>
                <a:cubicBezTo>
                  <a:pt x="5256" y="16498"/>
                  <a:pt x="5253" y="16492"/>
                  <a:pt x="5241" y="16490"/>
                </a:cubicBezTo>
                <a:close/>
              </a:path>
            </a:pathLst>
          </a:custGeom>
          <a:ln w="12700">
            <a:miter lim="400000"/>
          </a:ln>
        </p:spPr>
      </p:pic>
      <p:pic>
        <p:nvPicPr>
          <p:cNvPr id="10" name="24_rgb.jpg"/>
          <p:cNvPicPr>
            <a:picLocks noChangeAspect="1"/>
          </p:cNvPicPr>
          <p:nvPr/>
        </p:nvPicPr>
        <p:blipFill>
          <a:blip r:embed="rId5">
            <a:extLst/>
          </a:blip>
          <a:srcRect l="3140" t="848" r="2352" b="968"/>
          <a:stretch>
            <a:fillRect/>
          </a:stretch>
        </p:blipFill>
        <p:spPr>
          <a:xfrm>
            <a:off x="3726783" y="3224176"/>
            <a:ext cx="6121160" cy="8229734"/>
          </a:xfrm>
          <a:custGeom>
            <a:avLst/>
            <a:gdLst/>
            <a:ahLst/>
            <a:cxnLst>
              <a:cxn ang="0">
                <a:pos x="wd2" y="hd2"/>
              </a:cxn>
              <a:cxn ang="5400000">
                <a:pos x="wd2" y="hd2"/>
              </a:cxn>
              <a:cxn ang="10800000">
                <a:pos x="wd2" y="hd2"/>
              </a:cxn>
              <a:cxn ang="16200000">
                <a:pos x="wd2" y="hd2"/>
              </a:cxn>
            </a:cxnLst>
            <a:rect l="0" t="0" r="r" b="b"/>
            <a:pathLst>
              <a:path w="21579" h="21543" extrusionOk="0">
                <a:moveTo>
                  <a:pt x="8763" y="1"/>
                </a:moveTo>
                <a:cubicBezTo>
                  <a:pt x="8393" y="9"/>
                  <a:pt x="8365" y="11"/>
                  <a:pt x="8391" y="43"/>
                </a:cubicBezTo>
                <a:cubicBezTo>
                  <a:pt x="8430" y="90"/>
                  <a:pt x="8286" y="163"/>
                  <a:pt x="8233" y="124"/>
                </a:cubicBezTo>
                <a:cubicBezTo>
                  <a:pt x="8181" y="85"/>
                  <a:pt x="7969" y="107"/>
                  <a:pt x="7969" y="151"/>
                </a:cubicBezTo>
                <a:cubicBezTo>
                  <a:pt x="7969" y="167"/>
                  <a:pt x="7984" y="178"/>
                  <a:pt x="8002" y="176"/>
                </a:cubicBezTo>
                <a:cubicBezTo>
                  <a:pt x="8097" y="165"/>
                  <a:pt x="8147" y="191"/>
                  <a:pt x="8254" y="312"/>
                </a:cubicBezTo>
                <a:cubicBezTo>
                  <a:pt x="8368" y="439"/>
                  <a:pt x="8368" y="445"/>
                  <a:pt x="8285" y="478"/>
                </a:cubicBezTo>
                <a:cubicBezTo>
                  <a:pt x="8176" y="521"/>
                  <a:pt x="7938" y="522"/>
                  <a:pt x="7903" y="480"/>
                </a:cubicBezTo>
                <a:cubicBezTo>
                  <a:pt x="7888" y="463"/>
                  <a:pt x="7847" y="457"/>
                  <a:pt x="7811" y="468"/>
                </a:cubicBezTo>
                <a:cubicBezTo>
                  <a:pt x="7774" y="478"/>
                  <a:pt x="7734" y="462"/>
                  <a:pt x="7718" y="432"/>
                </a:cubicBezTo>
                <a:cubicBezTo>
                  <a:pt x="7688" y="375"/>
                  <a:pt x="7498" y="360"/>
                  <a:pt x="7455" y="411"/>
                </a:cubicBezTo>
                <a:cubicBezTo>
                  <a:pt x="7441" y="429"/>
                  <a:pt x="7490" y="466"/>
                  <a:pt x="7564" y="495"/>
                </a:cubicBezTo>
                <a:cubicBezTo>
                  <a:pt x="7726" y="557"/>
                  <a:pt x="7734" y="591"/>
                  <a:pt x="7601" y="660"/>
                </a:cubicBezTo>
                <a:cubicBezTo>
                  <a:pt x="7546" y="688"/>
                  <a:pt x="7521" y="712"/>
                  <a:pt x="7545" y="713"/>
                </a:cubicBezTo>
                <a:cubicBezTo>
                  <a:pt x="7569" y="713"/>
                  <a:pt x="7553" y="734"/>
                  <a:pt x="7510" y="758"/>
                </a:cubicBezTo>
                <a:cubicBezTo>
                  <a:pt x="7467" y="783"/>
                  <a:pt x="7383" y="795"/>
                  <a:pt x="7322" y="787"/>
                </a:cubicBezTo>
                <a:cubicBezTo>
                  <a:pt x="7237" y="774"/>
                  <a:pt x="7214" y="785"/>
                  <a:pt x="7219" y="833"/>
                </a:cubicBezTo>
                <a:cubicBezTo>
                  <a:pt x="7227" y="917"/>
                  <a:pt x="7079" y="1077"/>
                  <a:pt x="6994" y="1077"/>
                </a:cubicBezTo>
                <a:cubicBezTo>
                  <a:pt x="6955" y="1077"/>
                  <a:pt x="6937" y="1087"/>
                  <a:pt x="6953" y="1099"/>
                </a:cubicBezTo>
                <a:cubicBezTo>
                  <a:pt x="6969" y="1111"/>
                  <a:pt x="6960" y="1141"/>
                  <a:pt x="6933" y="1165"/>
                </a:cubicBezTo>
                <a:cubicBezTo>
                  <a:pt x="6898" y="1197"/>
                  <a:pt x="6862" y="1200"/>
                  <a:pt x="6799" y="1175"/>
                </a:cubicBezTo>
                <a:cubicBezTo>
                  <a:pt x="6694" y="1133"/>
                  <a:pt x="6621" y="1162"/>
                  <a:pt x="6656" y="1230"/>
                </a:cubicBezTo>
                <a:cubicBezTo>
                  <a:pt x="6674" y="1264"/>
                  <a:pt x="6649" y="1288"/>
                  <a:pt x="6586" y="1300"/>
                </a:cubicBezTo>
                <a:cubicBezTo>
                  <a:pt x="6503" y="1316"/>
                  <a:pt x="6468" y="1352"/>
                  <a:pt x="6502" y="1388"/>
                </a:cubicBezTo>
                <a:cubicBezTo>
                  <a:pt x="6509" y="1394"/>
                  <a:pt x="6485" y="1426"/>
                  <a:pt x="6449" y="1458"/>
                </a:cubicBezTo>
                <a:cubicBezTo>
                  <a:pt x="6393" y="1508"/>
                  <a:pt x="6393" y="1519"/>
                  <a:pt x="6449" y="1545"/>
                </a:cubicBezTo>
                <a:cubicBezTo>
                  <a:pt x="6485" y="1562"/>
                  <a:pt x="6568" y="1576"/>
                  <a:pt x="6634" y="1576"/>
                </a:cubicBezTo>
                <a:cubicBezTo>
                  <a:pt x="6700" y="1576"/>
                  <a:pt x="6767" y="1591"/>
                  <a:pt x="6782" y="1609"/>
                </a:cubicBezTo>
                <a:cubicBezTo>
                  <a:pt x="6815" y="1648"/>
                  <a:pt x="6603" y="1721"/>
                  <a:pt x="6459" y="1719"/>
                </a:cubicBezTo>
                <a:cubicBezTo>
                  <a:pt x="6405" y="1719"/>
                  <a:pt x="6365" y="1735"/>
                  <a:pt x="6370" y="1755"/>
                </a:cubicBezTo>
                <a:cubicBezTo>
                  <a:pt x="6375" y="1775"/>
                  <a:pt x="6334" y="1796"/>
                  <a:pt x="6279" y="1803"/>
                </a:cubicBezTo>
                <a:cubicBezTo>
                  <a:pt x="6223" y="1809"/>
                  <a:pt x="6188" y="1827"/>
                  <a:pt x="6202" y="1844"/>
                </a:cubicBezTo>
                <a:cubicBezTo>
                  <a:pt x="6216" y="1861"/>
                  <a:pt x="6177" y="1890"/>
                  <a:pt x="6114" y="1907"/>
                </a:cubicBezTo>
                <a:cubicBezTo>
                  <a:pt x="6050" y="1925"/>
                  <a:pt x="5999" y="1963"/>
                  <a:pt x="5999" y="1992"/>
                </a:cubicBezTo>
                <a:cubicBezTo>
                  <a:pt x="5999" y="2020"/>
                  <a:pt x="5949" y="2059"/>
                  <a:pt x="5888" y="2080"/>
                </a:cubicBezTo>
                <a:cubicBezTo>
                  <a:pt x="5827" y="2101"/>
                  <a:pt x="5788" y="2131"/>
                  <a:pt x="5802" y="2146"/>
                </a:cubicBezTo>
                <a:cubicBezTo>
                  <a:pt x="5815" y="2162"/>
                  <a:pt x="5845" y="2167"/>
                  <a:pt x="5869" y="2156"/>
                </a:cubicBezTo>
                <a:cubicBezTo>
                  <a:pt x="5892" y="2145"/>
                  <a:pt x="6023" y="2191"/>
                  <a:pt x="6160" y="2259"/>
                </a:cubicBezTo>
                <a:cubicBezTo>
                  <a:pt x="6388" y="2371"/>
                  <a:pt x="6403" y="2385"/>
                  <a:pt x="6339" y="2437"/>
                </a:cubicBezTo>
                <a:cubicBezTo>
                  <a:pt x="6288" y="2479"/>
                  <a:pt x="6282" y="2504"/>
                  <a:pt x="6318" y="2531"/>
                </a:cubicBezTo>
                <a:cubicBezTo>
                  <a:pt x="6353" y="2557"/>
                  <a:pt x="6343" y="2577"/>
                  <a:pt x="6279" y="2602"/>
                </a:cubicBezTo>
                <a:cubicBezTo>
                  <a:pt x="6230" y="2622"/>
                  <a:pt x="6177" y="2628"/>
                  <a:pt x="6163" y="2617"/>
                </a:cubicBezTo>
                <a:cubicBezTo>
                  <a:pt x="6148" y="2606"/>
                  <a:pt x="6105" y="2616"/>
                  <a:pt x="6067" y="2639"/>
                </a:cubicBezTo>
                <a:cubicBezTo>
                  <a:pt x="6012" y="2673"/>
                  <a:pt x="5985" y="2672"/>
                  <a:pt x="5927" y="2637"/>
                </a:cubicBezTo>
                <a:cubicBezTo>
                  <a:pt x="5813" y="2566"/>
                  <a:pt x="5683" y="2568"/>
                  <a:pt x="5603" y="2640"/>
                </a:cubicBezTo>
                <a:cubicBezTo>
                  <a:pt x="5505" y="2727"/>
                  <a:pt x="5314" y="2742"/>
                  <a:pt x="5292" y="2665"/>
                </a:cubicBezTo>
                <a:cubicBezTo>
                  <a:pt x="5282" y="2628"/>
                  <a:pt x="5317" y="2593"/>
                  <a:pt x="5390" y="2568"/>
                </a:cubicBezTo>
                <a:cubicBezTo>
                  <a:pt x="5480" y="2538"/>
                  <a:pt x="5495" y="2520"/>
                  <a:pt x="5456" y="2485"/>
                </a:cubicBezTo>
                <a:cubicBezTo>
                  <a:pt x="5419" y="2452"/>
                  <a:pt x="5389" y="2449"/>
                  <a:pt x="5345" y="2476"/>
                </a:cubicBezTo>
                <a:cubicBezTo>
                  <a:pt x="5254" y="2532"/>
                  <a:pt x="5184" y="2483"/>
                  <a:pt x="5242" y="2402"/>
                </a:cubicBezTo>
                <a:cubicBezTo>
                  <a:pt x="5286" y="2341"/>
                  <a:pt x="5281" y="2336"/>
                  <a:pt x="5186" y="2360"/>
                </a:cubicBezTo>
                <a:cubicBezTo>
                  <a:pt x="5056" y="2393"/>
                  <a:pt x="4934" y="2394"/>
                  <a:pt x="4790" y="2363"/>
                </a:cubicBezTo>
                <a:cubicBezTo>
                  <a:pt x="4683" y="2339"/>
                  <a:pt x="4684" y="2341"/>
                  <a:pt x="4801" y="2391"/>
                </a:cubicBezTo>
                <a:cubicBezTo>
                  <a:pt x="4942" y="2450"/>
                  <a:pt x="4947" y="2465"/>
                  <a:pt x="4856" y="2555"/>
                </a:cubicBezTo>
                <a:cubicBezTo>
                  <a:pt x="4769" y="2639"/>
                  <a:pt x="4772" y="2658"/>
                  <a:pt x="4884" y="2735"/>
                </a:cubicBezTo>
                <a:lnTo>
                  <a:pt x="4977" y="2800"/>
                </a:lnTo>
                <a:lnTo>
                  <a:pt x="4859" y="2858"/>
                </a:lnTo>
                <a:cubicBezTo>
                  <a:pt x="4776" y="2898"/>
                  <a:pt x="4755" y="2926"/>
                  <a:pt x="4787" y="2951"/>
                </a:cubicBezTo>
                <a:cubicBezTo>
                  <a:pt x="4820" y="2975"/>
                  <a:pt x="4852" y="2967"/>
                  <a:pt x="4894" y="2925"/>
                </a:cubicBezTo>
                <a:cubicBezTo>
                  <a:pt x="4950" y="2867"/>
                  <a:pt x="4959" y="2869"/>
                  <a:pt x="5050" y="2956"/>
                </a:cubicBezTo>
                <a:cubicBezTo>
                  <a:pt x="5103" y="3006"/>
                  <a:pt x="5135" y="3061"/>
                  <a:pt x="5120" y="3078"/>
                </a:cubicBezTo>
                <a:cubicBezTo>
                  <a:pt x="5106" y="3096"/>
                  <a:pt x="5128" y="3136"/>
                  <a:pt x="5168" y="3169"/>
                </a:cubicBezTo>
                <a:cubicBezTo>
                  <a:pt x="5232" y="3221"/>
                  <a:pt x="5232" y="3233"/>
                  <a:pt x="5173" y="3269"/>
                </a:cubicBezTo>
                <a:cubicBezTo>
                  <a:pt x="5137" y="3292"/>
                  <a:pt x="5089" y="3302"/>
                  <a:pt x="5067" y="3292"/>
                </a:cubicBezTo>
                <a:cubicBezTo>
                  <a:pt x="5045" y="3282"/>
                  <a:pt x="4989" y="3296"/>
                  <a:pt x="4943" y="3325"/>
                </a:cubicBezTo>
                <a:cubicBezTo>
                  <a:pt x="4863" y="3373"/>
                  <a:pt x="4865" y="3375"/>
                  <a:pt x="4998" y="3359"/>
                </a:cubicBezTo>
                <a:cubicBezTo>
                  <a:pt x="5086" y="3348"/>
                  <a:pt x="5159" y="3357"/>
                  <a:pt x="5189" y="3384"/>
                </a:cubicBezTo>
                <a:cubicBezTo>
                  <a:pt x="5249" y="3438"/>
                  <a:pt x="5207" y="3471"/>
                  <a:pt x="5078" y="3471"/>
                </a:cubicBezTo>
                <a:cubicBezTo>
                  <a:pt x="5023" y="3471"/>
                  <a:pt x="4966" y="3493"/>
                  <a:pt x="4952" y="3521"/>
                </a:cubicBezTo>
                <a:cubicBezTo>
                  <a:pt x="4938" y="3548"/>
                  <a:pt x="4896" y="3571"/>
                  <a:pt x="4859" y="3571"/>
                </a:cubicBezTo>
                <a:cubicBezTo>
                  <a:pt x="4817" y="3571"/>
                  <a:pt x="4856" y="3616"/>
                  <a:pt x="4958" y="3685"/>
                </a:cubicBezTo>
                <a:lnTo>
                  <a:pt x="5126" y="3798"/>
                </a:lnTo>
                <a:lnTo>
                  <a:pt x="5003" y="3834"/>
                </a:lnTo>
                <a:cubicBezTo>
                  <a:pt x="4857" y="3875"/>
                  <a:pt x="4849" y="3906"/>
                  <a:pt x="4968" y="3985"/>
                </a:cubicBezTo>
                <a:cubicBezTo>
                  <a:pt x="5031" y="4028"/>
                  <a:pt x="5044" y="4061"/>
                  <a:pt x="5015" y="4101"/>
                </a:cubicBezTo>
                <a:cubicBezTo>
                  <a:pt x="4961" y="4175"/>
                  <a:pt x="5029" y="4251"/>
                  <a:pt x="5126" y="4223"/>
                </a:cubicBezTo>
                <a:cubicBezTo>
                  <a:pt x="5194" y="4204"/>
                  <a:pt x="5506" y="4313"/>
                  <a:pt x="5506" y="4356"/>
                </a:cubicBezTo>
                <a:cubicBezTo>
                  <a:pt x="5506" y="4365"/>
                  <a:pt x="5445" y="4388"/>
                  <a:pt x="5371" y="4407"/>
                </a:cubicBezTo>
                <a:lnTo>
                  <a:pt x="5236" y="4442"/>
                </a:lnTo>
                <a:lnTo>
                  <a:pt x="5443" y="4577"/>
                </a:lnTo>
                <a:cubicBezTo>
                  <a:pt x="5631" y="4700"/>
                  <a:pt x="5643" y="4718"/>
                  <a:pt x="5573" y="4755"/>
                </a:cubicBezTo>
                <a:cubicBezTo>
                  <a:pt x="5531" y="4778"/>
                  <a:pt x="5510" y="4811"/>
                  <a:pt x="5526" y="4830"/>
                </a:cubicBezTo>
                <a:cubicBezTo>
                  <a:pt x="5541" y="4848"/>
                  <a:pt x="5512" y="4881"/>
                  <a:pt x="5460" y="4902"/>
                </a:cubicBezTo>
                <a:cubicBezTo>
                  <a:pt x="5385" y="4931"/>
                  <a:pt x="5377" y="4948"/>
                  <a:pt x="5420" y="4986"/>
                </a:cubicBezTo>
                <a:cubicBezTo>
                  <a:pt x="5454" y="5016"/>
                  <a:pt x="5458" y="5048"/>
                  <a:pt x="5431" y="5075"/>
                </a:cubicBezTo>
                <a:cubicBezTo>
                  <a:pt x="5408" y="5098"/>
                  <a:pt x="5385" y="5152"/>
                  <a:pt x="5382" y="5196"/>
                </a:cubicBezTo>
                <a:cubicBezTo>
                  <a:pt x="5379" y="5239"/>
                  <a:pt x="5342" y="5302"/>
                  <a:pt x="5299" y="5337"/>
                </a:cubicBezTo>
                <a:cubicBezTo>
                  <a:pt x="5224" y="5399"/>
                  <a:pt x="5221" y="5399"/>
                  <a:pt x="5130" y="5338"/>
                </a:cubicBezTo>
                <a:cubicBezTo>
                  <a:pt x="5041" y="5278"/>
                  <a:pt x="4861" y="5249"/>
                  <a:pt x="4905" y="5303"/>
                </a:cubicBezTo>
                <a:cubicBezTo>
                  <a:pt x="4935" y="5339"/>
                  <a:pt x="4624" y="5508"/>
                  <a:pt x="4572" y="5484"/>
                </a:cubicBezTo>
                <a:cubicBezTo>
                  <a:pt x="4548" y="5473"/>
                  <a:pt x="4514" y="5481"/>
                  <a:pt x="4498" y="5500"/>
                </a:cubicBezTo>
                <a:cubicBezTo>
                  <a:pt x="4444" y="5564"/>
                  <a:pt x="4574" y="5632"/>
                  <a:pt x="4748" y="5632"/>
                </a:cubicBezTo>
                <a:cubicBezTo>
                  <a:pt x="4842" y="5632"/>
                  <a:pt x="4931" y="5647"/>
                  <a:pt x="4947" y="5665"/>
                </a:cubicBezTo>
                <a:cubicBezTo>
                  <a:pt x="4962" y="5683"/>
                  <a:pt x="5041" y="5698"/>
                  <a:pt x="5123" y="5698"/>
                </a:cubicBezTo>
                <a:cubicBezTo>
                  <a:pt x="5334" y="5698"/>
                  <a:pt x="5399" y="5768"/>
                  <a:pt x="5271" y="5856"/>
                </a:cubicBezTo>
                <a:cubicBezTo>
                  <a:pt x="5127" y="5956"/>
                  <a:pt x="4944" y="5984"/>
                  <a:pt x="4891" y="5913"/>
                </a:cubicBezTo>
                <a:cubicBezTo>
                  <a:pt x="4861" y="5874"/>
                  <a:pt x="4819" y="5864"/>
                  <a:pt x="4752" y="5880"/>
                </a:cubicBezTo>
                <a:cubicBezTo>
                  <a:pt x="4633" y="5908"/>
                  <a:pt x="4627" y="5952"/>
                  <a:pt x="4741" y="5974"/>
                </a:cubicBezTo>
                <a:cubicBezTo>
                  <a:pt x="4788" y="5983"/>
                  <a:pt x="4867" y="6051"/>
                  <a:pt x="4916" y="6125"/>
                </a:cubicBezTo>
                <a:cubicBezTo>
                  <a:pt x="4991" y="6240"/>
                  <a:pt x="4995" y="6267"/>
                  <a:pt x="4943" y="6300"/>
                </a:cubicBezTo>
                <a:cubicBezTo>
                  <a:pt x="4908" y="6321"/>
                  <a:pt x="4880" y="6330"/>
                  <a:pt x="4880" y="6321"/>
                </a:cubicBezTo>
                <a:cubicBezTo>
                  <a:pt x="4880" y="6311"/>
                  <a:pt x="4808" y="6315"/>
                  <a:pt x="4720" y="6330"/>
                </a:cubicBezTo>
                <a:cubicBezTo>
                  <a:pt x="4577" y="6354"/>
                  <a:pt x="4557" y="6349"/>
                  <a:pt x="4520" y="6277"/>
                </a:cubicBezTo>
                <a:cubicBezTo>
                  <a:pt x="4465" y="6169"/>
                  <a:pt x="4378" y="6177"/>
                  <a:pt x="4193" y="6306"/>
                </a:cubicBezTo>
                <a:cubicBezTo>
                  <a:pt x="4060" y="6399"/>
                  <a:pt x="4046" y="6423"/>
                  <a:pt x="4093" y="6471"/>
                </a:cubicBezTo>
                <a:cubicBezTo>
                  <a:pt x="4142" y="6520"/>
                  <a:pt x="4161" y="6522"/>
                  <a:pt x="4235" y="6482"/>
                </a:cubicBezTo>
                <a:cubicBezTo>
                  <a:pt x="4295" y="6449"/>
                  <a:pt x="4343" y="6446"/>
                  <a:pt x="4402" y="6469"/>
                </a:cubicBezTo>
                <a:cubicBezTo>
                  <a:pt x="4482" y="6501"/>
                  <a:pt x="4480" y="6506"/>
                  <a:pt x="4383" y="6582"/>
                </a:cubicBezTo>
                <a:cubicBezTo>
                  <a:pt x="4327" y="6627"/>
                  <a:pt x="4236" y="6662"/>
                  <a:pt x="4180" y="6662"/>
                </a:cubicBezTo>
                <a:cubicBezTo>
                  <a:pt x="4041" y="6662"/>
                  <a:pt x="4005" y="6721"/>
                  <a:pt x="4096" y="6795"/>
                </a:cubicBezTo>
                <a:cubicBezTo>
                  <a:pt x="4168" y="6854"/>
                  <a:pt x="4165" y="6860"/>
                  <a:pt x="4036" y="6910"/>
                </a:cubicBezTo>
                <a:cubicBezTo>
                  <a:pt x="3957" y="6940"/>
                  <a:pt x="3889" y="6948"/>
                  <a:pt x="3874" y="6930"/>
                </a:cubicBezTo>
                <a:cubicBezTo>
                  <a:pt x="3847" y="6898"/>
                  <a:pt x="3595" y="6946"/>
                  <a:pt x="3517" y="6999"/>
                </a:cubicBezTo>
                <a:cubicBezTo>
                  <a:pt x="3493" y="7015"/>
                  <a:pt x="3434" y="7028"/>
                  <a:pt x="3385" y="7028"/>
                </a:cubicBezTo>
                <a:cubicBezTo>
                  <a:pt x="3305" y="7028"/>
                  <a:pt x="3308" y="7038"/>
                  <a:pt x="3423" y="7127"/>
                </a:cubicBezTo>
                <a:cubicBezTo>
                  <a:pt x="3548" y="7224"/>
                  <a:pt x="3550" y="7228"/>
                  <a:pt x="3469" y="7294"/>
                </a:cubicBezTo>
                <a:cubicBezTo>
                  <a:pt x="3388" y="7360"/>
                  <a:pt x="3390" y="7362"/>
                  <a:pt x="3496" y="7353"/>
                </a:cubicBezTo>
                <a:cubicBezTo>
                  <a:pt x="3563" y="7348"/>
                  <a:pt x="3599" y="7360"/>
                  <a:pt x="3592" y="7386"/>
                </a:cubicBezTo>
                <a:cubicBezTo>
                  <a:pt x="3582" y="7424"/>
                  <a:pt x="3664" y="7442"/>
                  <a:pt x="3794" y="7429"/>
                </a:cubicBezTo>
                <a:cubicBezTo>
                  <a:pt x="3824" y="7426"/>
                  <a:pt x="3891" y="7441"/>
                  <a:pt x="3942" y="7461"/>
                </a:cubicBezTo>
                <a:cubicBezTo>
                  <a:pt x="4032" y="7497"/>
                  <a:pt x="4033" y="7502"/>
                  <a:pt x="3959" y="7563"/>
                </a:cubicBezTo>
                <a:cubicBezTo>
                  <a:pt x="3916" y="7598"/>
                  <a:pt x="3892" y="7636"/>
                  <a:pt x="3907" y="7647"/>
                </a:cubicBezTo>
                <a:cubicBezTo>
                  <a:pt x="3922" y="7658"/>
                  <a:pt x="3983" y="7629"/>
                  <a:pt x="4043" y="7581"/>
                </a:cubicBezTo>
                <a:cubicBezTo>
                  <a:pt x="4178" y="7472"/>
                  <a:pt x="4199" y="7472"/>
                  <a:pt x="4256" y="7583"/>
                </a:cubicBezTo>
                <a:cubicBezTo>
                  <a:pt x="4293" y="7656"/>
                  <a:pt x="4284" y="7689"/>
                  <a:pt x="4205" y="7769"/>
                </a:cubicBezTo>
                <a:cubicBezTo>
                  <a:pt x="4152" y="7822"/>
                  <a:pt x="4105" y="7886"/>
                  <a:pt x="4100" y="7911"/>
                </a:cubicBezTo>
                <a:cubicBezTo>
                  <a:pt x="4084" y="7992"/>
                  <a:pt x="4031" y="8004"/>
                  <a:pt x="3945" y="7946"/>
                </a:cubicBezTo>
                <a:cubicBezTo>
                  <a:pt x="3880" y="7903"/>
                  <a:pt x="3855" y="7900"/>
                  <a:pt x="3839" y="7933"/>
                </a:cubicBezTo>
                <a:cubicBezTo>
                  <a:pt x="3798" y="8012"/>
                  <a:pt x="3858" y="8188"/>
                  <a:pt x="3946" y="8247"/>
                </a:cubicBezTo>
                <a:cubicBezTo>
                  <a:pt x="4033" y="8305"/>
                  <a:pt x="4033" y="8306"/>
                  <a:pt x="3935" y="8361"/>
                </a:cubicBezTo>
                <a:lnTo>
                  <a:pt x="3836" y="8416"/>
                </a:lnTo>
                <a:lnTo>
                  <a:pt x="3935" y="8457"/>
                </a:lnTo>
                <a:cubicBezTo>
                  <a:pt x="4031" y="8495"/>
                  <a:pt x="4033" y="8499"/>
                  <a:pt x="3959" y="8560"/>
                </a:cubicBezTo>
                <a:cubicBezTo>
                  <a:pt x="3916" y="8596"/>
                  <a:pt x="3836" y="8624"/>
                  <a:pt x="3783" y="8624"/>
                </a:cubicBezTo>
                <a:cubicBezTo>
                  <a:pt x="3675" y="8624"/>
                  <a:pt x="3663" y="8692"/>
                  <a:pt x="3749" y="8810"/>
                </a:cubicBezTo>
                <a:cubicBezTo>
                  <a:pt x="3801" y="8880"/>
                  <a:pt x="3754" y="8956"/>
                  <a:pt x="3658" y="8956"/>
                </a:cubicBezTo>
                <a:cubicBezTo>
                  <a:pt x="3636" y="8956"/>
                  <a:pt x="3562" y="8986"/>
                  <a:pt x="3493" y="9023"/>
                </a:cubicBezTo>
                <a:cubicBezTo>
                  <a:pt x="3384" y="9080"/>
                  <a:pt x="3360" y="9082"/>
                  <a:pt x="3313" y="9039"/>
                </a:cubicBezTo>
                <a:cubicBezTo>
                  <a:pt x="3282" y="9012"/>
                  <a:pt x="3242" y="8998"/>
                  <a:pt x="3222" y="9007"/>
                </a:cubicBezTo>
                <a:cubicBezTo>
                  <a:pt x="3201" y="9016"/>
                  <a:pt x="3172" y="9008"/>
                  <a:pt x="3156" y="8990"/>
                </a:cubicBezTo>
                <a:cubicBezTo>
                  <a:pt x="3140" y="8971"/>
                  <a:pt x="3074" y="8958"/>
                  <a:pt x="3008" y="8960"/>
                </a:cubicBezTo>
                <a:cubicBezTo>
                  <a:pt x="2941" y="8963"/>
                  <a:pt x="2827" y="8954"/>
                  <a:pt x="2753" y="8940"/>
                </a:cubicBezTo>
                <a:cubicBezTo>
                  <a:pt x="2679" y="8925"/>
                  <a:pt x="2634" y="8926"/>
                  <a:pt x="2652" y="8941"/>
                </a:cubicBezTo>
                <a:cubicBezTo>
                  <a:pt x="2670" y="8955"/>
                  <a:pt x="2662" y="8987"/>
                  <a:pt x="2634" y="9012"/>
                </a:cubicBezTo>
                <a:cubicBezTo>
                  <a:pt x="2591" y="9051"/>
                  <a:pt x="2572" y="9050"/>
                  <a:pt x="2511" y="9009"/>
                </a:cubicBezTo>
                <a:cubicBezTo>
                  <a:pt x="2448" y="8967"/>
                  <a:pt x="2412" y="8970"/>
                  <a:pt x="2216" y="9037"/>
                </a:cubicBezTo>
                <a:cubicBezTo>
                  <a:pt x="2020" y="9104"/>
                  <a:pt x="1981" y="9108"/>
                  <a:pt x="1904" y="9068"/>
                </a:cubicBezTo>
                <a:cubicBezTo>
                  <a:pt x="1855" y="9043"/>
                  <a:pt x="1776" y="9023"/>
                  <a:pt x="1727" y="9023"/>
                </a:cubicBezTo>
                <a:cubicBezTo>
                  <a:pt x="1643" y="9023"/>
                  <a:pt x="1642" y="9024"/>
                  <a:pt x="1722" y="9067"/>
                </a:cubicBezTo>
                <a:cubicBezTo>
                  <a:pt x="1783" y="9101"/>
                  <a:pt x="1789" y="9119"/>
                  <a:pt x="1748" y="9138"/>
                </a:cubicBezTo>
                <a:cubicBezTo>
                  <a:pt x="1708" y="9157"/>
                  <a:pt x="1726" y="9188"/>
                  <a:pt x="1811" y="9254"/>
                </a:cubicBezTo>
                <a:cubicBezTo>
                  <a:pt x="1908" y="9329"/>
                  <a:pt x="1917" y="9352"/>
                  <a:pt x="1867" y="9382"/>
                </a:cubicBezTo>
                <a:cubicBezTo>
                  <a:pt x="1834" y="9403"/>
                  <a:pt x="1743" y="9424"/>
                  <a:pt x="1664" y="9428"/>
                </a:cubicBezTo>
                <a:cubicBezTo>
                  <a:pt x="1509" y="9437"/>
                  <a:pt x="1489" y="9459"/>
                  <a:pt x="1583" y="9517"/>
                </a:cubicBezTo>
                <a:cubicBezTo>
                  <a:pt x="1655" y="9561"/>
                  <a:pt x="1644" y="9702"/>
                  <a:pt x="1562" y="9775"/>
                </a:cubicBezTo>
                <a:cubicBezTo>
                  <a:pt x="1531" y="9803"/>
                  <a:pt x="1502" y="9856"/>
                  <a:pt x="1498" y="9892"/>
                </a:cubicBezTo>
                <a:cubicBezTo>
                  <a:pt x="1493" y="9945"/>
                  <a:pt x="1513" y="9956"/>
                  <a:pt x="1597" y="9944"/>
                </a:cubicBezTo>
                <a:cubicBezTo>
                  <a:pt x="1655" y="9936"/>
                  <a:pt x="1714" y="9943"/>
                  <a:pt x="1729" y="9961"/>
                </a:cubicBezTo>
                <a:cubicBezTo>
                  <a:pt x="1758" y="9996"/>
                  <a:pt x="1486" y="10219"/>
                  <a:pt x="1413" y="10220"/>
                </a:cubicBezTo>
                <a:cubicBezTo>
                  <a:pt x="1387" y="10220"/>
                  <a:pt x="1282" y="10277"/>
                  <a:pt x="1179" y="10345"/>
                </a:cubicBezTo>
                <a:cubicBezTo>
                  <a:pt x="1033" y="10443"/>
                  <a:pt x="1001" y="10483"/>
                  <a:pt x="1033" y="10526"/>
                </a:cubicBezTo>
                <a:cubicBezTo>
                  <a:pt x="1064" y="10567"/>
                  <a:pt x="1055" y="10590"/>
                  <a:pt x="997" y="10615"/>
                </a:cubicBezTo>
                <a:cubicBezTo>
                  <a:pt x="954" y="10634"/>
                  <a:pt x="933" y="10650"/>
                  <a:pt x="952" y="10651"/>
                </a:cubicBezTo>
                <a:cubicBezTo>
                  <a:pt x="1002" y="10652"/>
                  <a:pt x="672" y="10895"/>
                  <a:pt x="531" y="10959"/>
                </a:cubicBezTo>
                <a:cubicBezTo>
                  <a:pt x="391" y="11024"/>
                  <a:pt x="338" y="11137"/>
                  <a:pt x="435" y="11165"/>
                </a:cubicBezTo>
                <a:cubicBezTo>
                  <a:pt x="479" y="11177"/>
                  <a:pt x="495" y="11213"/>
                  <a:pt x="481" y="11267"/>
                </a:cubicBezTo>
                <a:cubicBezTo>
                  <a:pt x="460" y="11348"/>
                  <a:pt x="500" y="11368"/>
                  <a:pt x="657" y="11353"/>
                </a:cubicBezTo>
                <a:cubicBezTo>
                  <a:pt x="741" y="11345"/>
                  <a:pt x="814" y="11477"/>
                  <a:pt x="783" y="11582"/>
                </a:cubicBezTo>
                <a:cubicBezTo>
                  <a:pt x="763" y="11649"/>
                  <a:pt x="772" y="11674"/>
                  <a:pt x="814" y="11671"/>
                </a:cubicBezTo>
                <a:cubicBezTo>
                  <a:pt x="846" y="11668"/>
                  <a:pt x="879" y="11681"/>
                  <a:pt x="887" y="11699"/>
                </a:cubicBezTo>
                <a:cubicBezTo>
                  <a:pt x="894" y="11717"/>
                  <a:pt x="945" y="11744"/>
                  <a:pt x="998" y="11759"/>
                </a:cubicBezTo>
                <a:cubicBezTo>
                  <a:pt x="1094" y="11786"/>
                  <a:pt x="1094" y="11788"/>
                  <a:pt x="1011" y="11833"/>
                </a:cubicBezTo>
                <a:cubicBezTo>
                  <a:pt x="964" y="11859"/>
                  <a:pt x="910" y="11872"/>
                  <a:pt x="891" y="11863"/>
                </a:cubicBezTo>
                <a:cubicBezTo>
                  <a:pt x="871" y="11854"/>
                  <a:pt x="844" y="11863"/>
                  <a:pt x="828" y="11882"/>
                </a:cubicBezTo>
                <a:cubicBezTo>
                  <a:pt x="812" y="11901"/>
                  <a:pt x="780" y="11907"/>
                  <a:pt x="756" y="11896"/>
                </a:cubicBezTo>
                <a:cubicBezTo>
                  <a:pt x="691" y="11866"/>
                  <a:pt x="512" y="11990"/>
                  <a:pt x="513" y="12065"/>
                </a:cubicBezTo>
                <a:cubicBezTo>
                  <a:pt x="514" y="12114"/>
                  <a:pt x="480" y="12133"/>
                  <a:pt x="380" y="12141"/>
                </a:cubicBezTo>
                <a:cubicBezTo>
                  <a:pt x="306" y="12147"/>
                  <a:pt x="226" y="12168"/>
                  <a:pt x="201" y="12187"/>
                </a:cubicBezTo>
                <a:cubicBezTo>
                  <a:pt x="171" y="12211"/>
                  <a:pt x="178" y="12217"/>
                  <a:pt x="223" y="12206"/>
                </a:cubicBezTo>
                <a:cubicBezTo>
                  <a:pt x="345" y="12176"/>
                  <a:pt x="458" y="12246"/>
                  <a:pt x="429" y="12332"/>
                </a:cubicBezTo>
                <a:cubicBezTo>
                  <a:pt x="414" y="12375"/>
                  <a:pt x="422" y="12419"/>
                  <a:pt x="447" y="12430"/>
                </a:cubicBezTo>
                <a:cubicBezTo>
                  <a:pt x="513" y="12460"/>
                  <a:pt x="450" y="12521"/>
                  <a:pt x="376" y="12500"/>
                </a:cubicBezTo>
                <a:cubicBezTo>
                  <a:pt x="342" y="12490"/>
                  <a:pt x="318" y="12500"/>
                  <a:pt x="324" y="12522"/>
                </a:cubicBezTo>
                <a:cubicBezTo>
                  <a:pt x="330" y="12543"/>
                  <a:pt x="285" y="12567"/>
                  <a:pt x="223" y="12574"/>
                </a:cubicBezTo>
                <a:cubicBezTo>
                  <a:pt x="162" y="12580"/>
                  <a:pt x="86" y="12602"/>
                  <a:pt x="56" y="12620"/>
                </a:cubicBezTo>
                <a:cubicBezTo>
                  <a:pt x="-9" y="12660"/>
                  <a:pt x="-21" y="12726"/>
                  <a:pt x="42" y="12697"/>
                </a:cubicBezTo>
                <a:cubicBezTo>
                  <a:pt x="64" y="12687"/>
                  <a:pt x="96" y="12693"/>
                  <a:pt x="111" y="12712"/>
                </a:cubicBezTo>
                <a:cubicBezTo>
                  <a:pt x="127" y="12730"/>
                  <a:pt x="186" y="12746"/>
                  <a:pt x="243" y="12746"/>
                </a:cubicBezTo>
                <a:cubicBezTo>
                  <a:pt x="352" y="12746"/>
                  <a:pt x="467" y="12820"/>
                  <a:pt x="416" y="12857"/>
                </a:cubicBezTo>
                <a:cubicBezTo>
                  <a:pt x="400" y="12869"/>
                  <a:pt x="332" y="12879"/>
                  <a:pt x="264" y="12879"/>
                </a:cubicBezTo>
                <a:cubicBezTo>
                  <a:pt x="133" y="12879"/>
                  <a:pt x="95" y="12905"/>
                  <a:pt x="68" y="13009"/>
                </a:cubicBezTo>
                <a:cubicBezTo>
                  <a:pt x="57" y="13051"/>
                  <a:pt x="82" y="13078"/>
                  <a:pt x="142" y="13090"/>
                </a:cubicBezTo>
                <a:cubicBezTo>
                  <a:pt x="192" y="13100"/>
                  <a:pt x="220" y="13121"/>
                  <a:pt x="205" y="13139"/>
                </a:cubicBezTo>
                <a:cubicBezTo>
                  <a:pt x="152" y="13203"/>
                  <a:pt x="326" y="13214"/>
                  <a:pt x="386" y="13150"/>
                </a:cubicBezTo>
                <a:cubicBezTo>
                  <a:pt x="475" y="13055"/>
                  <a:pt x="661" y="13039"/>
                  <a:pt x="738" y="13121"/>
                </a:cubicBezTo>
                <a:cubicBezTo>
                  <a:pt x="773" y="13158"/>
                  <a:pt x="790" y="13204"/>
                  <a:pt x="775" y="13222"/>
                </a:cubicBezTo>
                <a:cubicBezTo>
                  <a:pt x="758" y="13242"/>
                  <a:pt x="784" y="13248"/>
                  <a:pt x="840" y="13238"/>
                </a:cubicBezTo>
                <a:cubicBezTo>
                  <a:pt x="892" y="13228"/>
                  <a:pt x="976" y="13240"/>
                  <a:pt x="1026" y="13267"/>
                </a:cubicBezTo>
                <a:cubicBezTo>
                  <a:pt x="1077" y="13293"/>
                  <a:pt x="1119" y="13305"/>
                  <a:pt x="1119" y="13293"/>
                </a:cubicBezTo>
                <a:cubicBezTo>
                  <a:pt x="1119" y="13280"/>
                  <a:pt x="1149" y="13289"/>
                  <a:pt x="1186" y="13311"/>
                </a:cubicBezTo>
                <a:cubicBezTo>
                  <a:pt x="1223" y="13334"/>
                  <a:pt x="1241" y="13366"/>
                  <a:pt x="1228" y="13382"/>
                </a:cubicBezTo>
                <a:cubicBezTo>
                  <a:pt x="1214" y="13398"/>
                  <a:pt x="1236" y="13411"/>
                  <a:pt x="1277" y="13411"/>
                </a:cubicBezTo>
                <a:cubicBezTo>
                  <a:pt x="1318" y="13411"/>
                  <a:pt x="1362" y="13442"/>
                  <a:pt x="1375" y="13480"/>
                </a:cubicBezTo>
                <a:cubicBezTo>
                  <a:pt x="1388" y="13518"/>
                  <a:pt x="1425" y="13541"/>
                  <a:pt x="1457" y="13532"/>
                </a:cubicBezTo>
                <a:cubicBezTo>
                  <a:pt x="1489" y="13522"/>
                  <a:pt x="1539" y="13537"/>
                  <a:pt x="1569" y="13564"/>
                </a:cubicBezTo>
                <a:cubicBezTo>
                  <a:pt x="1613" y="13602"/>
                  <a:pt x="1608" y="13624"/>
                  <a:pt x="1547" y="13674"/>
                </a:cubicBezTo>
                <a:cubicBezTo>
                  <a:pt x="1502" y="13710"/>
                  <a:pt x="1489" y="13745"/>
                  <a:pt x="1515" y="13757"/>
                </a:cubicBezTo>
                <a:cubicBezTo>
                  <a:pt x="1564" y="13780"/>
                  <a:pt x="1559" y="13819"/>
                  <a:pt x="1483" y="13957"/>
                </a:cubicBezTo>
                <a:cubicBezTo>
                  <a:pt x="1453" y="14011"/>
                  <a:pt x="1438" y="14073"/>
                  <a:pt x="1450" y="14097"/>
                </a:cubicBezTo>
                <a:cubicBezTo>
                  <a:pt x="1463" y="14120"/>
                  <a:pt x="1452" y="14150"/>
                  <a:pt x="1427" y="14161"/>
                </a:cubicBezTo>
                <a:cubicBezTo>
                  <a:pt x="1401" y="14173"/>
                  <a:pt x="1392" y="14202"/>
                  <a:pt x="1404" y="14227"/>
                </a:cubicBezTo>
                <a:cubicBezTo>
                  <a:pt x="1429" y="14274"/>
                  <a:pt x="1329" y="14354"/>
                  <a:pt x="1285" y="14322"/>
                </a:cubicBezTo>
                <a:cubicBezTo>
                  <a:pt x="1236" y="14285"/>
                  <a:pt x="1072" y="14347"/>
                  <a:pt x="1084" y="14398"/>
                </a:cubicBezTo>
                <a:cubicBezTo>
                  <a:pt x="1097" y="14452"/>
                  <a:pt x="1054" y="14477"/>
                  <a:pt x="818" y="14548"/>
                </a:cubicBezTo>
                <a:cubicBezTo>
                  <a:pt x="685" y="14587"/>
                  <a:pt x="585" y="14670"/>
                  <a:pt x="661" y="14677"/>
                </a:cubicBezTo>
                <a:cubicBezTo>
                  <a:pt x="679" y="14679"/>
                  <a:pt x="792" y="14686"/>
                  <a:pt x="913" y="14693"/>
                </a:cubicBezTo>
                <a:cubicBezTo>
                  <a:pt x="1034" y="14700"/>
                  <a:pt x="1153" y="14719"/>
                  <a:pt x="1176" y="14737"/>
                </a:cubicBezTo>
                <a:cubicBezTo>
                  <a:pt x="1237" y="14782"/>
                  <a:pt x="1167" y="14849"/>
                  <a:pt x="1077" y="14831"/>
                </a:cubicBezTo>
                <a:cubicBezTo>
                  <a:pt x="960" y="14809"/>
                  <a:pt x="858" y="14882"/>
                  <a:pt x="866" y="14983"/>
                </a:cubicBezTo>
                <a:cubicBezTo>
                  <a:pt x="871" y="15058"/>
                  <a:pt x="937" y="15098"/>
                  <a:pt x="1000" y="15065"/>
                </a:cubicBezTo>
                <a:cubicBezTo>
                  <a:pt x="1008" y="15060"/>
                  <a:pt x="1049" y="15077"/>
                  <a:pt x="1089" y="15102"/>
                </a:cubicBezTo>
                <a:cubicBezTo>
                  <a:pt x="1130" y="15127"/>
                  <a:pt x="1164" y="15137"/>
                  <a:pt x="1164" y="15123"/>
                </a:cubicBezTo>
                <a:cubicBezTo>
                  <a:pt x="1164" y="15109"/>
                  <a:pt x="1194" y="15117"/>
                  <a:pt x="1231" y="15140"/>
                </a:cubicBezTo>
                <a:cubicBezTo>
                  <a:pt x="1286" y="15174"/>
                  <a:pt x="1298" y="15171"/>
                  <a:pt x="1298" y="15125"/>
                </a:cubicBezTo>
                <a:cubicBezTo>
                  <a:pt x="1298" y="15095"/>
                  <a:pt x="1347" y="15034"/>
                  <a:pt x="1406" y="14990"/>
                </a:cubicBezTo>
                <a:cubicBezTo>
                  <a:pt x="1549" y="14884"/>
                  <a:pt x="1715" y="14901"/>
                  <a:pt x="1884" y="15038"/>
                </a:cubicBezTo>
                <a:cubicBezTo>
                  <a:pt x="1978" y="15114"/>
                  <a:pt x="2040" y="15139"/>
                  <a:pt x="2094" y="15122"/>
                </a:cubicBezTo>
                <a:cubicBezTo>
                  <a:pt x="2249" y="15075"/>
                  <a:pt x="2306" y="15088"/>
                  <a:pt x="2291" y="15166"/>
                </a:cubicBezTo>
                <a:cubicBezTo>
                  <a:pt x="2277" y="15240"/>
                  <a:pt x="2278" y="15240"/>
                  <a:pt x="2395" y="15153"/>
                </a:cubicBezTo>
                <a:cubicBezTo>
                  <a:pt x="2480" y="15090"/>
                  <a:pt x="2528" y="15076"/>
                  <a:pt x="2563" y="15101"/>
                </a:cubicBezTo>
                <a:cubicBezTo>
                  <a:pt x="2597" y="15127"/>
                  <a:pt x="2595" y="15151"/>
                  <a:pt x="2557" y="15184"/>
                </a:cubicBezTo>
                <a:cubicBezTo>
                  <a:pt x="2528" y="15210"/>
                  <a:pt x="2519" y="15259"/>
                  <a:pt x="2536" y="15293"/>
                </a:cubicBezTo>
                <a:cubicBezTo>
                  <a:pt x="2578" y="15379"/>
                  <a:pt x="2713" y="15507"/>
                  <a:pt x="2740" y="15487"/>
                </a:cubicBezTo>
                <a:cubicBezTo>
                  <a:pt x="2752" y="15478"/>
                  <a:pt x="2789" y="15494"/>
                  <a:pt x="2820" y="15522"/>
                </a:cubicBezTo>
                <a:cubicBezTo>
                  <a:pt x="2870" y="15567"/>
                  <a:pt x="2900" y="15559"/>
                  <a:pt x="3066" y="15458"/>
                </a:cubicBezTo>
                <a:cubicBezTo>
                  <a:pt x="3233" y="15356"/>
                  <a:pt x="3265" y="15348"/>
                  <a:pt x="3338" y="15387"/>
                </a:cubicBezTo>
                <a:cubicBezTo>
                  <a:pt x="3383" y="15412"/>
                  <a:pt x="3446" y="15425"/>
                  <a:pt x="3476" y="15416"/>
                </a:cubicBezTo>
                <a:cubicBezTo>
                  <a:pt x="3507" y="15407"/>
                  <a:pt x="3603" y="15440"/>
                  <a:pt x="3690" y="15490"/>
                </a:cubicBezTo>
                <a:cubicBezTo>
                  <a:pt x="3841" y="15575"/>
                  <a:pt x="3850" y="15577"/>
                  <a:pt x="3850" y="15512"/>
                </a:cubicBezTo>
                <a:cubicBezTo>
                  <a:pt x="3850" y="15416"/>
                  <a:pt x="3922" y="15392"/>
                  <a:pt x="3993" y="15466"/>
                </a:cubicBezTo>
                <a:cubicBezTo>
                  <a:pt x="4025" y="15500"/>
                  <a:pt x="4096" y="15546"/>
                  <a:pt x="4152" y="15568"/>
                </a:cubicBezTo>
                <a:cubicBezTo>
                  <a:pt x="4243" y="15603"/>
                  <a:pt x="4258" y="15598"/>
                  <a:pt x="4298" y="15521"/>
                </a:cubicBezTo>
                <a:cubicBezTo>
                  <a:pt x="4322" y="15473"/>
                  <a:pt x="4342" y="15414"/>
                  <a:pt x="4342" y="15389"/>
                </a:cubicBezTo>
                <a:cubicBezTo>
                  <a:pt x="4342" y="15319"/>
                  <a:pt x="4428" y="15294"/>
                  <a:pt x="4460" y="15355"/>
                </a:cubicBezTo>
                <a:cubicBezTo>
                  <a:pt x="4484" y="15401"/>
                  <a:pt x="4496" y="15400"/>
                  <a:pt x="4552" y="15340"/>
                </a:cubicBezTo>
                <a:cubicBezTo>
                  <a:pt x="4588" y="15303"/>
                  <a:pt x="4636" y="15280"/>
                  <a:pt x="4658" y="15290"/>
                </a:cubicBezTo>
                <a:cubicBezTo>
                  <a:pt x="4733" y="15325"/>
                  <a:pt x="4703" y="15271"/>
                  <a:pt x="4582" y="15152"/>
                </a:cubicBezTo>
                <a:cubicBezTo>
                  <a:pt x="4463" y="15037"/>
                  <a:pt x="4464" y="15037"/>
                  <a:pt x="4559" y="15018"/>
                </a:cubicBezTo>
                <a:cubicBezTo>
                  <a:pt x="4612" y="15008"/>
                  <a:pt x="4646" y="14988"/>
                  <a:pt x="4635" y="14975"/>
                </a:cubicBezTo>
                <a:cubicBezTo>
                  <a:pt x="4600" y="14933"/>
                  <a:pt x="4866" y="14767"/>
                  <a:pt x="4948" y="14779"/>
                </a:cubicBezTo>
                <a:cubicBezTo>
                  <a:pt x="5072" y="14797"/>
                  <a:pt x="5135" y="14895"/>
                  <a:pt x="5071" y="14970"/>
                </a:cubicBezTo>
                <a:cubicBezTo>
                  <a:pt x="5022" y="15029"/>
                  <a:pt x="5030" y="15034"/>
                  <a:pt x="5161" y="15031"/>
                </a:cubicBezTo>
                <a:cubicBezTo>
                  <a:pt x="5240" y="15028"/>
                  <a:pt x="5350" y="15045"/>
                  <a:pt x="5406" y="15068"/>
                </a:cubicBezTo>
                <a:cubicBezTo>
                  <a:pt x="5487" y="15101"/>
                  <a:pt x="5498" y="15121"/>
                  <a:pt x="5462" y="15172"/>
                </a:cubicBezTo>
                <a:cubicBezTo>
                  <a:pt x="5395" y="15264"/>
                  <a:pt x="5407" y="15343"/>
                  <a:pt x="5494" y="15390"/>
                </a:cubicBezTo>
                <a:cubicBezTo>
                  <a:pt x="5559" y="15425"/>
                  <a:pt x="5561" y="15440"/>
                  <a:pt x="5509" y="15486"/>
                </a:cubicBezTo>
                <a:cubicBezTo>
                  <a:pt x="5458" y="15532"/>
                  <a:pt x="5461" y="15550"/>
                  <a:pt x="5529" y="15605"/>
                </a:cubicBezTo>
                <a:cubicBezTo>
                  <a:pt x="5597" y="15661"/>
                  <a:pt x="5598" y="15673"/>
                  <a:pt x="5541" y="15689"/>
                </a:cubicBezTo>
                <a:cubicBezTo>
                  <a:pt x="5498" y="15702"/>
                  <a:pt x="5483" y="15737"/>
                  <a:pt x="5497" y="15791"/>
                </a:cubicBezTo>
                <a:cubicBezTo>
                  <a:pt x="5511" y="15847"/>
                  <a:pt x="5486" y="15900"/>
                  <a:pt x="5418" y="15953"/>
                </a:cubicBezTo>
                <a:cubicBezTo>
                  <a:pt x="5363" y="15997"/>
                  <a:pt x="5329" y="16046"/>
                  <a:pt x="5343" y="16062"/>
                </a:cubicBezTo>
                <a:cubicBezTo>
                  <a:pt x="5356" y="16079"/>
                  <a:pt x="5323" y="16120"/>
                  <a:pt x="5268" y="16156"/>
                </a:cubicBezTo>
                <a:lnTo>
                  <a:pt x="5171" y="16220"/>
                </a:lnTo>
                <a:lnTo>
                  <a:pt x="5271" y="16231"/>
                </a:lnTo>
                <a:cubicBezTo>
                  <a:pt x="5390" y="16243"/>
                  <a:pt x="5487" y="16356"/>
                  <a:pt x="5428" y="16413"/>
                </a:cubicBezTo>
                <a:cubicBezTo>
                  <a:pt x="5298" y="16541"/>
                  <a:pt x="5443" y="16690"/>
                  <a:pt x="5657" y="16650"/>
                </a:cubicBezTo>
                <a:cubicBezTo>
                  <a:pt x="5777" y="16628"/>
                  <a:pt x="5858" y="16688"/>
                  <a:pt x="5783" y="16743"/>
                </a:cubicBezTo>
                <a:cubicBezTo>
                  <a:pt x="5717" y="16792"/>
                  <a:pt x="5770" y="16868"/>
                  <a:pt x="5895" y="16904"/>
                </a:cubicBezTo>
                <a:cubicBezTo>
                  <a:pt x="6016" y="16938"/>
                  <a:pt x="5996" y="17001"/>
                  <a:pt x="5864" y="17001"/>
                </a:cubicBezTo>
                <a:cubicBezTo>
                  <a:pt x="5818" y="17001"/>
                  <a:pt x="5768" y="17031"/>
                  <a:pt x="5753" y="17068"/>
                </a:cubicBezTo>
                <a:cubicBezTo>
                  <a:pt x="5737" y="17104"/>
                  <a:pt x="5655" y="17174"/>
                  <a:pt x="5571" y="17222"/>
                </a:cubicBezTo>
                <a:cubicBezTo>
                  <a:pt x="5431" y="17301"/>
                  <a:pt x="5419" y="17320"/>
                  <a:pt x="5439" y="17441"/>
                </a:cubicBezTo>
                <a:cubicBezTo>
                  <a:pt x="5457" y="17547"/>
                  <a:pt x="5442" y="17589"/>
                  <a:pt x="5361" y="17653"/>
                </a:cubicBezTo>
                <a:cubicBezTo>
                  <a:pt x="5305" y="17696"/>
                  <a:pt x="5235" y="17731"/>
                  <a:pt x="5206" y="17732"/>
                </a:cubicBezTo>
                <a:cubicBezTo>
                  <a:pt x="5130" y="17733"/>
                  <a:pt x="5045" y="17856"/>
                  <a:pt x="5102" y="17882"/>
                </a:cubicBezTo>
                <a:cubicBezTo>
                  <a:pt x="5151" y="17905"/>
                  <a:pt x="5140" y="18061"/>
                  <a:pt x="5084" y="18128"/>
                </a:cubicBezTo>
                <a:cubicBezTo>
                  <a:pt x="5058" y="18159"/>
                  <a:pt x="5078" y="18167"/>
                  <a:pt x="5157" y="18160"/>
                </a:cubicBezTo>
                <a:cubicBezTo>
                  <a:pt x="5230" y="18153"/>
                  <a:pt x="5315" y="18186"/>
                  <a:pt x="5425" y="18264"/>
                </a:cubicBezTo>
                <a:cubicBezTo>
                  <a:pt x="5558" y="18358"/>
                  <a:pt x="5578" y="18388"/>
                  <a:pt x="5537" y="18436"/>
                </a:cubicBezTo>
                <a:cubicBezTo>
                  <a:pt x="5498" y="18483"/>
                  <a:pt x="5509" y="18512"/>
                  <a:pt x="5594" y="18579"/>
                </a:cubicBezTo>
                <a:cubicBezTo>
                  <a:pt x="5732" y="18688"/>
                  <a:pt x="5761" y="18685"/>
                  <a:pt x="5797" y="18564"/>
                </a:cubicBezTo>
                <a:cubicBezTo>
                  <a:pt x="5838" y="18427"/>
                  <a:pt x="5892" y="18413"/>
                  <a:pt x="5962" y="18521"/>
                </a:cubicBezTo>
                <a:cubicBezTo>
                  <a:pt x="6011" y="18596"/>
                  <a:pt x="6047" y="18612"/>
                  <a:pt x="6157" y="18603"/>
                </a:cubicBezTo>
                <a:cubicBezTo>
                  <a:pt x="6254" y="18596"/>
                  <a:pt x="6322" y="18616"/>
                  <a:pt x="6396" y="18675"/>
                </a:cubicBezTo>
                <a:cubicBezTo>
                  <a:pt x="6500" y="18757"/>
                  <a:pt x="6509" y="18886"/>
                  <a:pt x="6412" y="18871"/>
                </a:cubicBezTo>
                <a:cubicBezTo>
                  <a:pt x="6357" y="18863"/>
                  <a:pt x="6384" y="18949"/>
                  <a:pt x="6459" y="19021"/>
                </a:cubicBezTo>
                <a:cubicBezTo>
                  <a:pt x="6483" y="19044"/>
                  <a:pt x="6489" y="19085"/>
                  <a:pt x="6474" y="19113"/>
                </a:cubicBezTo>
                <a:cubicBezTo>
                  <a:pt x="6454" y="19153"/>
                  <a:pt x="6428" y="19158"/>
                  <a:pt x="6364" y="19132"/>
                </a:cubicBezTo>
                <a:cubicBezTo>
                  <a:pt x="6245" y="19085"/>
                  <a:pt x="6105" y="19162"/>
                  <a:pt x="6156" y="19248"/>
                </a:cubicBezTo>
                <a:cubicBezTo>
                  <a:pt x="6176" y="19283"/>
                  <a:pt x="6188" y="19331"/>
                  <a:pt x="6183" y="19353"/>
                </a:cubicBezTo>
                <a:cubicBezTo>
                  <a:pt x="6171" y="19411"/>
                  <a:pt x="6294" y="19405"/>
                  <a:pt x="6426" y="19341"/>
                </a:cubicBezTo>
                <a:cubicBezTo>
                  <a:pt x="6486" y="19312"/>
                  <a:pt x="6564" y="19297"/>
                  <a:pt x="6599" y="19307"/>
                </a:cubicBezTo>
                <a:cubicBezTo>
                  <a:pt x="6662" y="19325"/>
                  <a:pt x="6670" y="19405"/>
                  <a:pt x="6613" y="19448"/>
                </a:cubicBezTo>
                <a:cubicBezTo>
                  <a:pt x="6562" y="19486"/>
                  <a:pt x="6672" y="19597"/>
                  <a:pt x="6752" y="19587"/>
                </a:cubicBezTo>
                <a:cubicBezTo>
                  <a:pt x="6806" y="19580"/>
                  <a:pt x="6827" y="19601"/>
                  <a:pt x="6827" y="19661"/>
                </a:cubicBezTo>
                <a:cubicBezTo>
                  <a:pt x="6827" y="19707"/>
                  <a:pt x="6816" y="19759"/>
                  <a:pt x="6800" y="19777"/>
                </a:cubicBezTo>
                <a:cubicBezTo>
                  <a:pt x="6757" y="19829"/>
                  <a:pt x="6906" y="19975"/>
                  <a:pt x="7013" y="19986"/>
                </a:cubicBezTo>
                <a:cubicBezTo>
                  <a:pt x="7082" y="19993"/>
                  <a:pt x="7107" y="19979"/>
                  <a:pt x="7103" y="19936"/>
                </a:cubicBezTo>
                <a:cubicBezTo>
                  <a:pt x="7093" y="19846"/>
                  <a:pt x="7345" y="19838"/>
                  <a:pt x="7451" y="19925"/>
                </a:cubicBezTo>
                <a:cubicBezTo>
                  <a:pt x="7520" y="19982"/>
                  <a:pt x="7524" y="20000"/>
                  <a:pt x="7473" y="20045"/>
                </a:cubicBezTo>
                <a:cubicBezTo>
                  <a:pt x="7363" y="20144"/>
                  <a:pt x="7392" y="20221"/>
                  <a:pt x="7562" y="20279"/>
                </a:cubicBezTo>
                <a:cubicBezTo>
                  <a:pt x="7650" y="20309"/>
                  <a:pt x="7758" y="20357"/>
                  <a:pt x="7801" y="20385"/>
                </a:cubicBezTo>
                <a:cubicBezTo>
                  <a:pt x="7850" y="20417"/>
                  <a:pt x="7879" y="20422"/>
                  <a:pt x="7879" y="20397"/>
                </a:cubicBezTo>
                <a:cubicBezTo>
                  <a:pt x="7879" y="20270"/>
                  <a:pt x="7960" y="20179"/>
                  <a:pt x="8033" y="20224"/>
                </a:cubicBezTo>
                <a:cubicBezTo>
                  <a:pt x="8065" y="20244"/>
                  <a:pt x="8123" y="20251"/>
                  <a:pt x="8160" y="20241"/>
                </a:cubicBezTo>
                <a:cubicBezTo>
                  <a:pt x="8198" y="20230"/>
                  <a:pt x="8242" y="20237"/>
                  <a:pt x="8258" y="20257"/>
                </a:cubicBezTo>
                <a:cubicBezTo>
                  <a:pt x="8275" y="20277"/>
                  <a:pt x="8308" y="20285"/>
                  <a:pt x="8332" y="20274"/>
                </a:cubicBezTo>
                <a:cubicBezTo>
                  <a:pt x="8356" y="20263"/>
                  <a:pt x="8402" y="20270"/>
                  <a:pt x="8435" y="20290"/>
                </a:cubicBezTo>
                <a:cubicBezTo>
                  <a:pt x="8479" y="20318"/>
                  <a:pt x="8508" y="20314"/>
                  <a:pt x="8549" y="20277"/>
                </a:cubicBezTo>
                <a:cubicBezTo>
                  <a:pt x="8580" y="20250"/>
                  <a:pt x="8624" y="20235"/>
                  <a:pt x="8646" y="20245"/>
                </a:cubicBezTo>
                <a:cubicBezTo>
                  <a:pt x="8668" y="20255"/>
                  <a:pt x="8706" y="20223"/>
                  <a:pt x="8731" y="20173"/>
                </a:cubicBezTo>
                <a:lnTo>
                  <a:pt x="8777" y="20084"/>
                </a:lnTo>
                <a:lnTo>
                  <a:pt x="8888" y="20161"/>
                </a:lnTo>
                <a:cubicBezTo>
                  <a:pt x="8976" y="20222"/>
                  <a:pt x="8998" y="20270"/>
                  <a:pt x="8998" y="20400"/>
                </a:cubicBezTo>
                <a:cubicBezTo>
                  <a:pt x="8998" y="20521"/>
                  <a:pt x="9012" y="20556"/>
                  <a:pt x="9054" y="20537"/>
                </a:cubicBezTo>
                <a:cubicBezTo>
                  <a:pt x="9113" y="20509"/>
                  <a:pt x="9137" y="20506"/>
                  <a:pt x="9299" y="20497"/>
                </a:cubicBezTo>
                <a:cubicBezTo>
                  <a:pt x="9354" y="20494"/>
                  <a:pt x="9449" y="20451"/>
                  <a:pt x="9511" y="20402"/>
                </a:cubicBezTo>
                <a:cubicBezTo>
                  <a:pt x="9612" y="20320"/>
                  <a:pt x="9616" y="20307"/>
                  <a:pt x="9554" y="20256"/>
                </a:cubicBezTo>
                <a:cubicBezTo>
                  <a:pt x="9512" y="20222"/>
                  <a:pt x="9503" y="20192"/>
                  <a:pt x="9530" y="20179"/>
                </a:cubicBezTo>
                <a:cubicBezTo>
                  <a:pt x="9558" y="20167"/>
                  <a:pt x="9559" y="20121"/>
                  <a:pt x="9534" y="20058"/>
                </a:cubicBezTo>
                <a:cubicBezTo>
                  <a:pt x="9485" y="19930"/>
                  <a:pt x="9562" y="19901"/>
                  <a:pt x="9755" y="19976"/>
                </a:cubicBezTo>
                <a:cubicBezTo>
                  <a:pt x="9908" y="20034"/>
                  <a:pt x="9921" y="20057"/>
                  <a:pt x="9838" y="20126"/>
                </a:cubicBezTo>
                <a:cubicBezTo>
                  <a:pt x="9792" y="20165"/>
                  <a:pt x="9794" y="20167"/>
                  <a:pt x="9849" y="20138"/>
                </a:cubicBezTo>
                <a:cubicBezTo>
                  <a:pt x="9886" y="20118"/>
                  <a:pt x="9955" y="20106"/>
                  <a:pt x="10002" y="20112"/>
                </a:cubicBezTo>
                <a:cubicBezTo>
                  <a:pt x="10048" y="20117"/>
                  <a:pt x="10119" y="20091"/>
                  <a:pt x="10161" y="20053"/>
                </a:cubicBezTo>
                <a:cubicBezTo>
                  <a:pt x="10242" y="19978"/>
                  <a:pt x="10354" y="19996"/>
                  <a:pt x="10312" y="20078"/>
                </a:cubicBezTo>
                <a:cubicBezTo>
                  <a:pt x="10285" y="20130"/>
                  <a:pt x="10432" y="20241"/>
                  <a:pt x="10595" y="20292"/>
                </a:cubicBezTo>
                <a:cubicBezTo>
                  <a:pt x="10694" y="20322"/>
                  <a:pt x="10706" y="20370"/>
                  <a:pt x="10635" y="20459"/>
                </a:cubicBezTo>
                <a:cubicBezTo>
                  <a:pt x="10608" y="20493"/>
                  <a:pt x="10623" y="20490"/>
                  <a:pt x="10686" y="20449"/>
                </a:cubicBezTo>
                <a:cubicBezTo>
                  <a:pt x="10762" y="20400"/>
                  <a:pt x="10785" y="20398"/>
                  <a:pt x="10827" y="20436"/>
                </a:cubicBezTo>
                <a:cubicBezTo>
                  <a:pt x="10855" y="20461"/>
                  <a:pt x="10866" y="20491"/>
                  <a:pt x="10851" y="20502"/>
                </a:cubicBezTo>
                <a:cubicBezTo>
                  <a:pt x="10836" y="20514"/>
                  <a:pt x="10836" y="20548"/>
                  <a:pt x="10852" y="20579"/>
                </a:cubicBezTo>
                <a:cubicBezTo>
                  <a:pt x="10875" y="20623"/>
                  <a:pt x="10894" y="20627"/>
                  <a:pt x="10933" y="20597"/>
                </a:cubicBezTo>
                <a:cubicBezTo>
                  <a:pt x="11017" y="20535"/>
                  <a:pt x="11044" y="20550"/>
                  <a:pt x="11149" y="20711"/>
                </a:cubicBezTo>
                <a:cubicBezTo>
                  <a:pt x="11245" y="20859"/>
                  <a:pt x="11253" y="21015"/>
                  <a:pt x="11182" y="21373"/>
                </a:cubicBezTo>
                <a:cubicBezTo>
                  <a:pt x="11173" y="21420"/>
                  <a:pt x="11215" y="21457"/>
                  <a:pt x="11327" y="21500"/>
                </a:cubicBezTo>
                <a:cubicBezTo>
                  <a:pt x="11580" y="21597"/>
                  <a:pt x="12099" y="21517"/>
                  <a:pt x="12072" y="21385"/>
                </a:cubicBezTo>
                <a:cubicBezTo>
                  <a:pt x="12065" y="21352"/>
                  <a:pt x="12046" y="21314"/>
                  <a:pt x="12029" y="21301"/>
                </a:cubicBezTo>
                <a:cubicBezTo>
                  <a:pt x="12012" y="21289"/>
                  <a:pt x="11998" y="21096"/>
                  <a:pt x="11998" y="20872"/>
                </a:cubicBezTo>
                <a:lnTo>
                  <a:pt x="11998" y="20465"/>
                </a:lnTo>
                <a:lnTo>
                  <a:pt x="12166" y="20389"/>
                </a:lnTo>
                <a:cubicBezTo>
                  <a:pt x="12258" y="20347"/>
                  <a:pt x="12369" y="20310"/>
                  <a:pt x="12412" y="20307"/>
                </a:cubicBezTo>
                <a:cubicBezTo>
                  <a:pt x="12455" y="20304"/>
                  <a:pt x="12512" y="20299"/>
                  <a:pt x="12538" y="20297"/>
                </a:cubicBezTo>
                <a:cubicBezTo>
                  <a:pt x="12564" y="20294"/>
                  <a:pt x="12574" y="20280"/>
                  <a:pt x="12561" y="20263"/>
                </a:cubicBezTo>
                <a:cubicBezTo>
                  <a:pt x="12547" y="20247"/>
                  <a:pt x="12565" y="20216"/>
                  <a:pt x="12600" y="20195"/>
                </a:cubicBezTo>
                <a:cubicBezTo>
                  <a:pt x="12650" y="20164"/>
                  <a:pt x="12674" y="20169"/>
                  <a:pt x="12713" y="20224"/>
                </a:cubicBezTo>
                <a:cubicBezTo>
                  <a:pt x="12740" y="20262"/>
                  <a:pt x="12800" y="20293"/>
                  <a:pt x="12847" y="20293"/>
                </a:cubicBezTo>
                <a:cubicBezTo>
                  <a:pt x="12894" y="20293"/>
                  <a:pt x="12946" y="20309"/>
                  <a:pt x="12962" y="20328"/>
                </a:cubicBezTo>
                <a:cubicBezTo>
                  <a:pt x="12981" y="20350"/>
                  <a:pt x="13014" y="20341"/>
                  <a:pt x="13052" y="20303"/>
                </a:cubicBezTo>
                <a:cubicBezTo>
                  <a:pt x="13100" y="20255"/>
                  <a:pt x="13122" y="20251"/>
                  <a:pt x="13168" y="20284"/>
                </a:cubicBezTo>
                <a:cubicBezTo>
                  <a:pt x="13243" y="20340"/>
                  <a:pt x="13296" y="20337"/>
                  <a:pt x="13296" y="20277"/>
                </a:cubicBezTo>
                <a:cubicBezTo>
                  <a:pt x="13296" y="20250"/>
                  <a:pt x="13337" y="20212"/>
                  <a:pt x="13386" y="20193"/>
                </a:cubicBezTo>
                <a:cubicBezTo>
                  <a:pt x="13435" y="20173"/>
                  <a:pt x="13476" y="20134"/>
                  <a:pt x="13476" y="20107"/>
                </a:cubicBezTo>
                <a:cubicBezTo>
                  <a:pt x="13476" y="20079"/>
                  <a:pt x="13541" y="20036"/>
                  <a:pt x="13621" y="20011"/>
                </a:cubicBezTo>
                <a:cubicBezTo>
                  <a:pt x="13701" y="19986"/>
                  <a:pt x="13784" y="19954"/>
                  <a:pt x="13804" y="19938"/>
                </a:cubicBezTo>
                <a:cubicBezTo>
                  <a:pt x="13825" y="19923"/>
                  <a:pt x="13863" y="19910"/>
                  <a:pt x="13890" y="19910"/>
                </a:cubicBezTo>
                <a:cubicBezTo>
                  <a:pt x="13916" y="19910"/>
                  <a:pt x="13943" y="19883"/>
                  <a:pt x="13950" y="19849"/>
                </a:cubicBezTo>
                <a:cubicBezTo>
                  <a:pt x="13965" y="19772"/>
                  <a:pt x="14147" y="19624"/>
                  <a:pt x="14199" y="19647"/>
                </a:cubicBezTo>
                <a:cubicBezTo>
                  <a:pt x="14220" y="19657"/>
                  <a:pt x="14237" y="19642"/>
                  <a:pt x="14237" y="19614"/>
                </a:cubicBezTo>
                <a:cubicBezTo>
                  <a:pt x="14237" y="19586"/>
                  <a:pt x="14276" y="19510"/>
                  <a:pt x="14325" y="19446"/>
                </a:cubicBezTo>
                <a:cubicBezTo>
                  <a:pt x="14374" y="19381"/>
                  <a:pt x="14401" y="19328"/>
                  <a:pt x="14385" y="19328"/>
                </a:cubicBezTo>
                <a:cubicBezTo>
                  <a:pt x="14369" y="19328"/>
                  <a:pt x="14403" y="19291"/>
                  <a:pt x="14460" y="19245"/>
                </a:cubicBezTo>
                <a:cubicBezTo>
                  <a:pt x="14534" y="19188"/>
                  <a:pt x="14547" y="19163"/>
                  <a:pt x="14502" y="19162"/>
                </a:cubicBezTo>
                <a:cubicBezTo>
                  <a:pt x="14467" y="19162"/>
                  <a:pt x="14370" y="19111"/>
                  <a:pt x="14288" y="19048"/>
                </a:cubicBezTo>
                <a:cubicBezTo>
                  <a:pt x="14109" y="18911"/>
                  <a:pt x="14128" y="18871"/>
                  <a:pt x="14442" y="18713"/>
                </a:cubicBezTo>
                <a:cubicBezTo>
                  <a:pt x="14683" y="18593"/>
                  <a:pt x="14729" y="18593"/>
                  <a:pt x="14729" y="18718"/>
                </a:cubicBezTo>
                <a:cubicBezTo>
                  <a:pt x="14729" y="18763"/>
                  <a:pt x="14746" y="18793"/>
                  <a:pt x="14765" y="18784"/>
                </a:cubicBezTo>
                <a:cubicBezTo>
                  <a:pt x="14785" y="18775"/>
                  <a:pt x="14827" y="18780"/>
                  <a:pt x="14859" y="18794"/>
                </a:cubicBezTo>
                <a:cubicBezTo>
                  <a:pt x="14896" y="18812"/>
                  <a:pt x="14951" y="18798"/>
                  <a:pt x="15006" y="18757"/>
                </a:cubicBezTo>
                <a:cubicBezTo>
                  <a:pt x="15077" y="18705"/>
                  <a:pt x="15105" y="18700"/>
                  <a:pt x="15159" y="18733"/>
                </a:cubicBezTo>
                <a:cubicBezTo>
                  <a:pt x="15261" y="18796"/>
                  <a:pt x="15326" y="18724"/>
                  <a:pt x="15335" y="18531"/>
                </a:cubicBezTo>
                <a:cubicBezTo>
                  <a:pt x="15339" y="18438"/>
                  <a:pt x="15364" y="18345"/>
                  <a:pt x="15391" y="18325"/>
                </a:cubicBezTo>
                <a:cubicBezTo>
                  <a:pt x="15427" y="18298"/>
                  <a:pt x="15409" y="18270"/>
                  <a:pt x="15326" y="18222"/>
                </a:cubicBezTo>
                <a:lnTo>
                  <a:pt x="15213" y="18156"/>
                </a:lnTo>
                <a:lnTo>
                  <a:pt x="15340" y="18080"/>
                </a:lnTo>
                <a:cubicBezTo>
                  <a:pt x="15431" y="18026"/>
                  <a:pt x="15484" y="18015"/>
                  <a:pt x="15524" y="18039"/>
                </a:cubicBezTo>
                <a:cubicBezTo>
                  <a:pt x="15554" y="18058"/>
                  <a:pt x="15569" y="18084"/>
                  <a:pt x="15557" y="18098"/>
                </a:cubicBezTo>
                <a:cubicBezTo>
                  <a:pt x="15545" y="18113"/>
                  <a:pt x="15566" y="18133"/>
                  <a:pt x="15602" y="18143"/>
                </a:cubicBezTo>
                <a:cubicBezTo>
                  <a:pt x="15638" y="18153"/>
                  <a:pt x="15658" y="18182"/>
                  <a:pt x="15645" y="18206"/>
                </a:cubicBezTo>
                <a:cubicBezTo>
                  <a:pt x="15618" y="18261"/>
                  <a:pt x="15817" y="18407"/>
                  <a:pt x="15938" y="18420"/>
                </a:cubicBezTo>
                <a:cubicBezTo>
                  <a:pt x="15990" y="18426"/>
                  <a:pt x="16045" y="18403"/>
                  <a:pt x="16074" y="18362"/>
                </a:cubicBezTo>
                <a:cubicBezTo>
                  <a:pt x="16101" y="18325"/>
                  <a:pt x="16157" y="18299"/>
                  <a:pt x="16198" y="18303"/>
                </a:cubicBezTo>
                <a:cubicBezTo>
                  <a:pt x="16240" y="18308"/>
                  <a:pt x="16336" y="18286"/>
                  <a:pt x="16412" y="18256"/>
                </a:cubicBezTo>
                <a:cubicBezTo>
                  <a:pt x="16534" y="18208"/>
                  <a:pt x="16558" y="18208"/>
                  <a:pt x="16616" y="18251"/>
                </a:cubicBezTo>
                <a:cubicBezTo>
                  <a:pt x="16699" y="18312"/>
                  <a:pt x="16823" y="18281"/>
                  <a:pt x="16842" y="18194"/>
                </a:cubicBezTo>
                <a:cubicBezTo>
                  <a:pt x="16866" y="18081"/>
                  <a:pt x="16929" y="18110"/>
                  <a:pt x="16998" y="18265"/>
                </a:cubicBezTo>
                <a:cubicBezTo>
                  <a:pt x="17035" y="18347"/>
                  <a:pt x="17104" y="18445"/>
                  <a:pt x="17151" y="18483"/>
                </a:cubicBezTo>
                <a:cubicBezTo>
                  <a:pt x="17198" y="18521"/>
                  <a:pt x="17236" y="18567"/>
                  <a:pt x="17236" y="18586"/>
                </a:cubicBezTo>
                <a:cubicBezTo>
                  <a:pt x="17236" y="18605"/>
                  <a:pt x="17277" y="18648"/>
                  <a:pt x="17327" y="18681"/>
                </a:cubicBezTo>
                <a:cubicBezTo>
                  <a:pt x="17416" y="18741"/>
                  <a:pt x="17422" y="18741"/>
                  <a:pt x="17533" y="18658"/>
                </a:cubicBezTo>
                <a:lnTo>
                  <a:pt x="17646" y="18573"/>
                </a:lnTo>
                <a:lnTo>
                  <a:pt x="17509" y="18462"/>
                </a:lnTo>
                <a:cubicBezTo>
                  <a:pt x="17433" y="18400"/>
                  <a:pt x="17371" y="18339"/>
                  <a:pt x="17371" y="18326"/>
                </a:cubicBezTo>
                <a:cubicBezTo>
                  <a:pt x="17371" y="18279"/>
                  <a:pt x="17465" y="18259"/>
                  <a:pt x="17523" y="18295"/>
                </a:cubicBezTo>
                <a:cubicBezTo>
                  <a:pt x="17566" y="18321"/>
                  <a:pt x="17625" y="18318"/>
                  <a:pt x="17740" y="18282"/>
                </a:cubicBezTo>
                <a:cubicBezTo>
                  <a:pt x="17949" y="18217"/>
                  <a:pt x="17986" y="18138"/>
                  <a:pt x="17848" y="18051"/>
                </a:cubicBezTo>
                <a:cubicBezTo>
                  <a:pt x="17722" y="17970"/>
                  <a:pt x="17669" y="17876"/>
                  <a:pt x="17733" y="17847"/>
                </a:cubicBezTo>
                <a:cubicBezTo>
                  <a:pt x="17762" y="17834"/>
                  <a:pt x="17760" y="17811"/>
                  <a:pt x="17726" y="17781"/>
                </a:cubicBezTo>
                <a:cubicBezTo>
                  <a:pt x="17685" y="17744"/>
                  <a:pt x="17690" y="17729"/>
                  <a:pt x="17746" y="17713"/>
                </a:cubicBezTo>
                <a:cubicBezTo>
                  <a:pt x="17801" y="17697"/>
                  <a:pt x="17806" y="17678"/>
                  <a:pt x="17771" y="17629"/>
                </a:cubicBezTo>
                <a:cubicBezTo>
                  <a:pt x="17722" y="17562"/>
                  <a:pt x="17749" y="17543"/>
                  <a:pt x="17930" y="17524"/>
                </a:cubicBezTo>
                <a:cubicBezTo>
                  <a:pt x="17979" y="17519"/>
                  <a:pt x="18045" y="17503"/>
                  <a:pt x="18076" y="17489"/>
                </a:cubicBezTo>
                <a:cubicBezTo>
                  <a:pt x="18109" y="17473"/>
                  <a:pt x="18181" y="17490"/>
                  <a:pt x="18251" y="17531"/>
                </a:cubicBezTo>
                <a:cubicBezTo>
                  <a:pt x="18363" y="17597"/>
                  <a:pt x="18587" y="17627"/>
                  <a:pt x="18572" y="17575"/>
                </a:cubicBezTo>
                <a:cubicBezTo>
                  <a:pt x="18568" y="17561"/>
                  <a:pt x="18580" y="17524"/>
                  <a:pt x="18599" y="17492"/>
                </a:cubicBezTo>
                <a:cubicBezTo>
                  <a:pt x="18623" y="17451"/>
                  <a:pt x="18605" y="17416"/>
                  <a:pt x="18539" y="17375"/>
                </a:cubicBezTo>
                <a:cubicBezTo>
                  <a:pt x="18424" y="17306"/>
                  <a:pt x="18392" y="17204"/>
                  <a:pt x="18444" y="17071"/>
                </a:cubicBezTo>
                <a:cubicBezTo>
                  <a:pt x="18473" y="16996"/>
                  <a:pt x="18466" y="16969"/>
                  <a:pt x="18416" y="16955"/>
                </a:cubicBezTo>
                <a:cubicBezTo>
                  <a:pt x="18377" y="16944"/>
                  <a:pt x="18363" y="16919"/>
                  <a:pt x="18383" y="16894"/>
                </a:cubicBezTo>
                <a:cubicBezTo>
                  <a:pt x="18456" y="16807"/>
                  <a:pt x="18428" y="16730"/>
                  <a:pt x="18304" y="16682"/>
                </a:cubicBezTo>
                <a:cubicBezTo>
                  <a:pt x="18160" y="16627"/>
                  <a:pt x="18139" y="16556"/>
                  <a:pt x="18255" y="16506"/>
                </a:cubicBezTo>
                <a:cubicBezTo>
                  <a:pt x="18298" y="16487"/>
                  <a:pt x="18315" y="16471"/>
                  <a:pt x="18294" y="16471"/>
                </a:cubicBezTo>
                <a:cubicBezTo>
                  <a:pt x="18272" y="16470"/>
                  <a:pt x="18279" y="16448"/>
                  <a:pt x="18308" y="16422"/>
                </a:cubicBezTo>
                <a:cubicBezTo>
                  <a:pt x="18337" y="16395"/>
                  <a:pt x="18393" y="16383"/>
                  <a:pt x="18431" y="16394"/>
                </a:cubicBezTo>
                <a:cubicBezTo>
                  <a:pt x="18491" y="16411"/>
                  <a:pt x="18490" y="16402"/>
                  <a:pt x="18425" y="16328"/>
                </a:cubicBezTo>
                <a:cubicBezTo>
                  <a:pt x="18353" y="16246"/>
                  <a:pt x="18390" y="16175"/>
                  <a:pt x="18484" y="16218"/>
                </a:cubicBezTo>
                <a:cubicBezTo>
                  <a:pt x="18506" y="16228"/>
                  <a:pt x="18548" y="16215"/>
                  <a:pt x="18577" y="16190"/>
                </a:cubicBezTo>
                <a:cubicBezTo>
                  <a:pt x="18605" y="16165"/>
                  <a:pt x="18695" y="16135"/>
                  <a:pt x="18778" y="16124"/>
                </a:cubicBezTo>
                <a:cubicBezTo>
                  <a:pt x="18946" y="16100"/>
                  <a:pt x="18992" y="16029"/>
                  <a:pt x="18924" y="15903"/>
                </a:cubicBezTo>
                <a:cubicBezTo>
                  <a:pt x="18858" y="15784"/>
                  <a:pt x="18852" y="15740"/>
                  <a:pt x="18893" y="15721"/>
                </a:cubicBezTo>
                <a:cubicBezTo>
                  <a:pt x="18947" y="15697"/>
                  <a:pt x="18894" y="15579"/>
                  <a:pt x="18819" y="15557"/>
                </a:cubicBezTo>
                <a:cubicBezTo>
                  <a:pt x="18782" y="15547"/>
                  <a:pt x="18767" y="15522"/>
                  <a:pt x="18785" y="15500"/>
                </a:cubicBezTo>
                <a:cubicBezTo>
                  <a:pt x="18807" y="15474"/>
                  <a:pt x="18787" y="15468"/>
                  <a:pt x="18722" y="15480"/>
                </a:cubicBezTo>
                <a:cubicBezTo>
                  <a:pt x="18670" y="15491"/>
                  <a:pt x="18593" y="15478"/>
                  <a:pt x="18549" y="15454"/>
                </a:cubicBezTo>
                <a:cubicBezTo>
                  <a:pt x="18504" y="15431"/>
                  <a:pt x="18447" y="15423"/>
                  <a:pt x="18423" y="15438"/>
                </a:cubicBezTo>
                <a:cubicBezTo>
                  <a:pt x="18398" y="15453"/>
                  <a:pt x="18330" y="15451"/>
                  <a:pt x="18272" y="15435"/>
                </a:cubicBezTo>
                <a:cubicBezTo>
                  <a:pt x="18175" y="15408"/>
                  <a:pt x="18171" y="15398"/>
                  <a:pt x="18231" y="15346"/>
                </a:cubicBezTo>
                <a:cubicBezTo>
                  <a:pt x="18268" y="15315"/>
                  <a:pt x="18312" y="15259"/>
                  <a:pt x="18330" y="15223"/>
                </a:cubicBezTo>
                <a:cubicBezTo>
                  <a:pt x="18362" y="15159"/>
                  <a:pt x="18365" y="15159"/>
                  <a:pt x="18452" y="15237"/>
                </a:cubicBezTo>
                <a:cubicBezTo>
                  <a:pt x="18562" y="15337"/>
                  <a:pt x="18650" y="15350"/>
                  <a:pt x="18785" y="15284"/>
                </a:cubicBezTo>
                <a:cubicBezTo>
                  <a:pt x="18881" y="15237"/>
                  <a:pt x="18900" y="15239"/>
                  <a:pt x="19037" y="15315"/>
                </a:cubicBezTo>
                <a:cubicBezTo>
                  <a:pt x="19215" y="15415"/>
                  <a:pt x="19386" y="15412"/>
                  <a:pt x="19437" y="15310"/>
                </a:cubicBezTo>
                <a:cubicBezTo>
                  <a:pt x="19468" y="15248"/>
                  <a:pt x="19487" y="15243"/>
                  <a:pt x="19563" y="15273"/>
                </a:cubicBezTo>
                <a:cubicBezTo>
                  <a:pt x="19613" y="15292"/>
                  <a:pt x="19654" y="15298"/>
                  <a:pt x="19654" y="15285"/>
                </a:cubicBezTo>
                <a:cubicBezTo>
                  <a:pt x="19654" y="15272"/>
                  <a:pt x="19700" y="15294"/>
                  <a:pt x="19757" y="15334"/>
                </a:cubicBezTo>
                <a:cubicBezTo>
                  <a:pt x="19815" y="15374"/>
                  <a:pt x="19875" y="15396"/>
                  <a:pt x="19892" y="15384"/>
                </a:cubicBezTo>
                <a:cubicBezTo>
                  <a:pt x="19908" y="15372"/>
                  <a:pt x="19963" y="15389"/>
                  <a:pt x="20013" y="15423"/>
                </a:cubicBezTo>
                <a:cubicBezTo>
                  <a:pt x="20155" y="15519"/>
                  <a:pt x="20241" y="15515"/>
                  <a:pt x="20216" y="15415"/>
                </a:cubicBezTo>
                <a:cubicBezTo>
                  <a:pt x="20205" y="15369"/>
                  <a:pt x="20185" y="15323"/>
                  <a:pt x="20173" y="15314"/>
                </a:cubicBezTo>
                <a:cubicBezTo>
                  <a:pt x="20161" y="15305"/>
                  <a:pt x="20202" y="15247"/>
                  <a:pt x="20265" y="15185"/>
                </a:cubicBezTo>
                <a:cubicBezTo>
                  <a:pt x="20373" y="15081"/>
                  <a:pt x="20375" y="15072"/>
                  <a:pt x="20297" y="15051"/>
                </a:cubicBezTo>
                <a:cubicBezTo>
                  <a:pt x="20138" y="15009"/>
                  <a:pt x="20096" y="14969"/>
                  <a:pt x="20155" y="14916"/>
                </a:cubicBezTo>
                <a:cubicBezTo>
                  <a:pt x="20184" y="14890"/>
                  <a:pt x="20209" y="14825"/>
                  <a:pt x="20211" y="14772"/>
                </a:cubicBezTo>
                <a:cubicBezTo>
                  <a:pt x="20212" y="14719"/>
                  <a:pt x="20234" y="14674"/>
                  <a:pt x="20258" y="14672"/>
                </a:cubicBezTo>
                <a:cubicBezTo>
                  <a:pt x="20283" y="14670"/>
                  <a:pt x="20327" y="14654"/>
                  <a:pt x="20356" y="14636"/>
                </a:cubicBezTo>
                <a:cubicBezTo>
                  <a:pt x="20386" y="14618"/>
                  <a:pt x="20457" y="14613"/>
                  <a:pt x="20513" y="14627"/>
                </a:cubicBezTo>
                <a:cubicBezTo>
                  <a:pt x="20600" y="14647"/>
                  <a:pt x="20607" y="14644"/>
                  <a:pt x="20560" y="14602"/>
                </a:cubicBezTo>
                <a:cubicBezTo>
                  <a:pt x="20530" y="14574"/>
                  <a:pt x="20519" y="14541"/>
                  <a:pt x="20535" y="14529"/>
                </a:cubicBezTo>
                <a:cubicBezTo>
                  <a:pt x="20552" y="14516"/>
                  <a:pt x="20477" y="14439"/>
                  <a:pt x="20367" y="14356"/>
                </a:cubicBezTo>
                <a:lnTo>
                  <a:pt x="20169" y="14206"/>
                </a:lnTo>
                <a:lnTo>
                  <a:pt x="20275" y="14145"/>
                </a:lnTo>
                <a:cubicBezTo>
                  <a:pt x="20349" y="14104"/>
                  <a:pt x="20366" y="14078"/>
                  <a:pt x="20330" y="14061"/>
                </a:cubicBezTo>
                <a:cubicBezTo>
                  <a:pt x="20289" y="14043"/>
                  <a:pt x="20289" y="14026"/>
                  <a:pt x="20328" y="13991"/>
                </a:cubicBezTo>
                <a:cubicBezTo>
                  <a:pt x="20370" y="13954"/>
                  <a:pt x="20355" y="13937"/>
                  <a:pt x="20255" y="13909"/>
                </a:cubicBezTo>
                <a:lnTo>
                  <a:pt x="20131" y="13873"/>
                </a:lnTo>
                <a:lnTo>
                  <a:pt x="20229" y="13801"/>
                </a:lnTo>
                <a:cubicBezTo>
                  <a:pt x="20304" y="13745"/>
                  <a:pt x="20375" y="13729"/>
                  <a:pt x="20527" y="13733"/>
                </a:cubicBezTo>
                <a:cubicBezTo>
                  <a:pt x="20636" y="13736"/>
                  <a:pt x="20749" y="13749"/>
                  <a:pt x="20777" y="13762"/>
                </a:cubicBezTo>
                <a:cubicBezTo>
                  <a:pt x="20805" y="13775"/>
                  <a:pt x="20908" y="13788"/>
                  <a:pt x="21007" y="13791"/>
                </a:cubicBezTo>
                <a:cubicBezTo>
                  <a:pt x="21165" y="13797"/>
                  <a:pt x="21178" y="13793"/>
                  <a:pt x="21106" y="13754"/>
                </a:cubicBezTo>
                <a:cubicBezTo>
                  <a:pt x="21062" y="13730"/>
                  <a:pt x="21000" y="13710"/>
                  <a:pt x="20969" y="13710"/>
                </a:cubicBezTo>
                <a:cubicBezTo>
                  <a:pt x="20938" y="13710"/>
                  <a:pt x="20901" y="13696"/>
                  <a:pt x="20886" y="13678"/>
                </a:cubicBezTo>
                <a:cubicBezTo>
                  <a:pt x="20848" y="13631"/>
                  <a:pt x="21215" y="13502"/>
                  <a:pt x="21337" y="13519"/>
                </a:cubicBezTo>
                <a:cubicBezTo>
                  <a:pt x="21398" y="13528"/>
                  <a:pt x="21449" y="13515"/>
                  <a:pt x="21463" y="13489"/>
                </a:cubicBezTo>
                <a:cubicBezTo>
                  <a:pt x="21476" y="13464"/>
                  <a:pt x="21458" y="13444"/>
                  <a:pt x="21424" y="13444"/>
                </a:cubicBezTo>
                <a:cubicBezTo>
                  <a:pt x="21389" y="13444"/>
                  <a:pt x="21304" y="13408"/>
                  <a:pt x="21235" y="13363"/>
                </a:cubicBezTo>
                <a:cubicBezTo>
                  <a:pt x="21125" y="13293"/>
                  <a:pt x="21118" y="13280"/>
                  <a:pt x="21186" y="13260"/>
                </a:cubicBezTo>
                <a:cubicBezTo>
                  <a:pt x="21256" y="13240"/>
                  <a:pt x="21257" y="13228"/>
                  <a:pt x="21198" y="13124"/>
                </a:cubicBezTo>
                <a:cubicBezTo>
                  <a:pt x="21136" y="13014"/>
                  <a:pt x="21139" y="13008"/>
                  <a:pt x="21245" y="12973"/>
                </a:cubicBezTo>
                <a:cubicBezTo>
                  <a:pt x="21343" y="12939"/>
                  <a:pt x="21346" y="12931"/>
                  <a:pt x="21280" y="12895"/>
                </a:cubicBezTo>
                <a:cubicBezTo>
                  <a:pt x="21213" y="12858"/>
                  <a:pt x="21217" y="12849"/>
                  <a:pt x="21327" y="12796"/>
                </a:cubicBezTo>
                <a:cubicBezTo>
                  <a:pt x="21439" y="12742"/>
                  <a:pt x="21579" y="12589"/>
                  <a:pt x="21579" y="12522"/>
                </a:cubicBezTo>
                <a:cubicBezTo>
                  <a:pt x="21579" y="12506"/>
                  <a:pt x="21515" y="12466"/>
                  <a:pt x="21438" y="12432"/>
                </a:cubicBezTo>
                <a:lnTo>
                  <a:pt x="21296" y="12370"/>
                </a:lnTo>
                <a:lnTo>
                  <a:pt x="21415" y="12307"/>
                </a:lnTo>
                <a:cubicBezTo>
                  <a:pt x="21532" y="12243"/>
                  <a:pt x="21577" y="12148"/>
                  <a:pt x="21489" y="12148"/>
                </a:cubicBezTo>
                <a:cubicBezTo>
                  <a:pt x="21465" y="12148"/>
                  <a:pt x="21403" y="12117"/>
                  <a:pt x="21352" y="12079"/>
                </a:cubicBezTo>
                <a:cubicBezTo>
                  <a:pt x="21301" y="12041"/>
                  <a:pt x="21209" y="12006"/>
                  <a:pt x="21148" y="12001"/>
                </a:cubicBezTo>
                <a:cubicBezTo>
                  <a:pt x="20877" y="11980"/>
                  <a:pt x="20904" y="11849"/>
                  <a:pt x="21177" y="11863"/>
                </a:cubicBezTo>
                <a:cubicBezTo>
                  <a:pt x="21382" y="11874"/>
                  <a:pt x="21446" y="11835"/>
                  <a:pt x="21312" y="11782"/>
                </a:cubicBezTo>
                <a:cubicBezTo>
                  <a:pt x="21262" y="11762"/>
                  <a:pt x="21221" y="11725"/>
                  <a:pt x="21221" y="11698"/>
                </a:cubicBezTo>
                <a:cubicBezTo>
                  <a:pt x="21221" y="11638"/>
                  <a:pt x="21037" y="11633"/>
                  <a:pt x="20961" y="11690"/>
                </a:cubicBezTo>
                <a:cubicBezTo>
                  <a:pt x="20918" y="11721"/>
                  <a:pt x="20887" y="11715"/>
                  <a:pt x="20815" y="11662"/>
                </a:cubicBezTo>
                <a:cubicBezTo>
                  <a:pt x="20731" y="11599"/>
                  <a:pt x="20696" y="11535"/>
                  <a:pt x="20686" y="11425"/>
                </a:cubicBezTo>
                <a:cubicBezTo>
                  <a:pt x="20682" y="11368"/>
                  <a:pt x="20439" y="11372"/>
                  <a:pt x="20374" y="11430"/>
                </a:cubicBezTo>
                <a:cubicBezTo>
                  <a:pt x="20321" y="11478"/>
                  <a:pt x="20169" y="11466"/>
                  <a:pt x="20068" y="11407"/>
                </a:cubicBezTo>
                <a:cubicBezTo>
                  <a:pt x="20031" y="11385"/>
                  <a:pt x="19992" y="11387"/>
                  <a:pt x="19952" y="11412"/>
                </a:cubicBezTo>
                <a:cubicBezTo>
                  <a:pt x="19905" y="11441"/>
                  <a:pt x="19862" y="11433"/>
                  <a:pt x="19769" y="11379"/>
                </a:cubicBezTo>
                <a:cubicBezTo>
                  <a:pt x="19626" y="11296"/>
                  <a:pt x="19669" y="11237"/>
                  <a:pt x="19879" y="11229"/>
                </a:cubicBezTo>
                <a:cubicBezTo>
                  <a:pt x="20098" y="11221"/>
                  <a:pt x="20240" y="11099"/>
                  <a:pt x="20055" y="11078"/>
                </a:cubicBezTo>
                <a:cubicBezTo>
                  <a:pt x="19915" y="11061"/>
                  <a:pt x="19929" y="11004"/>
                  <a:pt x="20079" y="10980"/>
                </a:cubicBezTo>
                <a:cubicBezTo>
                  <a:pt x="20153" y="10968"/>
                  <a:pt x="20195" y="10957"/>
                  <a:pt x="20173" y="10955"/>
                </a:cubicBezTo>
                <a:cubicBezTo>
                  <a:pt x="20151" y="10953"/>
                  <a:pt x="20168" y="10922"/>
                  <a:pt x="20212" y="10885"/>
                </a:cubicBezTo>
                <a:cubicBezTo>
                  <a:pt x="20256" y="10849"/>
                  <a:pt x="20310" y="10828"/>
                  <a:pt x="20331" y="10838"/>
                </a:cubicBezTo>
                <a:cubicBezTo>
                  <a:pt x="20352" y="10847"/>
                  <a:pt x="20350" y="10815"/>
                  <a:pt x="20325" y="10767"/>
                </a:cubicBezTo>
                <a:cubicBezTo>
                  <a:pt x="20268" y="10655"/>
                  <a:pt x="20305" y="10608"/>
                  <a:pt x="20415" y="10652"/>
                </a:cubicBezTo>
                <a:cubicBezTo>
                  <a:pt x="20461" y="10670"/>
                  <a:pt x="20533" y="10685"/>
                  <a:pt x="20574" y="10685"/>
                </a:cubicBezTo>
                <a:cubicBezTo>
                  <a:pt x="20633" y="10685"/>
                  <a:pt x="20639" y="10675"/>
                  <a:pt x="20600" y="10639"/>
                </a:cubicBezTo>
                <a:cubicBezTo>
                  <a:pt x="20561" y="10605"/>
                  <a:pt x="20565" y="10583"/>
                  <a:pt x="20619" y="10550"/>
                </a:cubicBezTo>
                <a:cubicBezTo>
                  <a:pt x="20683" y="10511"/>
                  <a:pt x="20677" y="10502"/>
                  <a:pt x="20573" y="10462"/>
                </a:cubicBezTo>
                <a:cubicBezTo>
                  <a:pt x="20446" y="10412"/>
                  <a:pt x="20465" y="10337"/>
                  <a:pt x="20597" y="10363"/>
                </a:cubicBezTo>
                <a:cubicBezTo>
                  <a:pt x="20642" y="10372"/>
                  <a:pt x="20687" y="10361"/>
                  <a:pt x="20698" y="10340"/>
                </a:cubicBezTo>
                <a:cubicBezTo>
                  <a:pt x="20721" y="10295"/>
                  <a:pt x="20573" y="10080"/>
                  <a:pt x="20537" y="10106"/>
                </a:cubicBezTo>
                <a:cubicBezTo>
                  <a:pt x="20523" y="10116"/>
                  <a:pt x="20468" y="10108"/>
                  <a:pt x="20415" y="10087"/>
                </a:cubicBezTo>
                <a:cubicBezTo>
                  <a:pt x="20324" y="10051"/>
                  <a:pt x="20322" y="10045"/>
                  <a:pt x="20391" y="9988"/>
                </a:cubicBezTo>
                <a:cubicBezTo>
                  <a:pt x="20441" y="9947"/>
                  <a:pt x="20449" y="9920"/>
                  <a:pt x="20416" y="9905"/>
                </a:cubicBezTo>
                <a:cubicBezTo>
                  <a:pt x="20389" y="9892"/>
                  <a:pt x="20371" y="9865"/>
                  <a:pt x="20376" y="9843"/>
                </a:cubicBezTo>
                <a:cubicBezTo>
                  <a:pt x="20389" y="9780"/>
                  <a:pt x="20285" y="9616"/>
                  <a:pt x="20243" y="9635"/>
                </a:cubicBezTo>
                <a:cubicBezTo>
                  <a:pt x="20222" y="9644"/>
                  <a:pt x="20166" y="9631"/>
                  <a:pt x="20120" y="9606"/>
                </a:cubicBezTo>
                <a:cubicBezTo>
                  <a:pt x="20038" y="9561"/>
                  <a:pt x="20038" y="9559"/>
                  <a:pt x="20117" y="9536"/>
                </a:cubicBezTo>
                <a:cubicBezTo>
                  <a:pt x="20246" y="9499"/>
                  <a:pt x="20428" y="9505"/>
                  <a:pt x="20538" y="9549"/>
                </a:cubicBezTo>
                <a:cubicBezTo>
                  <a:pt x="20626" y="9585"/>
                  <a:pt x="20637" y="9583"/>
                  <a:pt x="20626" y="9531"/>
                </a:cubicBezTo>
                <a:cubicBezTo>
                  <a:pt x="20619" y="9498"/>
                  <a:pt x="20596" y="9450"/>
                  <a:pt x="20574" y="9424"/>
                </a:cubicBezTo>
                <a:cubicBezTo>
                  <a:pt x="20552" y="9398"/>
                  <a:pt x="20532" y="9296"/>
                  <a:pt x="20530" y="9197"/>
                </a:cubicBezTo>
                <a:cubicBezTo>
                  <a:pt x="20527" y="9049"/>
                  <a:pt x="20509" y="9009"/>
                  <a:pt x="20419" y="8958"/>
                </a:cubicBezTo>
                <a:cubicBezTo>
                  <a:pt x="20313" y="8899"/>
                  <a:pt x="20313" y="8897"/>
                  <a:pt x="20402" y="8862"/>
                </a:cubicBezTo>
                <a:cubicBezTo>
                  <a:pt x="20452" y="8842"/>
                  <a:pt x="20505" y="8835"/>
                  <a:pt x="20520" y="8846"/>
                </a:cubicBezTo>
                <a:cubicBezTo>
                  <a:pt x="20535" y="8857"/>
                  <a:pt x="20560" y="8842"/>
                  <a:pt x="20576" y="8812"/>
                </a:cubicBezTo>
                <a:cubicBezTo>
                  <a:pt x="20594" y="8777"/>
                  <a:pt x="20565" y="8733"/>
                  <a:pt x="20498" y="8691"/>
                </a:cubicBezTo>
                <a:cubicBezTo>
                  <a:pt x="20372" y="8614"/>
                  <a:pt x="20288" y="8609"/>
                  <a:pt x="20174" y="8673"/>
                </a:cubicBezTo>
                <a:cubicBezTo>
                  <a:pt x="20102" y="8714"/>
                  <a:pt x="20075" y="8713"/>
                  <a:pt x="19973" y="8665"/>
                </a:cubicBezTo>
                <a:cubicBezTo>
                  <a:pt x="19790" y="8581"/>
                  <a:pt x="19654" y="8484"/>
                  <a:pt x="19679" y="8455"/>
                </a:cubicBezTo>
                <a:cubicBezTo>
                  <a:pt x="19691" y="8440"/>
                  <a:pt x="19659" y="8411"/>
                  <a:pt x="19609" y="8391"/>
                </a:cubicBezTo>
                <a:cubicBezTo>
                  <a:pt x="19535" y="8362"/>
                  <a:pt x="19527" y="8343"/>
                  <a:pt x="19566" y="8289"/>
                </a:cubicBezTo>
                <a:cubicBezTo>
                  <a:pt x="19594" y="8251"/>
                  <a:pt x="19636" y="8233"/>
                  <a:pt x="19668" y="8247"/>
                </a:cubicBezTo>
                <a:cubicBezTo>
                  <a:pt x="19704" y="8263"/>
                  <a:pt x="19701" y="8253"/>
                  <a:pt x="19662" y="8218"/>
                </a:cubicBezTo>
                <a:cubicBezTo>
                  <a:pt x="19612" y="8172"/>
                  <a:pt x="19634" y="8143"/>
                  <a:pt x="19819" y="8012"/>
                </a:cubicBezTo>
                <a:cubicBezTo>
                  <a:pt x="19937" y="7928"/>
                  <a:pt x="20048" y="7859"/>
                  <a:pt x="20067" y="7859"/>
                </a:cubicBezTo>
                <a:cubicBezTo>
                  <a:pt x="20085" y="7859"/>
                  <a:pt x="20081" y="7823"/>
                  <a:pt x="20058" y="7779"/>
                </a:cubicBezTo>
                <a:cubicBezTo>
                  <a:pt x="20011" y="7687"/>
                  <a:pt x="20035" y="7660"/>
                  <a:pt x="20165" y="7659"/>
                </a:cubicBezTo>
                <a:cubicBezTo>
                  <a:pt x="20255" y="7658"/>
                  <a:pt x="20256" y="7656"/>
                  <a:pt x="20173" y="7620"/>
                </a:cubicBezTo>
                <a:cubicBezTo>
                  <a:pt x="20090" y="7585"/>
                  <a:pt x="20089" y="7582"/>
                  <a:pt x="20167" y="7539"/>
                </a:cubicBezTo>
                <a:cubicBezTo>
                  <a:pt x="20244" y="7498"/>
                  <a:pt x="20242" y="7494"/>
                  <a:pt x="20134" y="7463"/>
                </a:cubicBezTo>
                <a:cubicBezTo>
                  <a:pt x="20070" y="7445"/>
                  <a:pt x="20023" y="7408"/>
                  <a:pt x="20029" y="7380"/>
                </a:cubicBezTo>
                <a:cubicBezTo>
                  <a:pt x="20044" y="7302"/>
                  <a:pt x="20093" y="7281"/>
                  <a:pt x="20162" y="7323"/>
                </a:cubicBezTo>
                <a:cubicBezTo>
                  <a:pt x="20210" y="7353"/>
                  <a:pt x="20237" y="7351"/>
                  <a:pt x="20278" y="7314"/>
                </a:cubicBezTo>
                <a:cubicBezTo>
                  <a:pt x="20362" y="7238"/>
                  <a:pt x="20147" y="7147"/>
                  <a:pt x="19949" y="7175"/>
                </a:cubicBezTo>
                <a:cubicBezTo>
                  <a:pt x="19857" y="7187"/>
                  <a:pt x="19784" y="7183"/>
                  <a:pt x="19766" y="7161"/>
                </a:cubicBezTo>
                <a:cubicBezTo>
                  <a:pt x="19727" y="7114"/>
                  <a:pt x="19830" y="7022"/>
                  <a:pt x="19890" y="7050"/>
                </a:cubicBezTo>
                <a:cubicBezTo>
                  <a:pt x="19917" y="7062"/>
                  <a:pt x="19923" y="7056"/>
                  <a:pt x="19904" y="7033"/>
                </a:cubicBezTo>
                <a:cubicBezTo>
                  <a:pt x="19887" y="7012"/>
                  <a:pt x="19813" y="6972"/>
                  <a:pt x="19741" y="6944"/>
                </a:cubicBezTo>
                <a:cubicBezTo>
                  <a:pt x="19663" y="6914"/>
                  <a:pt x="19609" y="6867"/>
                  <a:pt x="19609" y="6829"/>
                </a:cubicBezTo>
                <a:cubicBezTo>
                  <a:pt x="19609" y="6791"/>
                  <a:pt x="19555" y="6743"/>
                  <a:pt x="19479" y="6713"/>
                </a:cubicBezTo>
                <a:cubicBezTo>
                  <a:pt x="19386" y="6678"/>
                  <a:pt x="19355" y="6645"/>
                  <a:pt x="19371" y="6600"/>
                </a:cubicBezTo>
                <a:cubicBezTo>
                  <a:pt x="19392" y="6542"/>
                  <a:pt x="19376" y="6540"/>
                  <a:pt x="19199" y="6564"/>
                </a:cubicBezTo>
                <a:cubicBezTo>
                  <a:pt x="19093" y="6578"/>
                  <a:pt x="18990" y="6583"/>
                  <a:pt x="18971" y="6574"/>
                </a:cubicBezTo>
                <a:cubicBezTo>
                  <a:pt x="18901" y="6542"/>
                  <a:pt x="18942" y="6460"/>
                  <a:pt x="19042" y="6432"/>
                </a:cubicBezTo>
                <a:cubicBezTo>
                  <a:pt x="19100" y="6416"/>
                  <a:pt x="19146" y="6380"/>
                  <a:pt x="19146" y="6352"/>
                </a:cubicBezTo>
                <a:cubicBezTo>
                  <a:pt x="19146" y="6306"/>
                  <a:pt x="19071" y="6280"/>
                  <a:pt x="18840" y="6246"/>
                </a:cubicBezTo>
                <a:cubicBezTo>
                  <a:pt x="18768" y="6235"/>
                  <a:pt x="18635" y="6318"/>
                  <a:pt x="18656" y="6360"/>
                </a:cubicBezTo>
                <a:cubicBezTo>
                  <a:pt x="18662" y="6371"/>
                  <a:pt x="18612" y="6380"/>
                  <a:pt x="18544" y="6380"/>
                </a:cubicBezTo>
                <a:cubicBezTo>
                  <a:pt x="18477" y="6380"/>
                  <a:pt x="18358" y="6401"/>
                  <a:pt x="18279" y="6426"/>
                </a:cubicBezTo>
                <a:cubicBezTo>
                  <a:pt x="18121" y="6475"/>
                  <a:pt x="17977" y="6455"/>
                  <a:pt x="18010" y="6388"/>
                </a:cubicBezTo>
                <a:cubicBezTo>
                  <a:pt x="18021" y="6365"/>
                  <a:pt x="17992" y="6298"/>
                  <a:pt x="17944" y="6240"/>
                </a:cubicBezTo>
                <a:cubicBezTo>
                  <a:pt x="17878" y="6158"/>
                  <a:pt x="17868" y="6118"/>
                  <a:pt x="17904" y="6069"/>
                </a:cubicBezTo>
                <a:cubicBezTo>
                  <a:pt x="17942" y="6017"/>
                  <a:pt x="17934" y="6002"/>
                  <a:pt x="17857" y="5987"/>
                </a:cubicBezTo>
                <a:cubicBezTo>
                  <a:pt x="17806" y="5977"/>
                  <a:pt x="17776" y="5955"/>
                  <a:pt x="17790" y="5937"/>
                </a:cubicBezTo>
                <a:cubicBezTo>
                  <a:pt x="17831" y="5889"/>
                  <a:pt x="17701" y="5825"/>
                  <a:pt x="17586" y="5838"/>
                </a:cubicBezTo>
                <a:cubicBezTo>
                  <a:pt x="17527" y="5844"/>
                  <a:pt x="17459" y="5887"/>
                  <a:pt x="17425" y="5939"/>
                </a:cubicBezTo>
                <a:cubicBezTo>
                  <a:pt x="17356" y="6046"/>
                  <a:pt x="17238" y="6059"/>
                  <a:pt x="17204" y="5964"/>
                </a:cubicBezTo>
                <a:cubicBezTo>
                  <a:pt x="17182" y="5902"/>
                  <a:pt x="17175" y="5902"/>
                  <a:pt x="17059" y="5953"/>
                </a:cubicBezTo>
                <a:cubicBezTo>
                  <a:pt x="16942" y="6004"/>
                  <a:pt x="16928" y="6002"/>
                  <a:pt x="16794" y="5929"/>
                </a:cubicBezTo>
                <a:cubicBezTo>
                  <a:pt x="16641" y="5845"/>
                  <a:pt x="16636" y="5837"/>
                  <a:pt x="16695" y="5768"/>
                </a:cubicBezTo>
                <a:cubicBezTo>
                  <a:pt x="16720" y="5738"/>
                  <a:pt x="16706" y="5685"/>
                  <a:pt x="16654" y="5616"/>
                </a:cubicBezTo>
                <a:cubicBezTo>
                  <a:pt x="16600" y="5545"/>
                  <a:pt x="16588" y="5493"/>
                  <a:pt x="16615" y="5457"/>
                </a:cubicBezTo>
                <a:cubicBezTo>
                  <a:pt x="16662" y="5395"/>
                  <a:pt x="16914" y="5295"/>
                  <a:pt x="16941" y="5327"/>
                </a:cubicBezTo>
                <a:cubicBezTo>
                  <a:pt x="16951" y="5340"/>
                  <a:pt x="17062" y="5347"/>
                  <a:pt x="17187" y="5345"/>
                </a:cubicBezTo>
                <a:cubicBezTo>
                  <a:pt x="17616" y="5337"/>
                  <a:pt x="17611" y="5338"/>
                  <a:pt x="17548" y="5282"/>
                </a:cubicBezTo>
                <a:cubicBezTo>
                  <a:pt x="17517" y="5254"/>
                  <a:pt x="17505" y="5222"/>
                  <a:pt x="17520" y="5210"/>
                </a:cubicBezTo>
                <a:cubicBezTo>
                  <a:pt x="17536" y="5198"/>
                  <a:pt x="17531" y="5173"/>
                  <a:pt x="17509" y="5153"/>
                </a:cubicBezTo>
                <a:cubicBezTo>
                  <a:pt x="17453" y="5101"/>
                  <a:pt x="17535" y="4957"/>
                  <a:pt x="17606" y="4984"/>
                </a:cubicBezTo>
                <a:cubicBezTo>
                  <a:pt x="17637" y="4995"/>
                  <a:pt x="17604" y="4968"/>
                  <a:pt x="17533" y="4923"/>
                </a:cubicBezTo>
                <a:cubicBezTo>
                  <a:pt x="17404" y="4841"/>
                  <a:pt x="17404" y="4841"/>
                  <a:pt x="17501" y="4803"/>
                </a:cubicBezTo>
                <a:cubicBezTo>
                  <a:pt x="17554" y="4782"/>
                  <a:pt x="17585" y="4750"/>
                  <a:pt x="17571" y="4732"/>
                </a:cubicBezTo>
                <a:cubicBezTo>
                  <a:pt x="17556" y="4715"/>
                  <a:pt x="17558" y="4684"/>
                  <a:pt x="17575" y="4665"/>
                </a:cubicBezTo>
                <a:cubicBezTo>
                  <a:pt x="17594" y="4642"/>
                  <a:pt x="17648" y="4661"/>
                  <a:pt x="17725" y="4716"/>
                </a:cubicBezTo>
                <a:lnTo>
                  <a:pt x="17846" y="4801"/>
                </a:lnTo>
                <a:lnTo>
                  <a:pt x="17969" y="4705"/>
                </a:lnTo>
                <a:cubicBezTo>
                  <a:pt x="18038" y="4652"/>
                  <a:pt x="18087" y="4581"/>
                  <a:pt x="18080" y="4547"/>
                </a:cubicBezTo>
                <a:cubicBezTo>
                  <a:pt x="18072" y="4513"/>
                  <a:pt x="18080" y="4469"/>
                  <a:pt x="18097" y="4450"/>
                </a:cubicBezTo>
                <a:cubicBezTo>
                  <a:pt x="18155" y="4380"/>
                  <a:pt x="18078" y="4273"/>
                  <a:pt x="17943" y="4238"/>
                </a:cubicBezTo>
                <a:cubicBezTo>
                  <a:pt x="17834" y="4210"/>
                  <a:pt x="17817" y="4194"/>
                  <a:pt x="17859" y="4157"/>
                </a:cubicBezTo>
                <a:cubicBezTo>
                  <a:pt x="17899" y="4121"/>
                  <a:pt x="17894" y="4106"/>
                  <a:pt x="17838" y="4090"/>
                </a:cubicBezTo>
                <a:cubicBezTo>
                  <a:pt x="17724" y="4058"/>
                  <a:pt x="17791" y="3985"/>
                  <a:pt x="17923" y="3997"/>
                </a:cubicBezTo>
                <a:cubicBezTo>
                  <a:pt x="17989" y="4003"/>
                  <a:pt x="18042" y="3991"/>
                  <a:pt x="18042" y="3972"/>
                </a:cubicBezTo>
                <a:cubicBezTo>
                  <a:pt x="18042" y="3952"/>
                  <a:pt x="17984" y="3936"/>
                  <a:pt x="17913" y="3936"/>
                </a:cubicBezTo>
                <a:cubicBezTo>
                  <a:pt x="17827" y="3936"/>
                  <a:pt x="17760" y="3911"/>
                  <a:pt x="17713" y="3857"/>
                </a:cubicBezTo>
                <a:cubicBezTo>
                  <a:pt x="17649" y="3785"/>
                  <a:pt x="17651" y="3773"/>
                  <a:pt x="17720" y="3729"/>
                </a:cubicBezTo>
                <a:cubicBezTo>
                  <a:pt x="17762" y="3702"/>
                  <a:pt x="17861" y="3683"/>
                  <a:pt x="17941" y="3688"/>
                </a:cubicBezTo>
                <a:cubicBezTo>
                  <a:pt x="18088" y="3697"/>
                  <a:pt x="18145" y="3635"/>
                  <a:pt x="18035" y="3584"/>
                </a:cubicBezTo>
                <a:cubicBezTo>
                  <a:pt x="17999" y="3568"/>
                  <a:pt x="18009" y="3547"/>
                  <a:pt x="18066" y="3516"/>
                </a:cubicBezTo>
                <a:cubicBezTo>
                  <a:pt x="18111" y="3491"/>
                  <a:pt x="18132" y="3471"/>
                  <a:pt x="18112" y="3471"/>
                </a:cubicBezTo>
                <a:cubicBezTo>
                  <a:pt x="18092" y="3471"/>
                  <a:pt x="18101" y="3450"/>
                  <a:pt x="18130" y="3423"/>
                </a:cubicBezTo>
                <a:cubicBezTo>
                  <a:pt x="18172" y="3385"/>
                  <a:pt x="18207" y="3383"/>
                  <a:pt x="18293" y="3412"/>
                </a:cubicBezTo>
                <a:cubicBezTo>
                  <a:pt x="18415" y="3453"/>
                  <a:pt x="18422" y="3450"/>
                  <a:pt x="18465" y="3346"/>
                </a:cubicBezTo>
                <a:cubicBezTo>
                  <a:pt x="18487" y="3292"/>
                  <a:pt x="18478" y="3272"/>
                  <a:pt x="18428" y="3272"/>
                </a:cubicBezTo>
                <a:cubicBezTo>
                  <a:pt x="18313" y="3272"/>
                  <a:pt x="18300" y="3206"/>
                  <a:pt x="18409" y="3174"/>
                </a:cubicBezTo>
                <a:cubicBezTo>
                  <a:pt x="18506" y="3145"/>
                  <a:pt x="18459" y="3123"/>
                  <a:pt x="18325" y="3135"/>
                </a:cubicBezTo>
                <a:cubicBezTo>
                  <a:pt x="18295" y="3138"/>
                  <a:pt x="18250" y="3111"/>
                  <a:pt x="18224" y="3075"/>
                </a:cubicBezTo>
                <a:cubicBezTo>
                  <a:pt x="18186" y="3022"/>
                  <a:pt x="18194" y="3000"/>
                  <a:pt x="18267" y="2962"/>
                </a:cubicBezTo>
                <a:cubicBezTo>
                  <a:pt x="18351" y="2919"/>
                  <a:pt x="18352" y="2911"/>
                  <a:pt x="18284" y="2869"/>
                </a:cubicBezTo>
                <a:cubicBezTo>
                  <a:pt x="18244" y="2845"/>
                  <a:pt x="18105" y="2822"/>
                  <a:pt x="17976" y="2819"/>
                </a:cubicBezTo>
                <a:cubicBezTo>
                  <a:pt x="17788" y="2814"/>
                  <a:pt x="17733" y="2827"/>
                  <a:pt x="17688" y="2880"/>
                </a:cubicBezTo>
                <a:cubicBezTo>
                  <a:pt x="17637" y="2941"/>
                  <a:pt x="17643" y="2944"/>
                  <a:pt x="17764" y="2925"/>
                </a:cubicBezTo>
                <a:cubicBezTo>
                  <a:pt x="17855" y="2910"/>
                  <a:pt x="17910" y="2918"/>
                  <a:pt x="17951" y="2955"/>
                </a:cubicBezTo>
                <a:cubicBezTo>
                  <a:pt x="18022" y="3018"/>
                  <a:pt x="17988" y="3049"/>
                  <a:pt x="17828" y="3065"/>
                </a:cubicBezTo>
                <a:cubicBezTo>
                  <a:pt x="17761" y="3071"/>
                  <a:pt x="17676" y="3096"/>
                  <a:pt x="17639" y="3121"/>
                </a:cubicBezTo>
                <a:cubicBezTo>
                  <a:pt x="17585" y="3157"/>
                  <a:pt x="17533" y="3159"/>
                  <a:pt x="17371" y="3127"/>
                </a:cubicBezTo>
                <a:cubicBezTo>
                  <a:pt x="17090" y="3073"/>
                  <a:pt x="17039" y="3045"/>
                  <a:pt x="17108" y="2984"/>
                </a:cubicBezTo>
                <a:cubicBezTo>
                  <a:pt x="17138" y="2957"/>
                  <a:pt x="17167" y="2899"/>
                  <a:pt x="17173" y="2854"/>
                </a:cubicBezTo>
                <a:cubicBezTo>
                  <a:pt x="17184" y="2781"/>
                  <a:pt x="17168" y="2773"/>
                  <a:pt x="17024" y="2773"/>
                </a:cubicBezTo>
                <a:cubicBezTo>
                  <a:pt x="16844" y="2773"/>
                  <a:pt x="16699" y="2695"/>
                  <a:pt x="16699" y="2599"/>
                </a:cubicBezTo>
                <a:cubicBezTo>
                  <a:pt x="16699" y="2565"/>
                  <a:pt x="16760" y="2495"/>
                  <a:pt x="16836" y="2444"/>
                </a:cubicBezTo>
                <a:cubicBezTo>
                  <a:pt x="16950" y="2366"/>
                  <a:pt x="16962" y="2346"/>
                  <a:pt x="16902" y="2329"/>
                </a:cubicBezTo>
                <a:cubicBezTo>
                  <a:pt x="16848" y="2314"/>
                  <a:pt x="16841" y="2293"/>
                  <a:pt x="16872" y="2249"/>
                </a:cubicBezTo>
                <a:cubicBezTo>
                  <a:pt x="16902" y="2208"/>
                  <a:pt x="16895" y="2170"/>
                  <a:pt x="16850" y="2125"/>
                </a:cubicBezTo>
                <a:cubicBezTo>
                  <a:pt x="16797" y="2071"/>
                  <a:pt x="16772" y="2066"/>
                  <a:pt x="16702" y="2099"/>
                </a:cubicBezTo>
                <a:cubicBezTo>
                  <a:pt x="16632" y="2131"/>
                  <a:pt x="16588" y="2125"/>
                  <a:pt x="16454" y="2057"/>
                </a:cubicBezTo>
                <a:cubicBezTo>
                  <a:pt x="16365" y="2012"/>
                  <a:pt x="16258" y="1975"/>
                  <a:pt x="16215" y="1975"/>
                </a:cubicBezTo>
                <a:cubicBezTo>
                  <a:pt x="16172" y="1975"/>
                  <a:pt x="16092" y="1952"/>
                  <a:pt x="16037" y="1923"/>
                </a:cubicBezTo>
                <a:cubicBezTo>
                  <a:pt x="15982" y="1895"/>
                  <a:pt x="15919" y="1881"/>
                  <a:pt x="15895" y="1892"/>
                </a:cubicBezTo>
                <a:cubicBezTo>
                  <a:pt x="15854" y="1910"/>
                  <a:pt x="15376" y="1856"/>
                  <a:pt x="15222" y="1816"/>
                </a:cubicBezTo>
                <a:cubicBezTo>
                  <a:pt x="15153" y="1798"/>
                  <a:pt x="15102" y="1790"/>
                  <a:pt x="15015" y="1781"/>
                </a:cubicBezTo>
                <a:cubicBezTo>
                  <a:pt x="14987" y="1778"/>
                  <a:pt x="14909" y="1716"/>
                  <a:pt x="14841" y="1643"/>
                </a:cubicBezTo>
                <a:cubicBezTo>
                  <a:pt x="14715" y="1507"/>
                  <a:pt x="14615" y="1481"/>
                  <a:pt x="14462" y="1542"/>
                </a:cubicBezTo>
                <a:cubicBezTo>
                  <a:pt x="14404" y="1565"/>
                  <a:pt x="14366" y="1562"/>
                  <a:pt x="14330" y="1530"/>
                </a:cubicBezTo>
                <a:cubicBezTo>
                  <a:pt x="14302" y="1505"/>
                  <a:pt x="14233" y="1492"/>
                  <a:pt x="14169" y="1501"/>
                </a:cubicBezTo>
                <a:cubicBezTo>
                  <a:pt x="14108" y="1510"/>
                  <a:pt x="14026" y="1498"/>
                  <a:pt x="13989" y="1475"/>
                </a:cubicBezTo>
                <a:cubicBezTo>
                  <a:pt x="13952" y="1452"/>
                  <a:pt x="13839" y="1429"/>
                  <a:pt x="13736" y="1422"/>
                </a:cubicBezTo>
                <a:cubicBezTo>
                  <a:pt x="13633" y="1416"/>
                  <a:pt x="13528" y="1395"/>
                  <a:pt x="13503" y="1377"/>
                </a:cubicBezTo>
                <a:cubicBezTo>
                  <a:pt x="13479" y="1358"/>
                  <a:pt x="13423" y="1343"/>
                  <a:pt x="13380" y="1343"/>
                </a:cubicBezTo>
                <a:cubicBezTo>
                  <a:pt x="13304" y="1343"/>
                  <a:pt x="13077" y="1146"/>
                  <a:pt x="13148" y="1142"/>
                </a:cubicBezTo>
                <a:cubicBezTo>
                  <a:pt x="13168" y="1141"/>
                  <a:pt x="13136" y="1126"/>
                  <a:pt x="13078" y="1109"/>
                </a:cubicBezTo>
                <a:cubicBezTo>
                  <a:pt x="13004" y="1086"/>
                  <a:pt x="12980" y="1058"/>
                  <a:pt x="12996" y="1013"/>
                </a:cubicBezTo>
                <a:cubicBezTo>
                  <a:pt x="13013" y="964"/>
                  <a:pt x="12995" y="950"/>
                  <a:pt x="12921" y="953"/>
                </a:cubicBezTo>
                <a:cubicBezTo>
                  <a:pt x="12869" y="955"/>
                  <a:pt x="12796" y="975"/>
                  <a:pt x="12759" y="997"/>
                </a:cubicBezTo>
                <a:cubicBezTo>
                  <a:pt x="12642" y="1070"/>
                  <a:pt x="12324" y="1075"/>
                  <a:pt x="12240" y="1007"/>
                </a:cubicBezTo>
                <a:cubicBezTo>
                  <a:pt x="12152" y="935"/>
                  <a:pt x="12187" y="845"/>
                  <a:pt x="12303" y="845"/>
                </a:cubicBezTo>
                <a:cubicBezTo>
                  <a:pt x="12460" y="845"/>
                  <a:pt x="12443" y="801"/>
                  <a:pt x="12235" y="665"/>
                </a:cubicBezTo>
                <a:cubicBezTo>
                  <a:pt x="11986" y="502"/>
                  <a:pt x="11714" y="461"/>
                  <a:pt x="11672" y="579"/>
                </a:cubicBezTo>
                <a:cubicBezTo>
                  <a:pt x="11659" y="616"/>
                  <a:pt x="11621" y="643"/>
                  <a:pt x="11588" y="638"/>
                </a:cubicBezTo>
                <a:cubicBezTo>
                  <a:pt x="11555" y="633"/>
                  <a:pt x="11528" y="654"/>
                  <a:pt x="11528" y="685"/>
                </a:cubicBezTo>
                <a:cubicBezTo>
                  <a:pt x="11527" y="746"/>
                  <a:pt x="11476" y="795"/>
                  <a:pt x="11415" y="795"/>
                </a:cubicBezTo>
                <a:cubicBezTo>
                  <a:pt x="11393" y="795"/>
                  <a:pt x="11349" y="821"/>
                  <a:pt x="11317" y="853"/>
                </a:cubicBezTo>
                <a:cubicBezTo>
                  <a:pt x="11264" y="906"/>
                  <a:pt x="11249" y="907"/>
                  <a:pt x="11129" y="860"/>
                </a:cubicBezTo>
                <a:cubicBezTo>
                  <a:pt x="11047" y="828"/>
                  <a:pt x="10983" y="822"/>
                  <a:pt x="10956" y="842"/>
                </a:cubicBezTo>
                <a:cubicBezTo>
                  <a:pt x="10902" y="882"/>
                  <a:pt x="10801" y="855"/>
                  <a:pt x="10641" y="756"/>
                </a:cubicBezTo>
                <a:cubicBezTo>
                  <a:pt x="10571" y="714"/>
                  <a:pt x="10488" y="678"/>
                  <a:pt x="10455" y="678"/>
                </a:cubicBezTo>
                <a:cubicBezTo>
                  <a:pt x="10422" y="678"/>
                  <a:pt x="10335" y="623"/>
                  <a:pt x="10262" y="555"/>
                </a:cubicBezTo>
                <a:cubicBezTo>
                  <a:pt x="10154" y="455"/>
                  <a:pt x="10116" y="439"/>
                  <a:pt x="10065" y="471"/>
                </a:cubicBezTo>
                <a:cubicBezTo>
                  <a:pt x="10030" y="492"/>
                  <a:pt x="9957" y="501"/>
                  <a:pt x="9902" y="490"/>
                </a:cubicBezTo>
                <a:cubicBezTo>
                  <a:pt x="9848" y="480"/>
                  <a:pt x="9774" y="490"/>
                  <a:pt x="9737" y="512"/>
                </a:cubicBezTo>
                <a:cubicBezTo>
                  <a:pt x="9700" y="535"/>
                  <a:pt x="9670" y="543"/>
                  <a:pt x="9670" y="529"/>
                </a:cubicBezTo>
                <a:cubicBezTo>
                  <a:pt x="9670" y="515"/>
                  <a:pt x="9641" y="522"/>
                  <a:pt x="9606" y="543"/>
                </a:cubicBezTo>
                <a:cubicBezTo>
                  <a:pt x="9556" y="574"/>
                  <a:pt x="9511" y="571"/>
                  <a:pt x="9404" y="530"/>
                </a:cubicBezTo>
                <a:cubicBezTo>
                  <a:pt x="9261" y="475"/>
                  <a:pt x="9233" y="432"/>
                  <a:pt x="9316" y="394"/>
                </a:cubicBezTo>
                <a:cubicBezTo>
                  <a:pt x="9346" y="380"/>
                  <a:pt x="9326" y="357"/>
                  <a:pt x="9264" y="334"/>
                </a:cubicBezTo>
                <a:cubicBezTo>
                  <a:pt x="9209" y="313"/>
                  <a:pt x="9166" y="281"/>
                  <a:pt x="9168" y="263"/>
                </a:cubicBezTo>
                <a:cubicBezTo>
                  <a:pt x="9169" y="245"/>
                  <a:pt x="9145" y="207"/>
                  <a:pt x="9113" y="180"/>
                </a:cubicBezTo>
                <a:cubicBezTo>
                  <a:pt x="9081" y="152"/>
                  <a:pt x="9041" y="100"/>
                  <a:pt x="9026" y="63"/>
                </a:cubicBezTo>
                <a:cubicBezTo>
                  <a:pt x="9003" y="7"/>
                  <a:pt x="8964" y="-3"/>
                  <a:pt x="8763" y="1"/>
                </a:cubicBezTo>
                <a:close/>
                <a:moveTo>
                  <a:pt x="7282" y="463"/>
                </a:moveTo>
                <a:cubicBezTo>
                  <a:pt x="7266" y="461"/>
                  <a:pt x="7245" y="462"/>
                  <a:pt x="7219" y="464"/>
                </a:cubicBezTo>
                <a:cubicBezTo>
                  <a:pt x="7188" y="468"/>
                  <a:pt x="7143" y="473"/>
                  <a:pt x="7118" y="475"/>
                </a:cubicBezTo>
                <a:cubicBezTo>
                  <a:pt x="7093" y="477"/>
                  <a:pt x="7073" y="501"/>
                  <a:pt x="7073" y="529"/>
                </a:cubicBezTo>
                <a:cubicBezTo>
                  <a:pt x="7073" y="591"/>
                  <a:pt x="7159" y="591"/>
                  <a:pt x="7266" y="531"/>
                </a:cubicBezTo>
                <a:cubicBezTo>
                  <a:pt x="7327" y="497"/>
                  <a:pt x="7329" y="470"/>
                  <a:pt x="7282" y="463"/>
                </a:cubicBezTo>
                <a:close/>
                <a:moveTo>
                  <a:pt x="12930" y="621"/>
                </a:moveTo>
                <a:cubicBezTo>
                  <a:pt x="12825" y="626"/>
                  <a:pt x="12734" y="642"/>
                  <a:pt x="12747" y="667"/>
                </a:cubicBezTo>
                <a:cubicBezTo>
                  <a:pt x="12781" y="735"/>
                  <a:pt x="12993" y="756"/>
                  <a:pt x="13039" y="695"/>
                </a:cubicBezTo>
                <a:cubicBezTo>
                  <a:pt x="13075" y="647"/>
                  <a:pt x="13089" y="646"/>
                  <a:pt x="13155" y="689"/>
                </a:cubicBezTo>
                <a:cubicBezTo>
                  <a:pt x="13196" y="716"/>
                  <a:pt x="13270" y="745"/>
                  <a:pt x="13319" y="754"/>
                </a:cubicBezTo>
                <a:cubicBezTo>
                  <a:pt x="13480" y="784"/>
                  <a:pt x="13491" y="779"/>
                  <a:pt x="13410" y="713"/>
                </a:cubicBezTo>
                <a:cubicBezTo>
                  <a:pt x="13366" y="677"/>
                  <a:pt x="13310" y="656"/>
                  <a:pt x="13288" y="666"/>
                </a:cubicBezTo>
                <a:cubicBezTo>
                  <a:pt x="13266" y="676"/>
                  <a:pt x="13223" y="669"/>
                  <a:pt x="13191" y="649"/>
                </a:cubicBezTo>
                <a:cubicBezTo>
                  <a:pt x="13152" y="625"/>
                  <a:pt x="13035" y="617"/>
                  <a:pt x="12930" y="621"/>
                </a:cubicBezTo>
                <a:close/>
                <a:moveTo>
                  <a:pt x="14199" y="1145"/>
                </a:moveTo>
                <a:cubicBezTo>
                  <a:pt x="14190" y="1148"/>
                  <a:pt x="14191" y="1155"/>
                  <a:pt x="14206" y="1166"/>
                </a:cubicBezTo>
                <a:cubicBezTo>
                  <a:pt x="14222" y="1178"/>
                  <a:pt x="14215" y="1207"/>
                  <a:pt x="14189" y="1230"/>
                </a:cubicBezTo>
                <a:cubicBezTo>
                  <a:pt x="14153" y="1262"/>
                  <a:pt x="14163" y="1268"/>
                  <a:pt x="14230" y="1255"/>
                </a:cubicBezTo>
                <a:cubicBezTo>
                  <a:pt x="14277" y="1246"/>
                  <a:pt x="14329" y="1254"/>
                  <a:pt x="14346" y="1274"/>
                </a:cubicBezTo>
                <a:cubicBezTo>
                  <a:pt x="14391" y="1328"/>
                  <a:pt x="14536" y="1317"/>
                  <a:pt x="14567" y="1258"/>
                </a:cubicBezTo>
                <a:cubicBezTo>
                  <a:pt x="14582" y="1229"/>
                  <a:pt x="14575" y="1215"/>
                  <a:pt x="14550" y="1227"/>
                </a:cubicBezTo>
                <a:cubicBezTo>
                  <a:pt x="14526" y="1238"/>
                  <a:pt x="14461" y="1224"/>
                  <a:pt x="14406" y="1196"/>
                </a:cubicBezTo>
                <a:cubicBezTo>
                  <a:pt x="14334" y="1158"/>
                  <a:pt x="14224" y="1135"/>
                  <a:pt x="14199" y="1145"/>
                </a:cubicBezTo>
                <a:close/>
                <a:moveTo>
                  <a:pt x="1487" y="9219"/>
                </a:moveTo>
                <a:cubicBezTo>
                  <a:pt x="1472" y="9221"/>
                  <a:pt x="1448" y="9232"/>
                  <a:pt x="1414" y="9253"/>
                </a:cubicBezTo>
                <a:cubicBezTo>
                  <a:pt x="1366" y="9283"/>
                  <a:pt x="1324" y="9284"/>
                  <a:pt x="1259" y="9258"/>
                </a:cubicBezTo>
                <a:cubicBezTo>
                  <a:pt x="1210" y="9238"/>
                  <a:pt x="1151" y="9222"/>
                  <a:pt x="1129" y="9222"/>
                </a:cubicBezTo>
                <a:cubicBezTo>
                  <a:pt x="1081" y="9222"/>
                  <a:pt x="1086" y="9322"/>
                  <a:pt x="1137" y="9383"/>
                </a:cubicBezTo>
                <a:cubicBezTo>
                  <a:pt x="1161" y="9412"/>
                  <a:pt x="1142" y="9433"/>
                  <a:pt x="1075" y="9446"/>
                </a:cubicBezTo>
                <a:cubicBezTo>
                  <a:pt x="1007" y="9459"/>
                  <a:pt x="993" y="9471"/>
                  <a:pt x="1032" y="9489"/>
                </a:cubicBezTo>
                <a:cubicBezTo>
                  <a:pt x="1111" y="9526"/>
                  <a:pt x="1206" y="9492"/>
                  <a:pt x="1379" y="9364"/>
                </a:cubicBezTo>
                <a:cubicBezTo>
                  <a:pt x="1487" y="9283"/>
                  <a:pt x="1530" y="9213"/>
                  <a:pt x="1487" y="9219"/>
                </a:cubicBezTo>
                <a:close/>
                <a:moveTo>
                  <a:pt x="21274" y="13613"/>
                </a:moveTo>
                <a:cubicBezTo>
                  <a:pt x="21212" y="13614"/>
                  <a:pt x="21215" y="13620"/>
                  <a:pt x="21288" y="13644"/>
                </a:cubicBezTo>
                <a:cubicBezTo>
                  <a:pt x="21408" y="13682"/>
                  <a:pt x="21409" y="13682"/>
                  <a:pt x="21378" y="13644"/>
                </a:cubicBezTo>
                <a:cubicBezTo>
                  <a:pt x="21362" y="13625"/>
                  <a:pt x="21316" y="13611"/>
                  <a:pt x="21274" y="13613"/>
                </a:cubicBezTo>
                <a:close/>
              </a:path>
            </a:pathLst>
          </a:custGeom>
          <a:ln w="12700">
            <a:miter lim="400000"/>
          </a:ln>
        </p:spPr>
      </p:pic>
      <p:pic>
        <p:nvPicPr>
          <p:cNvPr id="12" name="3_rgb.jpg"/>
          <p:cNvPicPr>
            <a:picLocks noChangeAspect="1"/>
          </p:cNvPicPr>
          <p:nvPr/>
        </p:nvPicPr>
        <p:blipFill>
          <a:blip r:embed="rId6">
            <a:extLst/>
          </a:blip>
          <a:srcRect l="3137" t="758" r="2459" b="974"/>
          <a:stretch>
            <a:fillRect/>
          </a:stretch>
        </p:blipFill>
        <p:spPr>
          <a:xfrm>
            <a:off x="3732827" y="3221703"/>
            <a:ext cx="6114486" cy="8236715"/>
          </a:xfrm>
          <a:custGeom>
            <a:avLst/>
            <a:gdLst/>
            <a:ahLst/>
            <a:cxnLst>
              <a:cxn ang="0">
                <a:pos x="wd2" y="hd2"/>
              </a:cxn>
              <a:cxn ang="5400000">
                <a:pos x="wd2" y="hd2"/>
              </a:cxn>
              <a:cxn ang="10800000">
                <a:pos x="wd2" y="hd2"/>
              </a:cxn>
              <a:cxn ang="16200000">
                <a:pos x="wd2" y="hd2"/>
              </a:cxn>
            </a:cxnLst>
            <a:rect l="0" t="0" r="r" b="b"/>
            <a:pathLst>
              <a:path w="21552" h="21581" extrusionOk="0">
                <a:moveTo>
                  <a:pt x="8408" y="1"/>
                </a:moveTo>
                <a:cubicBezTo>
                  <a:pt x="8386" y="4"/>
                  <a:pt x="8372" y="20"/>
                  <a:pt x="8385" y="45"/>
                </a:cubicBezTo>
                <a:cubicBezTo>
                  <a:pt x="8417" y="107"/>
                  <a:pt x="8333" y="165"/>
                  <a:pt x="8247" y="141"/>
                </a:cubicBezTo>
                <a:cubicBezTo>
                  <a:pt x="8194" y="126"/>
                  <a:pt x="8184" y="139"/>
                  <a:pt x="8204" y="194"/>
                </a:cubicBezTo>
                <a:cubicBezTo>
                  <a:pt x="8218" y="234"/>
                  <a:pt x="8209" y="275"/>
                  <a:pt x="8185" y="286"/>
                </a:cubicBezTo>
                <a:cubicBezTo>
                  <a:pt x="8124" y="314"/>
                  <a:pt x="8234" y="401"/>
                  <a:pt x="8317" y="391"/>
                </a:cubicBezTo>
                <a:cubicBezTo>
                  <a:pt x="8354" y="386"/>
                  <a:pt x="8393" y="401"/>
                  <a:pt x="8404" y="423"/>
                </a:cubicBezTo>
                <a:cubicBezTo>
                  <a:pt x="8427" y="473"/>
                  <a:pt x="8118" y="577"/>
                  <a:pt x="7978" y="567"/>
                </a:cubicBezTo>
                <a:cubicBezTo>
                  <a:pt x="7913" y="563"/>
                  <a:pt x="7842" y="592"/>
                  <a:pt x="7784" y="646"/>
                </a:cubicBezTo>
                <a:cubicBezTo>
                  <a:pt x="7734" y="694"/>
                  <a:pt x="7674" y="724"/>
                  <a:pt x="7651" y="713"/>
                </a:cubicBezTo>
                <a:cubicBezTo>
                  <a:pt x="7628" y="702"/>
                  <a:pt x="7614" y="714"/>
                  <a:pt x="7620" y="738"/>
                </a:cubicBezTo>
                <a:cubicBezTo>
                  <a:pt x="7629" y="768"/>
                  <a:pt x="7571" y="785"/>
                  <a:pt x="7438" y="792"/>
                </a:cubicBezTo>
                <a:cubicBezTo>
                  <a:pt x="7290" y="800"/>
                  <a:pt x="7251" y="814"/>
                  <a:pt x="7271" y="851"/>
                </a:cubicBezTo>
                <a:cubicBezTo>
                  <a:pt x="7286" y="882"/>
                  <a:pt x="7254" y="914"/>
                  <a:pt x="7182" y="939"/>
                </a:cubicBezTo>
                <a:cubicBezTo>
                  <a:pt x="7114" y="962"/>
                  <a:pt x="7079" y="995"/>
                  <a:pt x="7094" y="1024"/>
                </a:cubicBezTo>
                <a:cubicBezTo>
                  <a:pt x="7109" y="1052"/>
                  <a:pt x="7083" y="1078"/>
                  <a:pt x="7029" y="1088"/>
                </a:cubicBezTo>
                <a:cubicBezTo>
                  <a:pt x="6979" y="1098"/>
                  <a:pt x="6950" y="1117"/>
                  <a:pt x="6963" y="1132"/>
                </a:cubicBezTo>
                <a:cubicBezTo>
                  <a:pt x="6998" y="1175"/>
                  <a:pt x="6884" y="1212"/>
                  <a:pt x="6749" y="1202"/>
                </a:cubicBezTo>
                <a:cubicBezTo>
                  <a:pt x="6651" y="1194"/>
                  <a:pt x="6626" y="1207"/>
                  <a:pt x="6626" y="1260"/>
                </a:cubicBezTo>
                <a:cubicBezTo>
                  <a:pt x="6626" y="1337"/>
                  <a:pt x="6555" y="1382"/>
                  <a:pt x="6514" y="1332"/>
                </a:cubicBezTo>
                <a:cubicBezTo>
                  <a:pt x="6477" y="1288"/>
                  <a:pt x="6312" y="1287"/>
                  <a:pt x="6312" y="1331"/>
                </a:cubicBezTo>
                <a:cubicBezTo>
                  <a:pt x="6312" y="1349"/>
                  <a:pt x="6341" y="1364"/>
                  <a:pt x="6377" y="1364"/>
                </a:cubicBezTo>
                <a:cubicBezTo>
                  <a:pt x="6467" y="1364"/>
                  <a:pt x="6512" y="1429"/>
                  <a:pt x="6452" y="1473"/>
                </a:cubicBezTo>
                <a:cubicBezTo>
                  <a:pt x="6425" y="1493"/>
                  <a:pt x="6402" y="1524"/>
                  <a:pt x="6402" y="1541"/>
                </a:cubicBezTo>
                <a:cubicBezTo>
                  <a:pt x="6402" y="1557"/>
                  <a:pt x="6439" y="1537"/>
                  <a:pt x="6484" y="1495"/>
                </a:cubicBezTo>
                <a:cubicBezTo>
                  <a:pt x="6571" y="1416"/>
                  <a:pt x="6685" y="1430"/>
                  <a:pt x="6641" y="1515"/>
                </a:cubicBezTo>
                <a:cubicBezTo>
                  <a:pt x="6627" y="1542"/>
                  <a:pt x="6640" y="1586"/>
                  <a:pt x="6670" y="1614"/>
                </a:cubicBezTo>
                <a:cubicBezTo>
                  <a:pt x="6717" y="1655"/>
                  <a:pt x="6695" y="1674"/>
                  <a:pt x="6531" y="1729"/>
                </a:cubicBezTo>
                <a:cubicBezTo>
                  <a:pt x="6423" y="1765"/>
                  <a:pt x="6226" y="1870"/>
                  <a:pt x="6093" y="1962"/>
                </a:cubicBezTo>
                <a:cubicBezTo>
                  <a:pt x="5959" y="2054"/>
                  <a:pt x="5818" y="2131"/>
                  <a:pt x="5779" y="2132"/>
                </a:cubicBezTo>
                <a:cubicBezTo>
                  <a:pt x="5740" y="2134"/>
                  <a:pt x="5758" y="2146"/>
                  <a:pt x="5820" y="2159"/>
                </a:cubicBezTo>
                <a:cubicBezTo>
                  <a:pt x="5881" y="2173"/>
                  <a:pt x="5997" y="2172"/>
                  <a:pt x="6077" y="2159"/>
                </a:cubicBezTo>
                <a:cubicBezTo>
                  <a:pt x="6245" y="2132"/>
                  <a:pt x="6321" y="2184"/>
                  <a:pt x="6206" y="2247"/>
                </a:cubicBezTo>
                <a:cubicBezTo>
                  <a:pt x="6137" y="2284"/>
                  <a:pt x="6139" y="2289"/>
                  <a:pt x="6226" y="2306"/>
                </a:cubicBezTo>
                <a:cubicBezTo>
                  <a:pt x="6343" y="2329"/>
                  <a:pt x="6298" y="2395"/>
                  <a:pt x="6164" y="2397"/>
                </a:cubicBezTo>
                <a:cubicBezTo>
                  <a:pt x="6071" y="2398"/>
                  <a:pt x="6072" y="2401"/>
                  <a:pt x="6191" y="2473"/>
                </a:cubicBezTo>
                <a:cubicBezTo>
                  <a:pt x="6308" y="2545"/>
                  <a:pt x="6311" y="2552"/>
                  <a:pt x="6235" y="2597"/>
                </a:cubicBezTo>
                <a:cubicBezTo>
                  <a:pt x="6191" y="2623"/>
                  <a:pt x="6111" y="2664"/>
                  <a:pt x="6056" y="2687"/>
                </a:cubicBezTo>
                <a:cubicBezTo>
                  <a:pt x="5970" y="2722"/>
                  <a:pt x="5951" y="2719"/>
                  <a:pt x="5909" y="2662"/>
                </a:cubicBezTo>
                <a:cubicBezTo>
                  <a:pt x="5845" y="2572"/>
                  <a:pt x="5703" y="2578"/>
                  <a:pt x="5543" y="2678"/>
                </a:cubicBezTo>
                <a:cubicBezTo>
                  <a:pt x="5403" y="2766"/>
                  <a:pt x="5306" y="2783"/>
                  <a:pt x="5262" y="2729"/>
                </a:cubicBezTo>
                <a:cubicBezTo>
                  <a:pt x="5226" y="2686"/>
                  <a:pt x="5398" y="2562"/>
                  <a:pt x="5495" y="2561"/>
                </a:cubicBezTo>
                <a:cubicBezTo>
                  <a:pt x="5566" y="2560"/>
                  <a:pt x="5565" y="2557"/>
                  <a:pt x="5488" y="2523"/>
                </a:cubicBezTo>
                <a:cubicBezTo>
                  <a:pt x="5425" y="2496"/>
                  <a:pt x="5380" y="2496"/>
                  <a:pt x="5315" y="2527"/>
                </a:cubicBezTo>
                <a:cubicBezTo>
                  <a:pt x="5182" y="2588"/>
                  <a:pt x="5108" y="2517"/>
                  <a:pt x="5214" y="2430"/>
                </a:cubicBezTo>
                <a:cubicBezTo>
                  <a:pt x="5306" y="2354"/>
                  <a:pt x="5293" y="2348"/>
                  <a:pt x="5130" y="2394"/>
                </a:cubicBezTo>
                <a:cubicBezTo>
                  <a:pt x="5068" y="2412"/>
                  <a:pt x="5007" y="2414"/>
                  <a:pt x="4995" y="2399"/>
                </a:cubicBezTo>
                <a:cubicBezTo>
                  <a:pt x="4982" y="2383"/>
                  <a:pt x="4924" y="2378"/>
                  <a:pt x="4864" y="2386"/>
                </a:cubicBezTo>
                <a:cubicBezTo>
                  <a:pt x="4729" y="2405"/>
                  <a:pt x="4752" y="2520"/>
                  <a:pt x="4895" y="2535"/>
                </a:cubicBezTo>
                <a:cubicBezTo>
                  <a:pt x="4970" y="2543"/>
                  <a:pt x="4992" y="2568"/>
                  <a:pt x="4990" y="2645"/>
                </a:cubicBezTo>
                <a:cubicBezTo>
                  <a:pt x="4989" y="2729"/>
                  <a:pt x="4968" y="2746"/>
                  <a:pt x="4863" y="2755"/>
                </a:cubicBezTo>
                <a:cubicBezTo>
                  <a:pt x="4748" y="2765"/>
                  <a:pt x="4744" y="2770"/>
                  <a:pt x="4818" y="2810"/>
                </a:cubicBezTo>
                <a:cubicBezTo>
                  <a:pt x="4884" y="2846"/>
                  <a:pt x="4888" y="2864"/>
                  <a:pt x="4842" y="2905"/>
                </a:cubicBezTo>
                <a:cubicBezTo>
                  <a:pt x="4744" y="2993"/>
                  <a:pt x="4863" y="2997"/>
                  <a:pt x="4989" y="2910"/>
                </a:cubicBezTo>
                <a:cubicBezTo>
                  <a:pt x="5055" y="2865"/>
                  <a:pt x="5126" y="2828"/>
                  <a:pt x="5148" y="2828"/>
                </a:cubicBezTo>
                <a:cubicBezTo>
                  <a:pt x="5210" y="2828"/>
                  <a:pt x="5245" y="2887"/>
                  <a:pt x="5197" y="2909"/>
                </a:cubicBezTo>
                <a:cubicBezTo>
                  <a:pt x="5159" y="2927"/>
                  <a:pt x="5014" y="3118"/>
                  <a:pt x="5014" y="3151"/>
                </a:cubicBezTo>
                <a:cubicBezTo>
                  <a:pt x="5014" y="3159"/>
                  <a:pt x="5033" y="3156"/>
                  <a:pt x="5055" y="3146"/>
                </a:cubicBezTo>
                <a:cubicBezTo>
                  <a:pt x="5077" y="3136"/>
                  <a:pt x="5142" y="3158"/>
                  <a:pt x="5200" y="3194"/>
                </a:cubicBezTo>
                <a:cubicBezTo>
                  <a:pt x="5299" y="3257"/>
                  <a:pt x="5301" y="3264"/>
                  <a:pt x="5227" y="3306"/>
                </a:cubicBezTo>
                <a:cubicBezTo>
                  <a:pt x="5157" y="3347"/>
                  <a:pt x="5155" y="3356"/>
                  <a:pt x="5214" y="3393"/>
                </a:cubicBezTo>
                <a:cubicBezTo>
                  <a:pt x="5300" y="3446"/>
                  <a:pt x="5261" y="3494"/>
                  <a:pt x="5130" y="3494"/>
                </a:cubicBezTo>
                <a:cubicBezTo>
                  <a:pt x="5074" y="3494"/>
                  <a:pt x="4995" y="3521"/>
                  <a:pt x="4954" y="3555"/>
                </a:cubicBezTo>
                <a:cubicBezTo>
                  <a:pt x="4884" y="3612"/>
                  <a:pt x="4885" y="3620"/>
                  <a:pt x="4965" y="3673"/>
                </a:cubicBezTo>
                <a:cubicBezTo>
                  <a:pt x="5068" y="3743"/>
                  <a:pt x="5059" y="3819"/>
                  <a:pt x="4943" y="3882"/>
                </a:cubicBezTo>
                <a:cubicBezTo>
                  <a:pt x="4859" y="3928"/>
                  <a:pt x="4859" y="3931"/>
                  <a:pt x="4958" y="3986"/>
                </a:cubicBezTo>
                <a:cubicBezTo>
                  <a:pt x="5035" y="4030"/>
                  <a:pt x="5055" y="4069"/>
                  <a:pt x="5042" y="4151"/>
                </a:cubicBezTo>
                <a:cubicBezTo>
                  <a:pt x="5026" y="4253"/>
                  <a:pt x="5086" y="4295"/>
                  <a:pt x="5165" y="4236"/>
                </a:cubicBezTo>
                <a:cubicBezTo>
                  <a:pt x="5218" y="4196"/>
                  <a:pt x="5322" y="4197"/>
                  <a:pt x="5364" y="4237"/>
                </a:cubicBezTo>
                <a:cubicBezTo>
                  <a:pt x="5465" y="4335"/>
                  <a:pt x="5459" y="4394"/>
                  <a:pt x="5346" y="4433"/>
                </a:cubicBezTo>
                <a:lnTo>
                  <a:pt x="5232" y="4471"/>
                </a:lnTo>
                <a:lnTo>
                  <a:pt x="5347" y="4516"/>
                </a:lnTo>
                <a:cubicBezTo>
                  <a:pt x="5410" y="4540"/>
                  <a:pt x="5462" y="4576"/>
                  <a:pt x="5462" y="4594"/>
                </a:cubicBezTo>
                <a:cubicBezTo>
                  <a:pt x="5462" y="4612"/>
                  <a:pt x="5512" y="4641"/>
                  <a:pt x="5574" y="4658"/>
                </a:cubicBezTo>
                <a:cubicBezTo>
                  <a:pt x="5635" y="4676"/>
                  <a:pt x="5686" y="4703"/>
                  <a:pt x="5686" y="4720"/>
                </a:cubicBezTo>
                <a:cubicBezTo>
                  <a:pt x="5686" y="4766"/>
                  <a:pt x="5567" y="4828"/>
                  <a:pt x="5500" y="4817"/>
                </a:cubicBezTo>
                <a:cubicBezTo>
                  <a:pt x="5456" y="4811"/>
                  <a:pt x="5439" y="4849"/>
                  <a:pt x="5439" y="4955"/>
                </a:cubicBezTo>
                <a:cubicBezTo>
                  <a:pt x="5439" y="5046"/>
                  <a:pt x="5417" y="5108"/>
                  <a:pt x="5381" y="5117"/>
                </a:cubicBezTo>
                <a:cubicBezTo>
                  <a:pt x="5338" y="5127"/>
                  <a:pt x="5344" y="5143"/>
                  <a:pt x="5403" y="5177"/>
                </a:cubicBezTo>
                <a:cubicBezTo>
                  <a:pt x="5479" y="5221"/>
                  <a:pt x="5478" y="5224"/>
                  <a:pt x="5379" y="5245"/>
                </a:cubicBezTo>
                <a:cubicBezTo>
                  <a:pt x="5304" y="5260"/>
                  <a:pt x="5282" y="5284"/>
                  <a:pt x="5298" y="5330"/>
                </a:cubicBezTo>
                <a:cubicBezTo>
                  <a:pt x="5312" y="5368"/>
                  <a:pt x="5293" y="5402"/>
                  <a:pt x="5253" y="5413"/>
                </a:cubicBezTo>
                <a:cubicBezTo>
                  <a:pt x="5216" y="5424"/>
                  <a:pt x="5168" y="5470"/>
                  <a:pt x="5144" y="5516"/>
                </a:cubicBezTo>
                <a:cubicBezTo>
                  <a:pt x="5103" y="5596"/>
                  <a:pt x="5098" y="5597"/>
                  <a:pt x="5015" y="5541"/>
                </a:cubicBezTo>
                <a:cubicBezTo>
                  <a:pt x="4935" y="5487"/>
                  <a:pt x="4934" y="5477"/>
                  <a:pt x="5000" y="5402"/>
                </a:cubicBezTo>
                <a:cubicBezTo>
                  <a:pt x="5107" y="5280"/>
                  <a:pt x="5038" y="5270"/>
                  <a:pt x="4898" y="5387"/>
                </a:cubicBezTo>
                <a:cubicBezTo>
                  <a:pt x="4830" y="5444"/>
                  <a:pt x="4732" y="5490"/>
                  <a:pt x="4678" y="5490"/>
                </a:cubicBezTo>
                <a:cubicBezTo>
                  <a:pt x="4602" y="5490"/>
                  <a:pt x="4477" y="5600"/>
                  <a:pt x="4477" y="5667"/>
                </a:cubicBezTo>
                <a:cubicBezTo>
                  <a:pt x="4477" y="5671"/>
                  <a:pt x="4542" y="5676"/>
                  <a:pt x="4622" y="5678"/>
                </a:cubicBezTo>
                <a:cubicBezTo>
                  <a:pt x="4702" y="5681"/>
                  <a:pt x="4889" y="5696"/>
                  <a:pt x="5036" y="5712"/>
                </a:cubicBezTo>
                <a:cubicBezTo>
                  <a:pt x="5268" y="5736"/>
                  <a:pt x="5307" y="5750"/>
                  <a:pt x="5319" y="5816"/>
                </a:cubicBezTo>
                <a:cubicBezTo>
                  <a:pt x="5331" y="5876"/>
                  <a:pt x="5300" y="5902"/>
                  <a:pt x="5169" y="5942"/>
                </a:cubicBezTo>
                <a:cubicBezTo>
                  <a:pt x="5024" y="5988"/>
                  <a:pt x="4996" y="5988"/>
                  <a:pt x="4932" y="5945"/>
                </a:cubicBezTo>
                <a:cubicBezTo>
                  <a:pt x="4846" y="5887"/>
                  <a:pt x="4612" y="5887"/>
                  <a:pt x="4642" y="5945"/>
                </a:cubicBezTo>
                <a:cubicBezTo>
                  <a:pt x="4653" y="5966"/>
                  <a:pt x="4701" y="5990"/>
                  <a:pt x="4748" y="6000"/>
                </a:cubicBezTo>
                <a:cubicBezTo>
                  <a:pt x="4843" y="6018"/>
                  <a:pt x="4865" y="6105"/>
                  <a:pt x="4783" y="6142"/>
                </a:cubicBezTo>
                <a:cubicBezTo>
                  <a:pt x="4753" y="6156"/>
                  <a:pt x="4793" y="6181"/>
                  <a:pt x="4884" y="6202"/>
                </a:cubicBezTo>
                <a:cubicBezTo>
                  <a:pt x="5076" y="6249"/>
                  <a:pt x="5073" y="6300"/>
                  <a:pt x="4874" y="6324"/>
                </a:cubicBezTo>
                <a:cubicBezTo>
                  <a:pt x="4790" y="6334"/>
                  <a:pt x="4693" y="6355"/>
                  <a:pt x="4660" y="6370"/>
                </a:cubicBezTo>
                <a:cubicBezTo>
                  <a:pt x="4620" y="6388"/>
                  <a:pt x="4574" y="6373"/>
                  <a:pt x="4524" y="6324"/>
                </a:cubicBezTo>
                <a:cubicBezTo>
                  <a:pt x="4466" y="6267"/>
                  <a:pt x="4422" y="6256"/>
                  <a:pt x="4329" y="6273"/>
                </a:cubicBezTo>
                <a:cubicBezTo>
                  <a:pt x="4262" y="6285"/>
                  <a:pt x="4219" y="6309"/>
                  <a:pt x="4232" y="6324"/>
                </a:cubicBezTo>
                <a:cubicBezTo>
                  <a:pt x="4245" y="6340"/>
                  <a:pt x="4214" y="6368"/>
                  <a:pt x="4164" y="6389"/>
                </a:cubicBezTo>
                <a:cubicBezTo>
                  <a:pt x="4052" y="6433"/>
                  <a:pt x="4092" y="6499"/>
                  <a:pt x="4213" y="6471"/>
                </a:cubicBezTo>
                <a:cubicBezTo>
                  <a:pt x="4267" y="6458"/>
                  <a:pt x="4308" y="6468"/>
                  <a:pt x="4324" y="6500"/>
                </a:cubicBezTo>
                <a:cubicBezTo>
                  <a:pt x="4364" y="6576"/>
                  <a:pt x="4261" y="6687"/>
                  <a:pt x="4151" y="6688"/>
                </a:cubicBezTo>
                <a:cubicBezTo>
                  <a:pt x="4096" y="6688"/>
                  <a:pt x="4021" y="6706"/>
                  <a:pt x="3984" y="6725"/>
                </a:cubicBezTo>
                <a:cubicBezTo>
                  <a:pt x="3927" y="6756"/>
                  <a:pt x="3929" y="6758"/>
                  <a:pt x="3993" y="6743"/>
                </a:cubicBezTo>
                <a:cubicBezTo>
                  <a:pt x="4034" y="6733"/>
                  <a:pt x="4089" y="6744"/>
                  <a:pt x="4116" y="6768"/>
                </a:cubicBezTo>
                <a:cubicBezTo>
                  <a:pt x="4185" y="6830"/>
                  <a:pt x="4000" y="7005"/>
                  <a:pt x="3919" y="6955"/>
                </a:cubicBezTo>
                <a:cubicBezTo>
                  <a:pt x="3846" y="6911"/>
                  <a:pt x="3594" y="6948"/>
                  <a:pt x="3563" y="7008"/>
                </a:cubicBezTo>
                <a:cubicBezTo>
                  <a:pt x="3550" y="7034"/>
                  <a:pt x="3509" y="7054"/>
                  <a:pt x="3471" y="7054"/>
                </a:cubicBezTo>
                <a:cubicBezTo>
                  <a:pt x="3381" y="7054"/>
                  <a:pt x="3384" y="7116"/>
                  <a:pt x="3477" y="7192"/>
                </a:cubicBezTo>
                <a:cubicBezTo>
                  <a:pt x="3546" y="7249"/>
                  <a:pt x="3546" y="7258"/>
                  <a:pt x="3477" y="7315"/>
                </a:cubicBezTo>
                <a:cubicBezTo>
                  <a:pt x="3399" y="7379"/>
                  <a:pt x="3418" y="7427"/>
                  <a:pt x="3510" y="7400"/>
                </a:cubicBezTo>
                <a:cubicBezTo>
                  <a:pt x="3540" y="7392"/>
                  <a:pt x="3603" y="7416"/>
                  <a:pt x="3649" y="7453"/>
                </a:cubicBezTo>
                <a:cubicBezTo>
                  <a:pt x="3712" y="7505"/>
                  <a:pt x="3740" y="7511"/>
                  <a:pt x="3766" y="7479"/>
                </a:cubicBezTo>
                <a:cubicBezTo>
                  <a:pt x="3785" y="7456"/>
                  <a:pt x="3899" y="7435"/>
                  <a:pt x="4017" y="7433"/>
                </a:cubicBezTo>
                <a:cubicBezTo>
                  <a:pt x="4135" y="7430"/>
                  <a:pt x="4258" y="7423"/>
                  <a:pt x="4292" y="7416"/>
                </a:cubicBezTo>
                <a:cubicBezTo>
                  <a:pt x="4326" y="7409"/>
                  <a:pt x="4363" y="7423"/>
                  <a:pt x="4375" y="7447"/>
                </a:cubicBezTo>
                <a:cubicBezTo>
                  <a:pt x="4387" y="7472"/>
                  <a:pt x="4356" y="7499"/>
                  <a:pt x="4303" y="7510"/>
                </a:cubicBezTo>
                <a:cubicBezTo>
                  <a:pt x="4193" y="7531"/>
                  <a:pt x="4221" y="7587"/>
                  <a:pt x="4343" y="7587"/>
                </a:cubicBezTo>
                <a:cubicBezTo>
                  <a:pt x="4478" y="7587"/>
                  <a:pt x="4493" y="7650"/>
                  <a:pt x="4365" y="7686"/>
                </a:cubicBezTo>
                <a:cubicBezTo>
                  <a:pt x="4300" y="7705"/>
                  <a:pt x="4260" y="7734"/>
                  <a:pt x="4274" y="7751"/>
                </a:cubicBezTo>
                <a:cubicBezTo>
                  <a:pt x="4288" y="7768"/>
                  <a:pt x="4265" y="7798"/>
                  <a:pt x="4221" y="7817"/>
                </a:cubicBezTo>
                <a:cubicBezTo>
                  <a:pt x="4145" y="7851"/>
                  <a:pt x="4145" y="7855"/>
                  <a:pt x="4220" y="7888"/>
                </a:cubicBezTo>
                <a:cubicBezTo>
                  <a:pt x="4281" y="7916"/>
                  <a:pt x="4288" y="7937"/>
                  <a:pt x="4252" y="7988"/>
                </a:cubicBezTo>
                <a:cubicBezTo>
                  <a:pt x="4199" y="8061"/>
                  <a:pt x="4082" y="8074"/>
                  <a:pt x="4049" y="8010"/>
                </a:cubicBezTo>
                <a:cubicBezTo>
                  <a:pt x="4018" y="7951"/>
                  <a:pt x="3863" y="7946"/>
                  <a:pt x="3833" y="8003"/>
                </a:cubicBezTo>
                <a:cubicBezTo>
                  <a:pt x="3820" y="8029"/>
                  <a:pt x="3829" y="8059"/>
                  <a:pt x="3853" y="8070"/>
                </a:cubicBezTo>
                <a:cubicBezTo>
                  <a:pt x="3877" y="8081"/>
                  <a:pt x="3887" y="8103"/>
                  <a:pt x="3874" y="8118"/>
                </a:cubicBezTo>
                <a:cubicBezTo>
                  <a:pt x="3861" y="8133"/>
                  <a:pt x="3890" y="8181"/>
                  <a:pt x="3937" y="8224"/>
                </a:cubicBezTo>
                <a:cubicBezTo>
                  <a:pt x="4015" y="8296"/>
                  <a:pt x="4015" y="8307"/>
                  <a:pt x="3951" y="8360"/>
                </a:cubicBezTo>
                <a:cubicBezTo>
                  <a:pt x="3887" y="8413"/>
                  <a:pt x="3887" y="8424"/>
                  <a:pt x="3955" y="8480"/>
                </a:cubicBezTo>
                <a:cubicBezTo>
                  <a:pt x="4025" y="8537"/>
                  <a:pt x="4025" y="8545"/>
                  <a:pt x="3948" y="8596"/>
                </a:cubicBezTo>
                <a:cubicBezTo>
                  <a:pt x="3903" y="8627"/>
                  <a:pt x="3824" y="8651"/>
                  <a:pt x="3773" y="8651"/>
                </a:cubicBezTo>
                <a:cubicBezTo>
                  <a:pt x="3630" y="8651"/>
                  <a:pt x="3671" y="8762"/>
                  <a:pt x="3828" y="8801"/>
                </a:cubicBezTo>
                <a:cubicBezTo>
                  <a:pt x="3902" y="8819"/>
                  <a:pt x="3962" y="8855"/>
                  <a:pt x="3962" y="8880"/>
                </a:cubicBezTo>
                <a:cubicBezTo>
                  <a:pt x="3962" y="8931"/>
                  <a:pt x="3542" y="9032"/>
                  <a:pt x="3358" y="9025"/>
                </a:cubicBezTo>
                <a:cubicBezTo>
                  <a:pt x="3113" y="9016"/>
                  <a:pt x="2827" y="8991"/>
                  <a:pt x="2791" y="8977"/>
                </a:cubicBezTo>
                <a:cubicBezTo>
                  <a:pt x="2771" y="8968"/>
                  <a:pt x="2703" y="8964"/>
                  <a:pt x="2642" y="8967"/>
                </a:cubicBezTo>
                <a:cubicBezTo>
                  <a:pt x="2530" y="8973"/>
                  <a:pt x="2473" y="8986"/>
                  <a:pt x="2216" y="9066"/>
                </a:cubicBezTo>
                <a:cubicBezTo>
                  <a:pt x="2142" y="9089"/>
                  <a:pt x="2007" y="9101"/>
                  <a:pt x="1914" y="9092"/>
                </a:cubicBezTo>
                <a:cubicBezTo>
                  <a:pt x="1761" y="9078"/>
                  <a:pt x="1747" y="9084"/>
                  <a:pt x="1757" y="9151"/>
                </a:cubicBezTo>
                <a:cubicBezTo>
                  <a:pt x="1770" y="9235"/>
                  <a:pt x="1732" y="9244"/>
                  <a:pt x="1355" y="9254"/>
                </a:cubicBezTo>
                <a:cubicBezTo>
                  <a:pt x="1222" y="9258"/>
                  <a:pt x="1097" y="9280"/>
                  <a:pt x="1069" y="9305"/>
                </a:cubicBezTo>
                <a:cubicBezTo>
                  <a:pt x="1030" y="9340"/>
                  <a:pt x="1039" y="9350"/>
                  <a:pt x="1111" y="9350"/>
                </a:cubicBezTo>
                <a:cubicBezTo>
                  <a:pt x="1274" y="9350"/>
                  <a:pt x="1262" y="9413"/>
                  <a:pt x="1087" y="9472"/>
                </a:cubicBezTo>
                <a:lnTo>
                  <a:pt x="918" y="9529"/>
                </a:lnTo>
                <a:lnTo>
                  <a:pt x="1045" y="9541"/>
                </a:lnTo>
                <a:cubicBezTo>
                  <a:pt x="1124" y="9549"/>
                  <a:pt x="1206" y="9533"/>
                  <a:pt x="1259" y="9497"/>
                </a:cubicBezTo>
                <a:cubicBezTo>
                  <a:pt x="1326" y="9452"/>
                  <a:pt x="1358" y="9447"/>
                  <a:pt x="1398" y="9477"/>
                </a:cubicBezTo>
                <a:cubicBezTo>
                  <a:pt x="1427" y="9499"/>
                  <a:pt x="1484" y="9516"/>
                  <a:pt x="1525" y="9516"/>
                </a:cubicBezTo>
                <a:cubicBezTo>
                  <a:pt x="1626" y="9516"/>
                  <a:pt x="1723" y="9602"/>
                  <a:pt x="1657" y="9633"/>
                </a:cubicBezTo>
                <a:cubicBezTo>
                  <a:pt x="1630" y="9645"/>
                  <a:pt x="1613" y="9687"/>
                  <a:pt x="1620" y="9726"/>
                </a:cubicBezTo>
                <a:cubicBezTo>
                  <a:pt x="1629" y="9772"/>
                  <a:pt x="1599" y="9810"/>
                  <a:pt x="1531" y="9836"/>
                </a:cubicBezTo>
                <a:cubicBezTo>
                  <a:pt x="1441" y="9869"/>
                  <a:pt x="1438" y="9877"/>
                  <a:pt x="1504" y="9896"/>
                </a:cubicBezTo>
                <a:cubicBezTo>
                  <a:pt x="1546" y="9908"/>
                  <a:pt x="1568" y="9927"/>
                  <a:pt x="1553" y="9938"/>
                </a:cubicBezTo>
                <a:cubicBezTo>
                  <a:pt x="1538" y="9949"/>
                  <a:pt x="1568" y="9981"/>
                  <a:pt x="1618" y="10011"/>
                </a:cubicBezTo>
                <a:cubicBezTo>
                  <a:pt x="1707" y="10065"/>
                  <a:pt x="1703" y="10070"/>
                  <a:pt x="1475" y="10208"/>
                </a:cubicBezTo>
                <a:cubicBezTo>
                  <a:pt x="1347" y="10285"/>
                  <a:pt x="1213" y="10348"/>
                  <a:pt x="1178" y="10348"/>
                </a:cubicBezTo>
                <a:cubicBezTo>
                  <a:pt x="1143" y="10348"/>
                  <a:pt x="1127" y="10364"/>
                  <a:pt x="1143" y="10384"/>
                </a:cubicBezTo>
                <a:cubicBezTo>
                  <a:pt x="1160" y="10403"/>
                  <a:pt x="1131" y="10428"/>
                  <a:pt x="1079" y="10438"/>
                </a:cubicBezTo>
                <a:cubicBezTo>
                  <a:pt x="1005" y="10452"/>
                  <a:pt x="994" y="10467"/>
                  <a:pt x="1034" y="10502"/>
                </a:cubicBezTo>
                <a:cubicBezTo>
                  <a:pt x="1112" y="10572"/>
                  <a:pt x="1047" y="10658"/>
                  <a:pt x="933" y="10636"/>
                </a:cubicBezTo>
                <a:cubicBezTo>
                  <a:pt x="867" y="10623"/>
                  <a:pt x="852" y="10629"/>
                  <a:pt x="884" y="10653"/>
                </a:cubicBezTo>
                <a:cubicBezTo>
                  <a:pt x="970" y="10717"/>
                  <a:pt x="836" y="10882"/>
                  <a:pt x="645" y="10945"/>
                </a:cubicBezTo>
                <a:cubicBezTo>
                  <a:pt x="549" y="10977"/>
                  <a:pt x="441" y="11032"/>
                  <a:pt x="405" y="11067"/>
                </a:cubicBezTo>
                <a:cubicBezTo>
                  <a:pt x="340" y="11129"/>
                  <a:pt x="339" y="11129"/>
                  <a:pt x="435" y="11068"/>
                </a:cubicBezTo>
                <a:cubicBezTo>
                  <a:pt x="501" y="11027"/>
                  <a:pt x="561" y="11014"/>
                  <a:pt x="615" y="11032"/>
                </a:cubicBezTo>
                <a:cubicBezTo>
                  <a:pt x="659" y="11046"/>
                  <a:pt x="720" y="11054"/>
                  <a:pt x="753" y="11050"/>
                </a:cubicBezTo>
                <a:cubicBezTo>
                  <a:pt x="786" y="11046"/>
                  <a:pt x="824" y="11073"/>
                  <a:pt x="837" y="11111"/>
                </a:cubicBezTo>
                <a:cubicBezTo>
                  <a:pt x="850" y="11149"/>
                  <a:pt x="892" y="11175"/>
                  <a:pt x="933" y="11171"/>
                </a:cubicBezTo>
                <a:cubicBezTo>
                  <a:pt x="974" y="11167"/>
                  <a:pt x="1011" y="11177"/>
                  <a:pt x="1015" y="11194"/>
                </a:cubicBezTo>
                <a:cubicBezTo>
                  <a:pt x="1019" y="11210"/>
                  <a:pt x="1055" y="11238"/>
                  <a:pt x="1094" y="11254"/>
                </a:cubicBezTo>
                <a:cubicBezTo>
                  <a:pt x="1134" y="11271"/>
                  <a:pt x="1155" y="11298"/>
                  <a:pt x="1140" y="11315"/>
                </a:cubicBezTo>
                <a:cubicBezTo>
                  <a:pt x="1101" y="11363"/>
                  <a:pt x="839" y="11350"/>
                  <a:pt x="742" y="11296"/>
                </a:cubicBezTo>
                <a:cubicBezTo>
                  <a:pt x="621" y="11228"/>
                  <a:pt x="505" y="11234"/>
                  <a:pt x="448" y="11313"/>
                </a:cubicBezTo>
                <a:cubicBezTo>
                  <a:pt x="387" y="11399"/>
                  <a:pt x="494" y="11439"/>
                  <a:pt x="647" y="11387"/>
                </a:cubicBezTo>
                <a:cubicBezTo>
                  <a:pt x="821" y="11328"/>
                  <a:pt x="936" y="11471"/>
                  <a:pt x="773" y="11544"/>
                </a:cubicBezTo>
                <a:cubicBezTo>
                  <a:pt x="700" y="11577"/>
                  <a:pt x="699" y="11582"/>
                  <a:pt x="768" y="11613"/>
                </a:cubicBezTo>
                <a:cubicBezTo>
                  <a:pt x="822" y="11637"/>
                  <a:pt x="837" y="11676"/>
                  <a:pt x="820" y="11754"/>
                </a:cubicBezTo>
                <a:cubicBezTo>
                  <a:pt x="790" y="11897"/>
                  <a:pt x="730" y="11946"/>
                  <a:pt x="584" y="11946"/>
                </a:cubicBezTo>
                <a:cubicBezTo>
                  <a:pt x="422" y="11946"/>
                  <a:pt x="388" y="11977"/>
                  <a:pt x="475" y="12049"/>
                </a:cubicBezTo>
                <a:cubicBezTo>
                  <a:pt x="568" y="12125"/>
                  <a:pt x="520" y="12179"/>
                  <a:pt x="358" y="12179"/>
                </a:cubicBezTo>
                <a:cubicBezTo>
                  <a:pt x="288" y="12179"/>
                  <a:pt x="217" y="12194"/>
                  <a:pt x="202" y="12212"/>
                </a:cubicBezTo>
                <a:cubicBezTo>
                  <a:pt x="187" y="12230"/>
                  <a:pt x="203" y="12236"/>
                  <a:pt x="240" y="12225"/>
                </a:cubicBezTo>
                <a:cubicBezTo>
                  <a:pt x="306" y="12206"/>
                  <a:pt x="461" y="12336"/>
                  <a:pt x="424" y="12380"/>
                </a:cubicBezTo>
                <a:cubicBezTo>
                  <a:pt x="413" y="12394"/>
                  <a:pt x="436" y="12414"/>
                  <a:pt x="476" y="12425"/>
                </a:cubicBezTo>
                <a:cubicBezTo>
                  <a:pt x="534" y="12442"/>
                  <a:pt x="537" y="12455"/>
                  <a:pt x="493" y="12495"/>
                </a:cubicBezTo>
                <a:cubicBezTo>
                  <a:pt x="463" y="12522"/>
                  <a:pt x="420" y="12535"/>
                  <a:pt x="398" y="12525"/>
                </a:cubicBezTo>
                <a:cubicBezTo>
                  <a:pt x="375" y="12515"/>
                  <a:pt x="362" y="12525"/>
                  <a:pt x="368" y="12548"/>
                </a:cubicBezTo>
                <a:cubicBezTo>
                  <a:pt x="375" y="12571"/>
                  <a:pt x="315" y="12599"/>
                  <a:pt x="230" y="12613"/>
                </a:cubicBezTo>
                <a:cubicBezTo>
                  <a:pt x="86" y="12636"/>
                  <a:pt x="2" y="12689"/>
                  <a:pt x="0" y="12759"/>
                </a:cubicBezTo>
                <a:cubicBezTo>
                  <a:pt x="0" y="12776"/>
                  <a:pt x="25" y="12773"/>
                  <a:pt x="54" y="12752"/>
                </a:cubicBezTo>
                <a:cubicBezTo>
                  <a:pt x="85" y="12728"/>
                  <a:pt x="126" y="12725"/>
                  <a:pt x="154" y="12742"/>
                </a:cubicBezTo>
                <a:cubicBezTo>
                  <a:pt x="181" y="12758"/>
                  <a:pt x="252" y="12776"/>
                  <a:pt x="314" y="12783"/>
                </a:cubicBezTo>
                <a:cubicBezTo>
                  <a:pt x="376" y="12789"/>
                  <a:pt x="426" y="12816"/>
                  <a:pt x="426" y="12844"/>
                </a:cubicBezTo>
                <a:cubicBezTo>
                  <a:pt x="426" y="12872"/>
                  <a:pt x="377" y="12899"/>
                  <a:pt x="314" y="12905"/>
                </a:cubicBezTo>
                <a:cubicBezTo>
                  <a:pt x="97" y="12927"/>
                  <a:pt x="50" y="13037"/>
                  <a:pt x="202" y="13165"/>
                </a:cubicBezTo>
                <a:cubicBezTo>
                  <a:pt x="288" y="13239"/>
                  <a:pt x="294" y="13239"/>
                  <a:pt x="358" y="13179"/>
                </a:cubicBezTo>
                <a:cubicBezTo>
                  <a:pt x="395" y="13145"/>
                  <a:pt x="493" y="13111"/>
                  <a:pt x="574" y="13103"/>
                </a:cubicBezTo>
                <a:cubicBezTo>
                  <a:pt x="716" y="13089"/>
                  <a:pt x="759" y="13111"/>
                  <a:pt x="813" y="13227"/>
                </a:cubicBezTo>
                <a:cubicBezTo>
                  <a:pt x="822" y="13245"/>
                  <a:pt x="869" y="13257"/>
                  <a:pt x="918" y="13254"/>
                </a:cubicBezTo>
                <a:cubicBezTo>
                  <a:pt x="1091" y="13242"/>
                  <a:pt x="1139" y="13271"/>
                  <a:pt x="1058" y="13338"/>
                </a:cubicBezTo>
                <a:cubicBezTo>
                  <a:pt x="965" y="13414"/>
                  <a:pt x="963" y="13465"/>
                  <a:pt x="1054" y="13409"/>
                </a:cubicBezTo>
                <a:cubicBezTo>
                  <a:pt x="1149" y="13350"/>
                  <a:pt x="1343" y="13417"/>
                  <a:pt x="1343" y="13509"/>
                </a:cubicBezTo>
                <a:cubicBezTo>
                  <a:pt x="1343" y="13551"/>
                  <a:pt x="1373" y="13576"/>
                  <a:pt x="1424" y="13576"/>
                </a:cubicBezTo>
                <a:cubicBezTo>
                  <a:pt x="1469" y="13576"/>
                  <a:pt x="1528" y="13594"/>
                  <a:pt x="1557" y="13616"/>
                </a:cubicBezTo>
                <a:cubicBezTo>
                  <a:pt x="1599" y="13646"/>
                  <a:pt x="1589" y="13673"/>
                  <a:pt x="1514" y="13732"/>
                </a:cubicBezTo>
                <a:cubicBezTo>
                  <a:pt x="1434" y="13795"/>
                  <a:pt x="1431" y="13809"/>
                  <a:pt x="1490" y="13809"/>
                </a:cubicBezTo>
                <a:cubicBezTo>
                  <a:pt x="1594" y="13809"/>
                  <a:pt x="1638" y="13879"/>
                  <a:pt x="1562" y="13922"/>
                </a:cubicBezTo>
                <a:cubicBezTo>
                  <a:pt x="1526" y="13943"/>
                  <a:pt x="1498" y="13996"/>
                  <a:pt x="1499" y="14042"/>
                </a:cubicBezTo>
                <a:cubicBezTo>
                  <a:pt x="1502" y="14199"/>
                  <a:pt x="1408" y="14317"/>
                  <a:pt x="1248" y="14355"/>
                </a:cubicBezTo>
                <a:cubicBezTo>
                  <a:pt x="1143" y="14380"/>
                  <a:pt x="1097" y="14412"/>
                  <a:pt x="1097" y="14458"/>
                </a:cubicBezTo>
                <a:cubicBezTo>
                  <a:pt x="1097" y="14507"/>
                  <a:pt x="1062" y="14528"/>
                  <a:pt x="963" y="14536"/>
                </a:cubicBezTo>
                <a:cubicBezTo>
                  <a:pt x="802" y="14549"/>
                  <a:pt x="672" y="14628"/>
                  <a:pt x="672" y="14713"/>
                </a:cubicBezTo>
                <a:cubicBezTo>
                  <a:pt x="672" y="14778"/>
                  <a:pt x="739" y="14796"/>
                  <a:pt x="784" y="14742"/>
                </a:cubicBezTo>
                <a:cubicBezTo>
                  <a:pt x="799" y="14724"/>
                  <a:pt x="896" y="14713"/>
                  <a:pt x="999" y="14718"/>
                </a:cubicBezTo>
                <a:cubicBezTo>
                  <a:pt x="1149" y="14725"/>
                  <a:pt x="1187" y="14741"/>
                  <a:pt x="1187" y="14791"/>
                </a:cubicBezTo>
                <a:cubicBezTo>
                  <a:pt x="1187" y="14833"/>
                  <a:pt x="1141" y="14861"/>
                  <a:pt x="1044" y="14880"/>
                </a:cubicBezTo>
                <a:cubicBezTo>
                  <a:pt x="965" y="14895"/>
                  <a:pt x="890" y="14920"/>
                  <a:pt x="879" y="14933"/>
                </a:cubicBezTo>
                <a:cubicBezTo>
                  <a:pt x="849" y="14969"/>
                  <a:pt x="966" y="15078"/>
                  <a:pt x="1043" y="15086"/>
                </a:cubicBezTo>
                <a:cubicBezTo>
                  <a:pt x="1078" y="15090"/>
                  <a:pt x="1144" y="15120"/>
                  <a:pt x="1189" y="15154"/>
                </a:cubicBezTo>
                <a:cubicBezTo>
                  <a:pt x="1270" y="15213"/>
                  <a:pt x="1274" y="15212"/>
                  <a:pt x="1321" y="15108"/>
                </a:cubicBezTo>
                <a:cubicBezTo>
                  <a:pt x="1354" y="15036"/>
                  <a:pt x="1416" y="14985"/>
                  <a:pt x="1514" y="14955"/>
                </a:cubicBezTo>
                <a:cubicBezTo>
                  <a:pt x="1654" y="14911"/>
                  <a:pt x="1666" y="14914"/>
                  <a:pt x="1825" y="15025"/>
                </a:cubicBezTo>
                <a:cubicBezTo>
                  <a:pt x="1994" y="15143"/>
                  <a:pt x="2136" y="15170"/>
                  <a:pt x="2230" y="15101"/>
                </a:cubicBezTo>
                <a:cubicBezTo>
                  <a:pt x="2272" y="15070"/>
                  <a:pt x="2295" y="15070"/>
                  <a:pt x="2337" y="15101"/>
                </a:cubicBezTo>
                <a:cubicBezTo>
                  <a:pt x="2378" y="15132"/>
                  <a:pt x="2378" y="15149"/>
                  <a:pt x="2337" y="15180"/>
                </a:cubicBezTo>
                <a:cubicBezTo>
                  <a:pt x="2307" y="15202"/>
                  <a:pt x="2283" y="15233"/>
                  <a:pt x="2283" y="15249"/>
                </a:cubicBezTo>
                <a:cubicBezTo>
                  <a:pt x="2283" y="15265"/>
                  <a:pt x="2332" y="15235"/>
                  <a:pt x="2393" y="15182"/>
                </a:cubicBezTo>
                <a:cubicBezTo>
                  <a:pt x="2453" y="15128"/>
                  <a:pt x="2528" y="15083"/>
                  <a:pt x="2560" y="15081"/>
                </a:cubicBezTo>
                <a:cubicBezTo>
                  <a:pt x="2592" y="15079"/>
                  <a:pt x="2658" y="15073"/>
                  <a:pt x="2706" y="15067"/>
                </a:cubicBezTo>
                <a:cubicBezTo>
                  <a:pt x="2845" y="15051"/>
                  <a:pt x="2828" y="15215"/>
                  <a:pt x="2688" y="15240"/>
                </a:cubicBezTo>
                <a:cubicBezTo>
                  <a:pt x="2546" y="15265"/>
                  <a:pt x="2526" y="15323"/>
                  <a:pt x="2635" y="15393"/>
                </a:cubicBezTo>
                <a:cubicBezTo>
                  <a:pt x="2683" y="15424"/>
                  <a:pt x="2713" y="15468"/>
                  <a:pt x="2702" y="15491"/>
                </a:cubicBezTo>
                <a:cubicBezTo>
                  <a:pt x="2672" y="15548"/>
                  <a:pt x="2898" y="15573"/>
                  <a:pt x="2958" y="15520"/>
                </a:cubicBezTo>
                <a:cubicBezTo>
                  <a:pt x="2984" y="15496"/>
                  <a:pt x="3034" y="15484"/>
                  <a:pt x="3067" y="15494"/>
                </a:cubicBezTo>
                <a:cubicBezTo>
                  <a:pt x="3100" y="15503"/>
                  <a:pt x="3150" y="15480"/>
                  <a:pt x="3177" y="15442"/>
                </a:cubicBezTo>
                <a:cubicBezTo>
                  <a:pt x="3219" y="15384"/>
                  <a:pt x="3243" y="15378"/>
                  <a:pt x="3319" y="15408"/>
                </a:cubicBezTo>
                <a:cubicBezTo>
                  <a:pt x="3369" y="15428"/>
                  <a:pt x="3438" y="15437"/>
                  <a:pt x="3472" y="15427"/>
                </a:cubicBezTo>
                <a:cubicBezTo>
                  <a:pt x="3507" y="15417"/>
                  <a:pt x="3561" y="15437"/>
                  <a:pt x="3593" y="15471"/>
                </a:cubicBezTo>
                <a:cubicBezTo>
                  <a:pt x="3676" y="15559"/>
                  <a:pt x="3790" y="15567"/>
                  <a:pt x="3866" y="15491"/>
                </a:cubicBezTo>
                <a:cubicBezTo>
                  <a:pt x="3929" y="15427"/>
                  <a:pt x="3935" y="15428"/>
                  <a:pt x="4081" y="15534"/>
                </a:cubicBezTo>
                <a:cubicBezTo>
                  <a:pt x="4208" y="15627"/>
                  <a:pt x="4234" y="15634"/>
                  <a:pt x="4247" y="15584"/>
                </a:cubicBezTo>
                <a:cubicBezTo>
                  <a:pt x="4278" y="15474"/>
                  <a:pt x="4397" y="15367"/>
                  <a:pt x="4448" y="15404"/>
                </a:cubicBezTo>
                <a:cubicBezTo>
                  <a:pt x="4505" y="15447"/>
                  <a:pt x="4581" y="15452"/>
                  <a:pt x="4547" y="15410"/>
                </a:cubicBezTo>
                <a:cubicBezTo>
                  <a:pt x="4533" y="15394"/>
                  <a:pt x="4552" y="15362"/>
                  <a:pt x="4589" y="15340"/>
                </a:cubicBezTo>
                <a:cubicBezTo>
                  <a:pt x="4680" y="15284"/>
                  <a:pt x="4673" y="15228"/>
                  <a:pt x="4565" y="15156"/>
                </a:cubicBezTo>
                <a:cubicBezTo>
                  <a:pt x="4474" y="15095"/>
                  <a:pt x="4474" y="15094"/>
                  <a:pt x="4660" y="14953"/>
                </a:cubicBezTo>
                <a:lnTo>
                  <a:pt x="4848" y="14813"/>
                </a:lnTo>
                <a:lnTo>
                  <a:pt x="4976" y="14883"/>
                </a:lnTo>
                <a:cubicBezTo>
                  <a:pt x="5047" y="14922"/>
                  <a:pt x="5096" y="14973"/>
                  <a:pt x="5084" y="14997"/>
                </a:cubicBezTo>
                <a:cubicBezTo>
                  <a:pt x="5049" y="15064"/>
                  <a:pt x="5188" y="15099"/>
                  <a:pt x="5388" y="15071"/>
                </a:cubicBezTo>
                <a:cubicBezTo>
                  <a:pt x="5608" y="15041"/>
                  <a:pt x="5668" y="15060"/>
                  <a:pt x="5588" y="15135"/>
                </a:cubicBezTo>
                <a:cubicBezTo>
                  <a:pt x="5447" y="15266"/>
                  <a:pt x="5421" y="15329"/>
                  <a:pt x="5481" y="15394"/>
                </a:cubicBezTo>
                <a:cubicBezTo>
                  <a:pt x="5513" y="15428"/>
                  <a:pt x="5532" y="15485"/>
                  <a:pt x="5525" y="15521"/>
                </a:cubicBezTo>
                <a:cubicBezTo>
                  <a:pt x="5517" y="15556"/>
                  <a:pt x="5544" y="15602"/>
                  <a:pt x="5583" y="15624"/>
                </a:cubicBezTo>
                <a:cubicBezTo>
                  <a:pt x="5647" y="15658"/>
                  <a:pt x="5646" y="15667"/>
                  <a:pt x="5569" y="15709"/>
                </a:cubicBezTo>
                <a:cubicBezTo>
                  <a:pt x="5511" y="15741"/>
                  <a:pt x="5485" y="15796"/>
                  <a:pt x="5486" y="15889"/>
                </a:cubicBezTo>
                <a:cubicBezTo>
                  <a:pt x="5486" y="15990"/>
                  <a:pt x="5455" y="16046"/>
                  <a:pt x="5358" y="16122"/>
                </a:cubicBezTo>
                <a:cubicBezTo>
                  <a:pt x="5236" y="16218"/>
                  <a:pt x="5234" y="16221"/>
                  <a:pt x="5326" y="16232"/>
                </a:cubicBezTo>
                <a:cubicBezTo>
                  <a:pt x="5426" y="16243"/>
                  <a:pt x="5527" y="16385"/>
                  <a:pt x="5488" y="16460"/>
                </a:cubicBezTo>
                <a:cubicBezTo>
                  <a:pt x="5475" y="16486"/>
                  <a:pt x="5433" y="16494"/>
                  <a:pt x="5385" y="16480"/>
                </a:cubicBezTo>
                <a:cubicBezTo>
                  <a:pt x="5318" y="16462"/>
                  <a:pt x="5314" y="16467"/>
                  <a:pt x="5361" y="16510"/>
                </a:cubicBezTo>
                <a:cubicBezTo>
                  <a:pt x="5392" y="16538"/>
                  <a:pt x="5402" y="16571"/>
                  <a:pt x="5385" y="16583"/>
                </a:cubicBezTo>
                <a:cubicBezTo>
                  <a:pt x="5368" y="16596"/>
                  <a:pt x="5350" y="16629"/>
                  <a:pt x="5344" y="16656"/>
                </a:cubicBezTo>
                <a:cubicBezTo>
                  <a:pt x="5336" y="16696"/>
                  <a:pt x="5374" y="16702"/>
                  <a:pt x="5536" y="16687"/>
                </a:cubicBezTo>
                <a:cubicBezTo>
                  <a:pt x="5779" y="16666"/>
                  <a:pt x="5835" y="16686"/>
                  <a:pt x="5774" y="16772"/>
                </a:cubicBezTo>
                <a:cubicBezTo>
                  <a:pt x="5738" y="16822"/>
                  <a:pt x="5749" y="16851"/>
                  <a:pt x="5827" y="16909"/>
                </a:cubicBezTo>
                <a:lnTo>
                  <a:pt x="5925" y="16982"/>
                </a:lnTo>
                <a:lnTo>
                  <a:pt x="5828" y="17031"/>
                </a:lnTo>
                <a:cubicBezTo>
                  <a:pt x="5775" y="17057"/>
                  <a:pt x="5730" y="17096"/>
                  <a:pt x="5730" y="17118"/>
                </a:cubicBezTo>
                <a:cubicBezTo>
                  <a:pt x="5730" y="17140"/>
                  <a:pt x="5658" y="17205"/>
                  <a:pt x="5571" y="17262"/>
                </a:cubicBezTo>
                <a:cubicBezTo>
                  <a:pt x="5430" y="17355"/>
                  <a:pt x="5415" y="17380"/>
                  <a:pt x="5441" y="17481"/>
                </a:cubicBezTo>
                <a:cubicBezTo>
                  <a:pt x="5464" y="17573"/>
                  <a:pt x="5452" y="17604"/>
                  <a:pt x="5376" y="17643"/>
                </a:cubicBezTo>
                <a:cubicBezTo>
                  <a:pt x="5325" y="17670"/>
                  <a:pt x="5295" y="17700"/>
                  <a:pt x="5309" y="17711"/>
                </a:cubicBezTo>
                <a:cubicBezTo>
                  <a:pt x="5324" y="17721"/>
                  <a:pt x="5288" y="17748"/>
                  <a:pt x="5231" y="17771"/>
                </a:cubicBezTo>
                <a:cubicBezTo>
                  <a:pt x="5087" y="17827"/>
                  <a:pt x="5058" y="17869"/>
                  <a:pt x="5118" y="17939"/>
                </a:cubicBezTo>
                <a:cubicBezTo>
                  <a:pt x="5156" y="17985"/>
                  <a:pt x="5156" y="18026"/>
                  <a:pt x="5118" y="18101"/>
                </a:cubicBezTo>
                <a:cubicBezTo>
                  <a:pt x="5068" y="18199"/>
                  <a:pt x="5070" y="18201"/>
                  <a:pt x="5193" y="18185"/>
                </a:cubicBezTo>
                <a:cubicBezTo>
                  <a:pt x="5301" y="18171"/>
                  <a:pt x="5334" y="18186"/>
                  <a:pt x="5423" y="18293"/>
                </a:cubicBezTo>
                <a:cubicBezTo>
                  <a:pt x="5539" y="18433"/>
                  <a:pt x="5553" y="18490"/>
                  <a:pt x="5494" y="18580"/>
                </a:cubicBezTo>
                <a:cubicBezTo>
                  <a:pt x="5469" y="18618"/>
                  <a:pt x="5469" y="18635"/>
                  <a:pt x="5494" y="18624"/>
                </a:cubicBezTo>
                <a:cubicBezTo>
                  <a:pt x="5517" y="18613"/>
                  <a:pt x="5587" y="18625"/>
                  <a:pt x="5652" y="18650"/>
                </a:cubicBezTo>
                <a:cubicBezTo>
                  <a:pt x="5760" y="18691"/>
                  <a:pt x="5771" y="18689"/>
                  <a:pt x="5783" y="18623"/>
                </a:cubicBezTo>
                <a:cubicBezTo>
                  <a:pt x="5793" y="18571"/>
                  <a:pt x="5829" y="18551"/>
                  <a:pt x="5909" y="18551"/>
                </a:cubicBezTo>
                <a:cubicBezTo>
                  <a:pt x="5976" y="18551"/>
                  <a:pt x="6017" y="18568"/>
                  <a:pt x="6010" y="18593"/>
                </a:cubicBezTo>
                <a:cubicBezTo>
                  <a:pt x="5993" y="18654"/>
                  <a:pt x="6123" y="18682"/>
                  <a:pt x="6200" y="18634"/>
                </a:cubicBezTo>
                <a:cubicBezTo>
                  <a:pt x="6255" y="18601"/>
                  <a:pt x="6273" y="18608"/>
                  <a:pt x="6308" y="18676"/>
                </a:cubicBezTo>
                <a:cubicBezTo>
                  <a:pt x="6331" y="18721"/>
                  <a:pt x="6382" y="18767"/>
                  <a:pt x="6420" y="18778"/>
                </a:cubicBezTo>
                <a:cubicBezTo>
                  <a:pt x="6458" y="18788"/>
                  <a:pt x="6479" y="18819"/>
                  <a:pt x="6466" y="18845"/>
                </a:cubicBezTo>
                <a:cubicBezTo>
                  <a:pt x="6453" y="18871"/>
                  <a:pt x="6475" y="18901"/>
                  <a:pt x="6517" y="18913"/>
                </a:cubicBezTo>
                <a:cubicBezTo>
                  <a:pt x="6572" y="18929"/>
                  <a:pt x="6578" y="18946"/>
                  <a:pt x="6542" y="18978"/>
                </a:cubicBezTo>
                <a:cubicBezTo>
                  <a:pt x="6515" y="19002"/>
                  <a:pt x="6498" y="19078"/>
                  <a:pt x="6504" y="19149"/>
                </a:cubicBezTo>
                <a:cubicBezTo>
                  <a:pt x="6516" y="19301"/>
                  <a:pt x="6422" y="19345"/>
                  <a:pt x="6357" y="19217"/>
                </a:cubicBezTo>
                <a:cubicBezTo>
                  <a:pt x="6318" y="19141"/>
                  <a:pt x="6300" y="19135"/>
                  <a:pt x="6219" y="19167"/>
                </a:cubicBezTo>
                <a:cubicBezTo>
                  <a:pt x="6144" y="19197"/>
                  <a:pt x="6132" y="19224"/>
                  <a:pt x="6157" y="19294"/>
                </a:cubicBezTo>
                <a:cubicBezTo>
                  <a:pt x="6175" y="19343"/>
                  <a:pt x="6190" y="19401"/>
                  <a:pt x="6191" y="19424"/>
                </a:cubicBezTo>
                <a:cubicBezTo>
                  <a:pt x="6193" y="19484"/>
                  <a:pt x="6273" y="19475"/>
                  <a:pt x="6402" y="19399"/>
                </a:cubicBezTo>
                <a:cubicBezTo>
                  <a:pt x="6463" y="19364"/>
                  <a:pt x="6540" y="19334"/>
                  <a:pt x="6571" y="19334"/>
                </a:cubicBezTo>
                <a:cubicBezTo>
                  <a:pt x="6655" y="19333"/>
                  <a:pt x="6690" y="19425"/>
                  <a:pt x="6626" y="19483"/>
                </a:cubicBezTo>
                <a:cubicBezTo>
                  <a:pt x="6557" y="19544"/>
                  <a:pt x="6642" y="19638"/>
                  <a:pt x="6754" y="19624"/>
                </a:cubicBezTo>
                <a:cubicBezTo>
                  <a:pt x="6809" y="19617"/>
                  <a:pt x="6827" y="19644"/>
                  <a:pt x="6827" y="19732"/>
                </a:cubicBezTo>
                <a:cubicBezTo>
                  <a:pt x="6828" y="19930"/>
                  <a:pt x="6909" y="20042"/>
                  <a:pt x="7002" y="19973"/>
                </a:cubicBezTo>
                <a:cubicBezTo>
                  <a:pt x="7020" y="19960"/>
                  <a:pt x="7050" y="19947"/>
                  <a:pt x="7066" y="19945"/>
                </a:cubicBezTo>
                <a:cubicBezTo>
                  <a:pt x="7083" y="19944"/>
                  <a:pt x="7153" y="19931"/>
                  <a:pt x="7223" y="19916"/>
                </a:cubicBezTo>
                <a:cubicBezTo>
                  <a:pt x="7322" y="19896"/>
                  <a:pt x="7370" y="19904"/>
                  <a:pt x="7438" y="19955"/>
                </a:cubicBezTo>
                <a:cubicBezTo>
                  <a:pt x="7515" y="20011"/>
                  <a:pt x="7518" y="20033"/>
                  <a:pt x="7471" y="20111"/>
                </a:cubicBezTo>
                <a:cubicBezTo>
                  <a:pt x="7422" y="20191"/>
                  <a:pt x="7427" y="20206"/>
                  <a:pt x="7514" y="20251"/>
                </a:cubicBezTo>
                <a:cubicBezTo>
                  <a:pt x="7568" y="20279"/>
                  <a:pt x="7601" y="20316"/>
                  <a:pt x="7587" y="20333"/>
                </a:cubicBezTo>
                <a:cubicBezTo>
                  <a:pt x="7573" y="20350"/>
                  <a:pt x="7577" y="20365"/>
                  <a:pt x="7596" y="20366"/>
                </a:cubicBezTo>
                <a:cubicBezTo>
                  <a:pt x="7616" y="20368"/>
                  <a:pt x="7697" y="20375"/>
                  <a:pt x="7776" y="20383"/>
                </a:cubicBezTo>
                <a:cubicBezTo>
                  <a:pt x="7882" y="20393"/>
                  <a:pt x="7922" y="20382"/>
                  <a:pt x="7932" y="20341"/>
                </a:cubicBezTo>
                <a:cubicBezTo>
                  <a:pt x="7949" y="20279"/>
                  <a:pt x="8181" y="20256"/>
                  <a:pt x="8271" y="20307"/>
                </a:cubicBezTo>
                <a:cubicBezTo>
                  <a:pt x="8302" y="20325"/>
                  <a:pt x="8327" y="20328"/>
                  <a:pt x="8327" y="20314"/>
                </a:cubicBezTo>
                <a:cubicBezTo>
                  <a:pt x="8327" y="20301"/>
                  <a:pt x="8358" y="20308"/>
                  <a:pt x="8395" y="20331"/>
                </a:cubicBezTo>
                <a:cubicBezTo>
                  <a:pt x="8451" y="20365"/>
                  <a:pt x="8477" y="20363"/>
                  <a:pt x="8544" y="20319"/>
                </a:cubicBezTo>
                <a:cubicBezTo>
                  <a:pt x="8588" y="20289"/>
                  <a:pt x="8636" y="20273"/>
                  <a:pt x="8650" y="20283"/>
                </a:cubicBezTo>
                <a:cubicBezTo>
                  <a:pt x="8663" y="20293"/>
                  <a:pt x="8698" y="20252"/>
                  <a:pt x="8727" y="20192"/>
                </a:cubicBezTo>
                <a:lnTo>
                  <a:pt x="8780" y="20082"/>
                </a:lnTo>
                <a:lnTo>
                  <a:pt x="8890" y="20181"/>
                </a:lnTo>
                <a:cubicBezTo>
                  <a:pt x="8959" y="20243"/>
                  <a:pt x="8999" y="20319"/>
                  <a:pt x="8995" y="20381"/>
                </a:cubicBezTo>
                <a:cubicBezTo>
                  <a:pt x="8985" y="20563"/>
                  <a:pt x="8996" y="20602"/>
                  <a:pt x="9053" y="20577"/>
                </a:cubicBezTo>
                <a:cubicBezTo>
                  <a:pt x="9082" y="20563"/>
                  <a:pt x="9166" y="20547"/>
                  <a:pt x="9240" y="20541"/>
                </a:cubicBezTo>
                <a:cubicBezTo>
                  <a:pt x="9314" y="20535"/>
                  <a:pt x="9431" y="20490"/>
                  <a:pt x="9499" y="20441"/>
                </a:cubicBezTo>
                <a:cubicBezTo>
                  <a:pt x="9613" y="20360"/>
                  <a:pt x="9619" y="20347"/>
                  <a:pt x="9555" y="20295"/>
                </a:cubicBezTo>
                <a:cubicBezTo>
                  <a:pt x="9509" y="20257"/>
                  <a:pt x="9501" y="20230"/>
                  <a:pt x="9533" y="20216"/>
                </a:cubicBezTo>
                <a:cubicBezTo>
                  <a:pt x="9561" y="20203"/>
                  <a:pt x="9566" y="20171"/>
                  <a:pt x="9544" y="20138"/>
                </a:cubicBezTo>
                <a:cubicBezTo>
                  <a:pt x="9438" y="19975"/>
                  <a:pt x="9603" y="19912"/>
                  <a:pt x="9783" y="20046"/>
                </a:cubicBezTo>
                <a:cubicBezTo>
                  <a:pt x="9910" y="20141"/>
                  <a:pt x="10094" y="20159"/>
                  <a:pt x="10134" y="20082"/>
                </a:cubicBezTo>
                <a:cubicBezTo>
                  <a:pt x="10176" y="20001"/>
                  <a:pt x="10242" y="20024"/>
                  <a:pt x="10320" y="20146"/>
                </a:cubicBezTo>
                <a:cubicBezTo>
                  <a:pt x="10363" y="20213"/>
                  <a:pt x="10455" y="20281"/>
                  <a:pt x="10544" y="20312"/>
                </a:cubicBezTo>
                <a:cubicBezTo>
                  <a:pt x="10639" y="20346"/>
                  <a:pt x="10686" y="20384"/>
                  <a:pt x="10671" y="20412"/>
                </a:cubicBezTo>
                <a:cubicBezTo>
                  <a:pt x="10656" y="20441"/>
                  <a:pt x="10678" y="20456"/>
                  <a:pt x="10730" y="20453"/>
                </a:cubicBezTo>
                <a:cubicBezTo>
                  <a:pt x="10783" y="20450"/>
                  <a:pt x="10816" y="20474"/>
                  <a:pt x="10825" y="20522"/>
                </a:cubicBezTo>
                <a:cubicBezTo>
                  <a:pt x="10833" y="20564"/>
                  <a:pt x="10863" y="20600"/>
                  <a:pt x="10892" y="20602"/>
                </a:cubicBezTo>
                <a:cubicBezTo>
                  <a:pt x="10921" y="20605"/>
                  <a:pt x="10968" y="20609"/>
                  <a:pt x="10997" y="20611"/>
                </a:cubicBezTo>
                <a:cubicBezTo>
                  <a:pt x="11026" y="20613"/>
                  <a:pt x="11092" y="20654"/>
                  <a:pt x="11143" y="20702"/>
                </a:cubicBezTo>
                <a:cubicBezTo>
                  <a:pt x="11215" y="20770"/>
                  <a:pt x="11236" y="20838"/>
                  <a:pt x="11236" y="21002"/>
                </a:cubicBezTo>
                <a:cubicBezTo>
                  <a:pt x="11236" y="21118"/>
                  <a:pt x="11218" y="21260"/>
                  <a:pt x="11196" y="21318"/>
                </a:cubicBezTo>
                <a:cubicBezTo>
                  <a:pt x="11148" y="21442"/>
                  <a:pt x="11225" y="21549"/>
                  <a:pt x="11382" y="21574"/>
                </a:cubicBezTo>
                <a:cubicBezTo>
                  <a:pt x="11532" y="21597"/>
                  <a:pt x="11872" y="21562"/>
                  <a:pt x="11964" y="21514"/>
                </a:cubicBezTo>
                <a:cubicBezTo>
                  <a:pt x="12036" y="21477"/>
                  <a:pt x="12037" y="21468"/>
                  <a:pt x="11976" y="21430"/>
                </a:cubicBezTo>
                <a:cubicBezTo>
                  <a:pt x="11899" y="21383"/>
                  <a:pt x="11885" y="21277"/>
                  <a:pt x="11953" y="21246"/>
                </a:cubicBezTo>
                <a:cubicBezTo>
                  <a:pt x="11978" y="21235"/>
                  <a:pt x="11997" y="21073"/>
                  <a:pt x="11997" y="20876"/>
                </a:cubicBezTo>
                <a:cubicBezTo>
                  <a:pt x="11997" y="20509"/>
                  <a:pt x="12038" y="20398"/>
                  <a:pt x="12171" y="20398"/>
                </a:cubicBezTo>
                <a:cubicBezTo>
                  <a:pt x="12215" y="20398"/>
                  <a:pt x="12266" y="20386"/>
                  <a:pt x="12284" y="20373"/>
                </a:cubicBezTo>
                <a:cubicBezTo>
                  <a:pt x="12318" y="20348"/>
                  <a:pt x="12341" y="20343"/>
                  <a:pt x="12468" y="20335"/>
                </a:cubicBezTo>
                <a:cubicBezTo>
                  <a:pt x="12504" y="20333"/>
                  <a:pt x="12535" y="20310"/>
                  <a:pt x="12535" y="20283"/>
                </a:cubicBezTo>
                <a:cubicBezTo>
                  <a:pt x="12535" y="20209"/>
                  <a:pt x="12632" y="20182"/>
                  <a:pt x="12690" y="20241"/>
                </a:cubicBezTo>
                <a:cubicBezTo>
                  <a:pt x="12760" y="20312"/>
                  <a:pt x="12865" y="20326"/>
                  <a:pt x="12869" y="20265"/>
                </a:cubicBezTo>
                <a:cubicBezTo>
                  <a:pt x="12872" y="20215"/>
                  <a:pt x="12893" y="20214"/>
                  <a:pt x="13184" y="20245"/>
                </a:cubicBezTo>
                <a:cubicBezTo>
                  <a:pt x="13297" y="20257"/>
                  <a:pt x="13348" y="20235"/>
                  <a:pt x="13506" y="20109"/>
                </a:cubicBezTo>
                <a:cubicBezTo>
                  <a:pt x="13608" y="20026"/>
                  <a:pt x="13704" y="19937"/>
                  <a:pt x="13717" y="19912"/>
                </a:cubicBezTo>
                <a:cubicBezTo>
                  <a:pt x="13735" y="19877"/>
                  <a:pt x="13768" y="19874"/>
                  <a:pt x="13854" y="19899"/>
                </a:cubicBezTo>
                <a:cubicBezTo>
                  <a:pt x="13945" y="19924"/>
                  <a:pt x="13967" y="19920"/>
                  <a:pt x="13967" y="19880"/>
                </a:cubicBezTo>
                <a:cubicBezTo>
                  <a:pt x="13967" y="19782"/>
                  <a:pt x="14099" y="19634"/>
                  <a:pt x="14169" y="19654"/>
                </a:cubicBezTo>
                <a:cubicBezTo>
                  <a:pt x="14212" y="19667"/>
                  <a:pt x="14238" y="19651"/>
                  <a:pt x="14243" y="19610"/>
                </a:cubicBezTo>
                <a:cubicBezTo>
                  <a:pt x="14246" y="19576"/>
                  <a:pt x="14251" y="19530"/>
                  <a:pt x="14254" y="19506"/>
                </a:cubicBezTo>
                <a:cubicBezTo>
                  <a:pt x="14257" y="19483"/>
                  <a:pt x="14287" y="19450"/>
                  <a:pt x="14322" y="19434"/>
                </a:cubicBezTo>
                <a:cubicBezTo>
                  <a:pt x="14375" y="19410"/>
                  <a:pt x="14376" y="19395"/>
                  <a:pt x="14329" y="19354"/>
                </a:cubicBezTo>
                <a:cubicBezTo>
                  <a:pt x="14253" y="19286"/>
                  <a:pt x="14304" y="19234"/>
                  <a:pt x="14451" y="19229"/>
                </a:cubicBezTo>
                <a:cubicBezTo>
                  <a:pt x="14564" y="19225"/>
                  <a:pt x="14564" y="19223"/>
                  <a:pt x="14465" y="19209"/>
                </a:cubicBezTo>
                <a:cubicBezTo>
                  <a:pt x="14407" y="19201"/>
                  <a:pt x="14350" y="19167"/>
                  <a:pt x="14338" y="19133"/>
                </a:cubicBezTo>
                <a:cubicBezTo>
                  <a:pt x="14316" y="19072"/>
                  <a:pt x="14224" y="19026"/>
                  <a:pt x="14106" y="19020"/>
                </a:cubicBezTo>
                <a:cubicBezTo>
                  <a:pt x="14002" y="19015"/>
                  <a:pt x="14000" y="18941"/>
                  <a:pt x="14103" y="18900"/>
                </a:cubicBezTo>
                <a:cubicBezTo>
                  <a:pt x="14156" y="18879"/>
                  <a:pt x="14210" y="18869"/>
                  <a:pt x="14223" y="18879"/>
                </a:cubicBezTo>
                <a:cubicBezTo>
                  <a:pt x="14257" y="18905"/>
                  <a:pt x="14435" y="18731"/>
                  <a:pt x="14436" y="18671"/>
                </a:cubicBezTo>
                <a:cubicBezTo>
                  <a:pt x="14437" y="18591"/>
                  <a:pt x="14526" y="18595"/>
                  <a:pt x="14651" y="18681"/>
                </a:cubicBezTo>
                <a:cubicBezTo>
                  <a:pt x="14828" y="18803"/>
                  <a:pt x="14936" y="18817"/>
                  <a:pt x="15000" y="18730"/>
                </a:cubicBezTo>
                <a:lnTo>
                  <a:pt x="15053" y="18657"/>
                </a:lnTo>
                <a:lnTo>
                  <a:pt x="15130" y="18733"/>
                </a:lnTo>
                <a:cubicBezTo>
                  <a:pt x="15183" y="18786"/>
                  <a:pt x="15218" y="18797"/>
                  <a:pt x="15240" y="18770"/>
                </a:cubicBezTo>
                <a:cubicBezTo>
                  <a:pt x="15258" y="18749"/>
                  <a:pt x="15312" y="18740"/>
                  <a:pt x="15359" y="18752"/>
                </a:cubicBezTo>
                <a:cubicBezTo>
                  <a:pt x="15462" y="18776"/>
                  <a:pt x="15472" y="18725"/>
                  <a:pt x="15376" y="18666"/>
                </a:cubicBezTo>
                <a:cubicBezTo>
                  <a:pt x="15298" y="18618"/>
                  <a:pt x="15306" y="18491"/>
                  <a:pt x="15395" y="18371"/>
                </a:cubicBezTo>
                <a:cubicBezTo>
                  <a:pt x="15448" y="18300"/>
                  <a:pt x="15447" y="18294"/>
                  <a:pt x="15381" y="18313"/>
                </a:cubicBezTo>
                <a:cubicBezTo>
                  <a:pt x="15269" y="18345"/>
                  <a:pt x="15188" y="18168"/>
                  <a:pt x="15289" y="18113"/>
                </a:cubicBezTo>
                <a:cubicBezTo>
                  <a:pt x="15416" y="18044"/>
                  <a:pt x="15689" y="18165"/>
                  <a:pt x="15644" y="18270"/>
                </a:cubicBezTo>
                <a:cubicBezTo>
                  <a:pt x="15622" y="18323"/>
                  <a:pt x="15728" y="18387"/>
                  <a:pt x="15815" y="18373"/>
                </a:cubicBezTo>
                <a:cubicBezTo>
                  <a:pt x="15834" y="18370"/>
                  <a:pt x="15861" y="18390"/>
                  <a:pt x="15875" y="18418"/>
                </a:cubicBezTo>
                <a:cubicBezTo>
                  <a:pt x="15916" y="18496"/>
                  <a:pt x="16024" y="18476"/>
                  <a:pt x="16073" y="18382"/>
                </a:cubicBezTo>
                <a:cubicBezTo>
                  <a:pt x="16097" y="18335"/>
                  <a:pt x="16137" y="18307"/>
                  <a:pt x="16163" y="18319"/>
                </a:cubicBezTo>
                <a:cubicBezTo>
                  <a:pt x="16190" y="18331"/>
                  <a:pt x="16266" y="18324"/>
                  <a:pt x="16334" y="18303"/>
                </a:cubicBezTo>
                <a:cubicBezTo>
                  <a:pt x="16421" y="18277"/>
                  <a:pt x="16494" y="18275"/>
                  <a:pt x="16578" y="18299"/>
                </a:cubicBezTo>
                <a:cubicBezTo>
                  <a:pt x="16714" y="18338"/>
                  <a:pt x="16832" y="18314"/>
                  <a:pt x="16832" y="18249"/>
                </a:cubicBezTo>
                <a:cubicBezTo>
                  <a:pt x="16832" y="18225"/>
                  <a:pt x="16850" y="18197"/>
                  <a:pt x="16873" y="18187"/>
                </a:cubicBezTo>
                <a:cubicBezTo>
                  <a:pt x="16918" y="18166"/>
                  <a:pt x="17250" y="18550"/>
                  <a:pt x="17250" y="18623"/>
                </a:cubicBezTo>
                <a:cubicBezTo>
                  <a:pt x="17250" y="18647"/>
                  <a:pt x="17260" y="18660"/>
                  <a:pt x="17271" y="18652"/>
                </a:cubicBezTo>
                <a:cubicBezTo>
                  <a:pt x="17283" y="18643"/>
                  <a:pt x="17354" y="18669"/>
                  <a:pt x="17431" y="18708"/>
                </a:cubicBezTo>
                <a:cubicBezTo>
                  <a:pt x="17508" y="18747"/>
                  <a:pt x="17556" y="18766"/>
                  <a:pt x="17537" y="18750"/>
                </a:cubicBezTo>
                <a:cubicBezTo>
                  <a:pt x="17519" y="18735"/>
                  <a:pt x="17536" y="18696"/>
                  <a:pt x="17576" y="18663"/>
                </a:cubicBezTo>
                <a:cubicBezTo>
                  <a:pt x="17644" y="18608"/>
                  <a:pt x="17639" y="18597"/>
                  <a:pt x="17509" y="18500"/>
                </a:cubicBezTo>
                <a:cubicBezTo>
                  <a:pt x="17432" y="18443"/>
                  <a:pt x="17369" y="18377"/>
                  <a:pt x="17369" y="18354"/>
                </a:cubicBezTo>
                <a:cubicBezTo>
                  <a:pt x="17369" y="18278"/>
                  <a:pt x="17428" y="18267"/>
                  <a:pt x="17518" y="18326"/>
                </a:cubicBezTo>
                <a:cubicBezTo>
                  <a:pt x="17587" y="18372"/>
                  <a:pt x="17601" y="18373"/>
                  <a:pt x="17583" y="18335"/>
                </a:cubicBezTo>
                <a:cubicBezTo>
                  <a:pt x="17546" y="18255"/>
                  <a:pt x="17678" y="18164"/>
                  <a:pt x="17775" y="18202"/>
                </a:cubicBezTo>
                <a:cubicBezTo>
                  <a:pt x="17880" y="18244"/>
                  <a:pt x="17949" y="18172"/>
                  <a:pt x="17845" y="18129"/>
                </a:cubicBezTo>
                <a:cubicBezTo>
                  <a:pt x="17805" y="18112"/>
                  <a:pt x="17772" y="18078"/>
                  <a:pt x="17772" y="18054"/>
                </a:cubicBezTo>
                <a:cubicBezTo>
                  <a:pt x="17772" y="18029"/>
                  <a:pt x="17741" y="17991"/>
                  <a:pt x="17704" y="17967"/>
                </a:cubicBezTo>
                <a:cubicBezTo>
                  <a:pt x="17643" y="17930"/>
                  <a:pt x="17646" y="17918"/>
                  <a:pt x="17729" y="17860"/>
                </a:cubicBezTo>
                <a:cubicBezTo>
                  <a:pt x="17816" y="17800"/>
                  <a:pt x="17817" y="17791"/>
                  <a:pt x="17750" y="17715"/>
                </a:cubicBezTo>
                <a:cubicBezTo>
                  <a:pt x="17680" y="17636"/>
                  <a:pt x="17682" y="17633"/>
                  <a:pt x="17825" y="17588"/>
                </a:cubicBezTo>
                <a:cubicBezTo>
                  <a:pt x="17906" y="17563"/>
                  <a:pt x="17992" y="17551"/>
                  <a:pt x="18014" y="17561"/>
                </a:cubicBezTo>
                <a:cubicBezTo>
                  <a:pt x="18037" y="17571"/>
                  <a:pt x="18040" y="17562"/>
                  <a:pt x="18023" y="17541"/>
                </a:cubicBezTo>
                <a:cubicBezTo>
                  <a:pt x="17957" y="17462"/>
                  <a:pt x="18143" y="17456"/>
                  <a:pt x="18228" y="17535"/>
                </a:cubicBezTo>
                <a:cubicBezTo>
                  <a:pt x="18317" y="17616"/>
                  <a:pt x="18475" y="17643"/>
                  <a:pt x="18567" y="17592"/>
                </a:cubicBezTo>
                <a:cubicBezTo>
                  <a:pt x="18611" y="17568"/>
                  <a:pt x="18609" y="17543"/>
                  <a:pt x="18560" y="17474"/>
                </a:cubicBezTo>
                <a:cubicBezTo>
                  <a:pt x="18525" y="17425"/>
                  <a:pt x="18472" y="17338"/>
                  <a:pt x="18442" y="17278"/>
                </a:cubicBezTo>
                <a:cubicBezTo>
                  <a:pt x="18408" y="17210"/>
                  <a:pt x="18358" y="17170"/>
                  <a:pt x="18307" y="17170"/>
                </a:cubicBezTo>
                <a:cubicBezTo>
                  <a:pt x="18262" y="17170"/>
                  <a:pt x="18213" y="17156"/>
                  <a:pt x="18199" y="17139"/>
                </a:cubicBezTo>
                <a:cubicBezTo>
                  <a:pt x="18166" y="17100"/>
                  <a:pt x="18352" y="17019"/>
                  <a:pt x="18442" y="17033"/>
                </a:cubicBezTo>
                <a:cubicBezTo>
                  <a:pt x="18479" y="17038"/>
                  <a:pt x="18459" y="17013"/>
                  <a:pt x="18398" y="16975"/>
                </a:cubicBezTo>
                <a:cubicBezTo>
                  <a:pt x="18306" y="16919"/>
                  <a:pt x="18296" y="16897"/>
                  <a:pt x="18339" y="16848"/>
                </a:cubicBezTo>
                <a:cubicBezTo>
                  <a:pt x="18381" y="16798"/>
                  <a:pt x="18370" y="16771"/>
                  <a:pt x="18279" y="16699"/>
                </a:cubicBezTo>
                <a:cubicBezTo>
                  <a:pt x="18172" y="16614"/>
                  <a:pt x="18170" y="16608"/>
                  <a:pt x="18241" y="16527"/>
                </a:cubicBezTo>
                <a:cubicBezTo>
                  <a:pt x="18303" y="16456"/>
                  <a:pt x="18339" y="16446"/>
                  <a:pt x="18469" y="16462"/>
                </a:cubicBezTo>
                <a:cubicBezTo>
                  <a:pt x="18626" y="16481"/>
                  <a:pt x="18665" y="16448"/>
                  <a:pt x="18570" y="16378"/>
                </a:cubicBezTo>
                <a:cubicBezTo>
                  <a:pt x="18540" y="16356"/>
                  <a:pt x="18533" y="16338"/>
                  <a:pt x="18553" y="16338"/>
                </a:cubicBezTo>
                <a:cubicBezTo>
                  <a:pt x="18573" y="16338"/>
                  <a:pt x="18564" y="16315"/>
                  <a:pt x="18533" y="16288"/>
                </a:cubicBezTo>
                <a:cubicBezTo>
                  <a:pt x="18464" y="16226"/>
                  <a:pt x="18512" y="16109"/>
                  <a:pt x="18585" y="16163"/>
                </a:cubicBezTo>
                <a:cubicBezTo>
                  <a:pt x="18617" y="16187"/>
                  <a:pt x="18671" y="16189"/>
                  <a:pt x="18740" y="16170"/>
                </a:cubicBezTo>
                <a:cubicBezTo>
                  <a:pt x="18799" y="16153"/>
                  <a:pt x="18849" y="16151"/>
                  <a:pt x="18851" y="16164"/>
                </a:cubicBezTo>
                <a:cubicBezTo>
                  <a:pt x="18853" y="16178"/>
                  <a:pt x="18872" y="16146"/>
                  <a:pt x="18893" y="16095"/>
                </a:cubicBezTo>
                <a:cubicBezTo>
                  <a:pt x="18923" y="16020"/>
                  <a:pt x="18911" y="15987"/>
                  <a:pt x="18840" y="15934"/>
                </a:cubicBezTo>
                <a:cubicBezTo>
                  <a:pt x="18755" y="15871"/>
                  <a:pt x="18755" y="15863"/>
                  <a:pt x="18824" y="15806"/>
                </a:cubicBezTo>
                <a:cubicBezTo>
                  <a:pt x="18894" y="15748"/>
                  <a:pt x="18892" y="15740"/>
                  <a:pt x="18803" y="15674"/>
                </a:cubicBezTo>
                <a:cubicBezTo>
                  <a:pt x="18751" y="15635"/>
                  <a:pt x="18720" y="15590"/>
                  <a:pt x="18733" y="15575"/>
                </a:cubicBezTo>
                <a:cubicBezTo>
                  <a:pt x="18762" y="15540"/>
                  <a:pt x="18631" y="15499"/>
                  <a:pt x="18574" y="15525"/>
                </a:cubicBezTo>
                <a:cubicBezTo>
                  <a:pt x="18551" y="15535"/>
                  <a:pt x="18520" y="15520"/>
                  <a:pt x="18505" y="15492"/>
                </a:cubicBezTo>
                <a:cubicBezTo>
                  <a:pt x="18474" y="15430"/>
                  <a:pt x="18569" y="15331"/>
                  <a:pt x="18631" y="15359"/>
                </a:cubicBezTo>
                <a:cubicBezTo>
                  <a:pt x="18655" y="15370"/>
                  <a:pt x="18707" y="15357"/>
                  <a:pt x="18749" y="15329"/>
                </a:cubicBezTo>
                <a:cubicBezTo>
                  <a:pt x="18863" y="15253"/>
                  <a:pt x="18968" y="15250"/>
                  <a:pt x="19038" y="15320"/>
                </a:cubicBezTo>
                <a:cubicBezTo>
                  <a:pt x="19073" y="15355"/>
                  <a:pt x="19141" y="15386"/>
                  <a:pt x="19188" y="15389"/>
                </a:cubicBezTo>
                <a:cubicBezTo>
                  <a:pt x="19235" y="15391"/>
                  <a:pt x="19299" y="15404"/>
                  <a:pt x="19329" y="15418"/>
                </a:cubicBezTo>
                <a:cubicBezTo>
                  <a:pt x="19365" y="15434"/>
                  <a:pt x="19398" y="15415"/>
                  <a:pt x="19426" y="15362"/>
                </a:cubicBezTo>
                <a:cubicBezTo>
                  <a:pt x="19458" y="15299"/>
                  <a:pt x="19496" y="15281"/>
                  <a:pt x="19584" y="15288"/>
                </a:cubicBezTo>
                <a:cubicBezTo>
                  <a:pt x="19647" y="15293"/>
                  <a:pt x="19711" y="15284"/>
                  <a:pt x="19725" y="15267"/>
                </a:cubicBezTo>
                <a:cubicBezTo>
                  <a:pt x="19739" y="15250"/>
                  <a:pt x="19829" y="15304"/>
                  <a:pt x="19927" y="15387"/>
                </a:cubicBezTo>
                <a:cubicBezTo>
                  <a:pt x="20035" y="15478"/>
                  <a:pt x="20129" y="15529"/>
                  <a:pt x="20169" y="15518"/>
                </a:cubicBezTo>
                <a:cubicBezTo>
                  <a:pt x="20224" y="15502"/>
                  <a:pt x="20223" y="15487"/>
                  <a:pt x="20166" y="15405"/>
                </a:cubicBezTo>
                <a:cubicBezTo>
                  <a:pt x="20102" y="15313"/>
                  <a:pt x="20139" y="15246"/>
                  <a:pt x="20230" y="15288"/>
                </a:cubicBezTo>
                <a:cubicBezTo>
                  <a:pt x="20252" y="15298"/>
                  <a:pt x="20283" y="15281"/>
                  <a:pt x="20299" y="15250"/>
                </a:cubicBezTo>
                <a:cubicBezTo>
                  <a:pt x="20318" y="15213"/>
                  <a:pt x="20281" y="15164"/>
                  <a:pt x="20188" y="15102"/>
                </a:cubicBezTo>
                <a:cubicBezTo>
                  <a:pt x="20051" y="15009"/>
                  <a:pt x="20044" y="14940"/>
                  <a:pt x="20170" y="14940"/>
                </a:cubicBezTo>
                <a:cubicBezTo>
                  <a:pt x="20205" y="14940"/>
                  <a:pt x="20234" y="14925"/>
                  <a:pt x="20234" y="14907"/>
                </a:cubicBezTo>
                <a:cubicBezTo>
                  <a:pt x="20234" y="14889"/>
                  <a:pt x="20209" y="14878"/>
                  <a:pt x="20178" y="14882"/>
                </a:cubicBezTo>
                <a:cubicBezTo>
                  <a:pt x="20144" y="14887"/>
                  <a:pt x="20122" y="14853"/>
                  <a:pt x="20122" y="14794"/>
                </a:cubicBezTo>
                <a:cubicBezTo>
                  <a:pt x="20122" y="14686"/>
                  <a:pt x="20186" y="14663"/>
                  <a:pt x="20471" y="14669"/>
                </a:cubicBezTo>
                <a:cubicBezTo>
                  <a:pt x="20608" y="14672"/>
                  <a:pt x="20638" y="14662"/>
                  <a:pt x="20627" y="14616"/>
                </a:cubicBezTo>
                <a:cubicBezTo>
                  <a:pt x="20613" y="14555"/>
                  <a:pt x="20391" y="14375"/>
                  <a:pt x="20328" y="14375"/>
                </a:cubicBezTo>
                <a:cubicBezTo>
                  <a:pt x="20307" y="14375"/>
                  <a:pt x="20257" y="14338"/>
                  <a:pt x="20216" y="14292"/>
                </a:cubicBezTo>
                <a:cubicBezTo>
                  <a:pt x="20145" y="14210"/>
                  <a:pt x="20145" y="14206"/>
                  <a:pt x="20259" y="14174"/>
                </a:cubicBezTo>
                <a:cubicBezTo>
                  <a:pt x="20354" y="14147"/>
                  <a:pt x="20368" y="14131"/>
                  <a:pt x="20327" y="14094"/>
                </a:cubicBezTo>
                <a:cubicBezTo>
                  <a:pt x="20291" y="14062"/>
                  <a:pt x="20289" y="14041"/>
                  <a:pt x="20321" y="14026"/>
                </a:cubicBezTo>
                <a:cubicBezTo>
                  <a:pt x="20390" y="13995"/>
                  <a:pt x="20379" y="13942"/>
                  <a:pt x="20303" y="13942"/>
                </a:cubicBezTo>
                <a:cubicBezTo>
                  <a:pt x="20267" y="13942"/>
                  <a:pt x="20216" y="13912"/>
                  <a:pt x="20190" y="13876"/>
                </a:cubicBezTo>
                <a:cubicBezTo>
                  <a:pt x="20150" y="13821"/>
                  <a:pt x="20157" y="13803"/>
                  <a:pt x="20222" y="13784"/>
                </a:cubicBezTo>
                <a:cubicBezTo>
                  <a:pt x="20319" y="13755"/>
                  <a:pt x="20620" y="13757"/>
                  <a:pt x="20783" y="13787"/>
                </a:cubicBezTo>
                <a:cubicBezTo>
                  <a:pt x="20884" y="13806"/>
                  <a:pt x="20898" y="13800"/>
                  <a:pt x="20883" y="13744"/>
                </a:cubicBezTo>
                <a:cubicBezTo>
                  <a:pt x="20874" y="13706"/>
                  <a:pt x="20899" y="13662"/>
                  <a:pt x="20942" y="13644"/>
                </a:cubicBezTo>
                <a:cubicBezTo>
                  <a:pt x="20984" y="13626"/>
                  <a:pt x="21000" y="13611"/>
                  <a:pt x="20979" y="13610"/>
                </a:cubicBezTo>
                <a:cubicBezTo>
                  <a:pt x="20899" y="13608"/>
                  <a:pt x="21055" y="13510"/>
                  <a:pt x="21138" y="13510"/>
                </a:cubicBezTo>
                <a:cubicBezTo>
                  <a:pt x="21195" y="13510"/>
                  <a:pt x="21213" y="13496"/>
                  <a:pt x="21191" y="13469"/>
                </a:cubicBezTo>
                <a:cubicBezTo>
                  <a:pt x="21147" y="13416"/>
                  <a:pt x="21141" y="13210"/>
                  <a:pt x="21183" y="13190"/>
                </a:cubicBezTo>
                <a:cubicBezTo>
                  <a:pt x="21201" y="13182"/>
                  <a:pt x="21203" y="13153"/>
                  <a:pt x="21190" y="13127"/>
                </a:cubicBezTo>
                <a:cubicBezTo>
                  <a:pt x="21174" y="13097"/>
                  <a:pt x="21209" y="13064"/>
                  <a:pt x="21282" y="13040"/>
                </a:cubicBezTo>
                <a:cubicBezTo>
                  <a:pt x="21391" y="13003"/>
                  <a:pt x="21393" y="12996"/>
                  <a:pt x="21325" y="12940"/>
                </a:cubicBezTo>
                <a:cubicBezTo>
                  <a:pt x="21258" y="12884"/>
                  <a:pt x="21263" y="12873"/>
                  <a:pt x="21401" y="12764"/>
                </a:cubicBezTo>
                <a:cubicBezTo>
                  <a:pt x="21570" y="12631"/>
                  <a:pt x="21600" y="12522"/>
                  <a:pt x="21481" y="12475"/>
                </a:cubicBezTo>
                <a:cubicBezTo>
                  <a:pt x="21435" y="12457"/>
                  <a:pt x="21398" y="12453"/>
                  <a:pt x="21398" y="12467"/>
                </a:cubicBezTo>
                <a:cubicBezTo>
                  <a:pt x="21398" y="12480"/>
                  <a:pt x="21374" y="12474"/>
                  <a:pt x="21345" y="12452"/>
                </a:cubicBezTo>
                <a:cubicBezTo>
                  <a:pt x="21304" y="12421"/>
                  <a:pt x="21314" y="12397"/>
                  <a:pt x="21390" y="12344"/>
                </a:cubicBezTo>
                <a:cubicBezTo>
                  <a:pt x="21518" y="12255"/>
                  <a:pt x="21514" y="12198"/>
                  <a:pt x="21374" y="12131"/>
                </a:cubicBezTo>
                <a:cubicBezTo>
                  <a:pt x="21312" y="12100"/>
                  <a:pt x="21270" y="12066"/>
                  <a:pt x="21281" y="12053"/>
                </a:cubicBezTo>
                <a:cubicBezTo>
                  <a:pt x="21291" y="12040"/>
                  <a:pt x="21220" y="12030"/>
                  <a:pt x="21123" y="12032"/>
                </a:cubicBezTo>
                <a:cubicBezTo>
                  <a:pt x="21025" y="12033"/>
                  <a:pt x="20936" y="12021"/>
                  <a:pt x="20923" y="12005"/>
                </a:cubicBezTo>
                <a:cubicBezTo>
                  <a:pt x="20880" y="11954"/>
                  <a:pt x="21003" y="11879"/>
                  <a:pt x="21128" y="11879"/>
                </a:cubicBezTo>
                <a:cubicBezTo>
                  <a:pt x="21288" y="11879"/>
                  <a:pt x="21308" y="11859"/>
                  <a:pt x="21247" y="11762"/>
                </a:cubicBezTo>
                <a:cubicBezTo>
                  <a:pt x="21192" y="11673"/>
                  <a:pt x="21086" y="11658"/>
                  <a:pt x="20952" y="11720"/>
                </a:cubicBezTo>
                <a:cubicBezTo>
                  <a:pt x="20881" y="11753"/>
                  <a:pt x="20850" y="11749"/>
                  <a:pt x="20773" y="11697"/>
                </a:cubicBezTo>
                <a:cubicBezTo>
                  <a:pt x="20718" y="11660"/>
                  <a:pt x="20696" y="11622"/>
                  <a:pt x="20720" y="11605"/>
                </a:cubicBezTo>
                <a:cubicBezTo>
                  <a:pt x="20743" y="11587"/>
                  <a:pt x="20739" y="11542"/>
                  <a:pt x="20710" y="11495"/>
                </a:cubicBezTo>
                <a:cubicBezTo>
                  <a:pt x="20670" y="11433"/>
                  <a:pt x="20636" y="11421"/>
                  <a:pt x="20548" y="11436"/>
                </a:cubicBezTo>
                <a:cubicBezTo>
                  <a:pt x="20486" y="11447"/>
                  <a:pt x="20416" y="11465"/>
                  <a:pt x="20391" y="11476"/>
                </a:cubicBezTo>
                <a:cubicBezTo>
                  <a:pt x="20319" y="11508"/>
                  <a:pt x="20127" y="11505"/>
                  <a:pt x="20066" y="11470"/>
                </a:cubicBezTo>
                <a:cubicBezTo>
                  <a:pt x="20030" y="11449"/>
                  <a:pt x="19989" y="11452"/>
                  <a:pt x="19948" y="11478"/>
                </a:cubicBezTo>
                <a:cubicBezTo>
                  <a:pt x="19902" y="11506"/>
                  <a:pt x="19876" y="11506"/>
                  <a:pt x="19854" y="11480"/>
                </a:cubicBezTo>
                <a:cubicBezTo>
                  <a:pt x="19832" y="11453"/>
                  <a:pt x="19807" y="11454"/>
                  <a:pt x="19763" y="11481"/>
                </a:cubicBezTo>
                <a:cubicBezTo>
                  <a:pt x="19688" y="11527"/>
                  <a:pt x="19579" y="11488"/>
                  <a:pt x="19645" y="11438"/>
                </a:cubicBezTo>
                <a:cubicBezTo>
                  <a:pt x="19670" y="11420"/>
                  <a:pt x="19679" y="11385"/>
                  <a:pt x="19666" y="11359"/>
                </a:cubicBezTo>
                <a:cubicBezTo>
                  <a:pt x="19653" y="11334"/>
                  <a:pt x="19668" y="11290"/>
                  <a:pt x="19698" y="11262"/>
                </a:cubicBezTo>
                <a:cubicBezTo>
                  <a:pt x="19749" y="11218"/>
                  <a:pt x="19764" y="11218"/>
                  <a:pt x="19831" y="11263"/>
                </a:cubicBezTo>
                <a:cubicBezTo>
                  <a:pt x="19900" y="11310"/>
                  <a:pt x="19918" y="11307"/>
                  <a:pt x="20026" y="11232"/>
                </a:cubicBezTo>
                <a:cubicBezTo>
                  <a:pt x="20170" y="11133"/>
                  <a:pt x="20172" y="11127"/>
                  <a:pt x="20045" y="11102"/>
                </a:cubicBezTo>
                <a:cubicBezTo>
                  <a:pt x="19933" y="11081"/>
                  <a:pt x="19976" y="11028"/>
                  <a:pt x="20122" y="11009"/>
                </a:cubicBezTo>
                <a:cubicBezTo>
                  <a:pt x="20172" y="11002"/>
                  <a:pt x="20212" y="10970"/>
                  <a:pt x="20212" y="10937"/>
                </a:cubicBezTo>
                <a:cubicBezTo>
                  <a:pt x="20212" y="10904"/>
                  <a:pt x="20242" y="10864"/>
                  <a:pt x="20279" y="10848"/>
                </a:cubicBezTo>
                <a:cubicBezTo>
                  <a:pt x="20334" y="10822"/>
                  <a:pt x="20337" y="10804"/>
                  <a:pt x="20292" y="10750"/>
                </a:cubicBezTo>
                <a:cubicBezTo>
                  <a:pt x="20220" y="10663"/>
                  <a:pt x="20278" y="10639"/>
                  <a:pt x="20490" y="10667"/>
                </a:cubicBezTo>
                <a:cubicBezTo>
                  <a:pt x="20628" y="10685"/>
                  <a:pt x="20650" y="10681"/>
                  <a:pt x="20605" y="10646"/>
                </a:cubicBezTo>
                <a:cubicBezTo>
                  <a:pt x="20567" y="10616"/>
                  <a:pt x="20564" y="10591"/>
                  <a:pt x="20597" y="10562"/>
                </a:cubicBezTo>
                <a:cubicBezTo>
                  <a:pt x="20631" y="10531"/>
                  <a:pt x="20605" y="10499"/>
                  <a:pt x="20503" y="10443"/>
                </a:cubicBezTo>
                <a:cubicBezTo>
                  <a:pt x="20378" y="10374"/>
                  <a:pt x="20372" y="10363"/>
                  <a:pt x="20439" y="10327"/>
                </a:cubicBezTo>
                <a:cubicBezTo>
                  <a:pt x="20490" y="10299"/>
                  <a:pt x="20548" y="10295"/>
                  <a:pt x="20630" y="10317"/>
                </a:cubicBezTo>
                <a:lnTo>
                  <a:pt x="20749" y="10348"/>
                </a:lnTo>
                <a:lnTo>
                  <a:pt x="20637" y="10278"/>
                </a:lnTo>
                <a:cubicBezTo>
                  <a:pt x="20576" y="10239"/>
                  <a:pt x="20532" y="10191"/>
                  <a:pt x="20539" y="10172"/>
                </a:cubicBezTo>
                <a:cubicBezTo>
                  <a:pt x="20547" y="10153"/>
                  <a:pt x="20522" y="10156"/>
                  <a:pt x="20485" y="10179"/>
                </a:cubicBezTo>
                <a:cubicBezTo>
                  <a:pt x="20447" y="10202"/>
                  <a:pt x="20396" y="10211"/>
                  <a:pt x="20370" y="10200"/>
                </a:cubicBezTo>
                <a:cubicBezTo>
                  <a:pt x="20309" y="10172"/>
                  <a:pt x="20311" y="10026"/>
                  <a:pt x="20371" y="9998"/>
                </a:cubicBezTo>
                <a:cubicBezTo>
                  <a:pt x="20404" y="9983"/>
                  <a:pt x="20402" y="9964"/>
                  <a:pt x="20369" y="9933"/>
                </a:cubicBezTo>
                <a:cubicBezTo>
                  <a:pt x="20342" y="9910"/>
                  <a:pt x="20324" y="9876"/>
                  <a:pt x="20328" y="9861"/>
                </a:cubicBezTo>
                <a:cubicBezTo>
                  <a:pt x="20350" y="9769"/>
                  <a:pt x="20312" y="9695"/>
                  <a:pt x="20229" y="9666"/>
                </a:cubicBezTo>
                <a:cubicBezTo>
                  <a:pt x="20176" y="9648"/>
                  <a:pt x="20141" y="9618"/>
                  <a:pt x="20150" y="9600"/>
                </a:cubicBezTo>
                <a:cubicBezTo>
                  <a:pt x="20174" y="9554"/>
                  <a:pt x="20536" y="9568"/>
                  <a:pt x="20616" y="9617"/>
                </a:cubicBezTo>
                <a:cubicBezTo>
                  <a:pt x="20716" y="9679"/>
                  <a:pt x="20701" y="9596"/>
                  <a:pt x="20590" y="9480"/>
                </a:cubicBezTo>
                <a:cubicBezTo>
                  <a:pt x="20536" y="9425"/>
                  <a:pt x="20512" y="9367"/>
                  <a:pt x="20532" y="9343"/>
                </a:cubicBezTo>
                <a:cubicBezTo>
                  <a:pt x="20580" y="9286"/>
                  <a:pt x="20549" y="9073"/>
                  <a:pt x="20490" y="9045"/>
                </a:cubicBezTo>
                <a:cubicBezTo>
                  <a:pt x="20417" y="9012"/>
                  <a:pt x="20412" y="8916"/>
                  <a:pt x="20483" y="8896"/>
                </a:cubicBezTo>
                <a:cubicBezTo>
                  <a:pt x="20557" y="8875"/>
                  <a:pt x="20546" y="8780"/>
                  <a:pt x="20462" y="8705"/>
                </a:cubicBezTo>
                <a:cubicBezTo>
                  <a:pt x="20400" y="8650"/>
                  <a:pt x="20205" y="8654"/>
                  <a:pt x="20222" y="8711"/>
                </a:cubicBezTo>
                <a:cubicBezTo>
                  <a:pt x="20227" y="8729"/>
                  <a:pt x="20207" y="8760"/>
                  <a:pt x="20176" y="8779"/>
                </a:cubicBezTo>
                <a:cubicBezTo>
                  <a:pt x="20134" y="8805"/>
                  <a:pt x="20062" y="8779"/>
                  <a:pt x="19906" y="8679"/>
                </a:cubicBezTo>
                <a:cubicBezTo>
                  <a:pt x="19788" y="8605"/>
                  <a:pt x="19704" y="8536"/>
                  <a:pt x="19718" y="8525"/>
                </a:cubicBezTo>
                <a:cubicBezTo>
                  <a:pt x="19732" y="8515"/>
                  <a:pt x="19699" y="8472"/>
                  <a:pt x="19645" y="8430"/>
                </a:cubicBezTo>
                <a:cubicBezTo>
                  <a:pt x="19592" y="8387"/>
                  <a:pt x="19562" y="8342"/>
                  <a:pt x="19578" y="8330"/>
                </a:cubicBezTo>
                <a:cubicBezTo>
                  <a:pt x="19595" y="8318"/>
                  <a:pt x="19573" y="8280"/>
                  <a:pt x="19532" y="8246"/>
                </a:cubicBezTo>
                <a:cubicBezTo>
                  <a:pt x="19432" y="8164"/>
                  <a:pt x="19518" y="8083"/>
                  <a:pt x="19631" y="8153"/>
                </a:cubicBezTo>
                <a:cubicBezTo>
                  <a:pt x="19695" y="8192"/>
                  <a:pt x="19703" y="8190"/>
                  <a:pt x="19690" y="8136"/>
                </a:cubicBezTo>
                <a:cubicBezTo>
                  <a:pt x="19679" y="8092"/>
                  <a:pt x="19708" y="8068"/>
                  <a:pt x="19787" y="8053"/>
                </a:cubicBezTo>
                <a:cubicBezTo>
                  <a:pt x="19848" y="8042"/>
                  <a:pt x="19924" y="7996"/>
                  <a:pt x="19955" y="7951"/>
                </a:cubicBezTo>
                <a:cubicBezTo>
                  <a:pt x="19985" y="7907"/>
                  <a:pt x="20030" y="7873"/>
                  <a:pt x="20054" y="7878"/>
                </a:cubicBezTo>
                <a:cubicBezTo>
                  <a:pt x="20078" y="7882"/>
                  <a:pt x="20087" y="7865"/>
                  <a:pt x="20073" y="7839"/>
                </a:cubicBezTo>
                <a:cubicBezTo>
                  <a:pt x="20060" y="7814"/>
                  <a:pt x="20007" y="7785"/>
                  <a:pt x="19956" y="7775"/>
                </a:cubicBezTo>
                <a:cubicBezTo>
                  <a:pt x="19881" y="7760"/>
                  <a:pt x="19872" y="7747"/>
                  <a:pt x="19914" y="7709"/>
                </a:cubicBezTo>
                <a:cubicBezTo>
                  <a:pt x="19943" y="7683"/>
                  <a:pt x="20014" y="7666"/>
                  <a:pt x="20071" y="7671"/>
                </a:cubicBezTo>
                <a:cubicBezTo>
                  <a:pt x="20205" y="7682"/>
                  <a:pt x="20304" y="7577"/>
                  <a:pt x="20212" y="7520"/>
                </a:cubicBezTo>
                <a:cubicBezTo>
                  <a:pt x="20177" y="7499"/>
                  <a:pt x="20126" y="7491"/>
                  <a:pt x="20099" y="7503"/>
                </a:cubicBezTo>
                <a:cubicBezTo>
                  <a:pt x="20069" y="7517"/>
                  <a:pt x="20038" y="7494"/>
                  <a:pt x="20022" y="7448"/>
                </a:cubicBezTo>
                <a:cubicBezTo>
                  <a:pt x="19985" y="7344"/>
                  <a:pt x="19993" y="7337"/>
                  <a:pt x="20131" y="7337"/>
                </a:cubicBezTo>
                <a:cubicBezTo>
                  <a:pt x="20280" y="7337"/>
                  <a:pt x="20307" y="7283"/>
                  <a:pt x="20187" y="7227"/>
                </a:cubicBezTo>
                <a:cubicBezTo>
                  <a:pt x="20105" y="7189"/>
                  <a:pt x="20084" y="7194"/>
                  <a:pt x="20008" y="7266"/>
                </a:cubicBezTo>
                <a:cubicBezTo>
                  <a:pt x="19921" y="7348"/>
                  <a:pt x="19858" y="7358"/>
                  <a:pt x="19750" y="7308"/>
                </a:cubicBezTo>
                <a:cubicBezTo>
                  <a:pt x="19708" y="7288"/>
                  <a:pt x="19706" y="7269"/>
                  <a:pt x="19740" y="7238"/>
                </a:cubicBezTo>
                <a:cubicBezTo>
                  <a:pt x="19776" y="7207"/>
                  <a:pt x="19772" y="7191"/>
                  <a:pt x="19728" y="7178"/>
                </a:cubicBezTo>
                <a:cubicBezTo>
                  <a:pt x="19665" y="7160"/>
                  <a:pt x="19655" y="7065"/>
                  <a:pt x="19710" y="6999"/>
                </a:cubicBezTo>
                <a:cubicBezTo>
                  <a:pt x="19727" y="6978"/>
                  <a:pt x="19708" y="6952"/>
                  <a:pt x="19669" y="6941"/>
                </a:cubicBezTo>
                <a:cubicBezTo>
                  <a:pt x="19630" y="6930"/>
                  <a:pt x="19608" y="6901"/>
                  <a:pt x="19620" y="6877"/>
                </a:cubicBezTo>
                <a:cubicBezTo>
                  <a:pt x="19649" y="6821"/>
                  <a:pt x="19536" y="6709"/>
                  <a:pt x="19477" y="6736"/>
                </a:cubicBezTo>
                <a:cubicBezTo>
                  <a:pt x="19452" y="6748"/>
                  <a:pt x="19391" y="6726"/>
                  <a:pt x="19340" y="6689"/>
                </a:cubicBezTo>
                <a:cubicBezTo>
                  <a:pt x="19279" y="6643"/>
                  <a:pt x="19202" y="6624"/>
                  <a:pt x="19104" y="6630"/>
                </a:cubicBezTo>
                <a:cubicBezTo>
                  <a:pt x="18981" y="6637"/>
                  <a:pt x="18961" y="6628"/>
                  <a:pt x="18974" y="6572"/>
                </a:cubicBezTo>
                <a:cubicBezTo>
                  <a:pt x="18982" y="6535"/>
                  <a:pt x="19020" y="6479"/>
                  <a:pt x="19058" y="6448"/>
                </a:cubicBezTo>
                <a:cubicBezTo>
                  <a:pt x="19161" y="6362"/>
                  <a:pt x="19098" y="6288"/>
                  <a:pt x="18926" y="6291"/>
                </a:cubicBezTo>
                <a:cubicBezTo>
                  <a:pt x="18749" y="6294"/>
                  <a:pt x="18615" y="6329"/>
                  <a:pt x="18620" y="6373"/>
                </a:cubicBezTo>
                <a:cubicBezTo>
                  <a:pt x="18622" y="6391"/>
                  <a:pt x="18565" y="6407"/>
                  <a:pt x="18494" y="6408"/>
                </a:cubicBezTo>
                <a:cubicBezTo>
                  <a:pt x="18423" y="6410"/>
                  <a:pt x="18318" y="6436"/>
                  <a:pt x="18260" y="6467"/>
                </a:cubicBezTo>
                <a:cubicBezTo>
                  <a:pt x="18136" y="6531"/>
                  <a:pt x="18034" y="6536"/>
                  <a:pt x="17961" y="6482"/>
                </a:cubicBezTo>
                <a:cubicBezTo>
                  <a:pt x="17926" y="6456"/>
                  <a:pt x="17924" y="6430"/>
                  <a:pt x="17953" y="6404"/>
                </a:cubicBezTo>
                <a:cubicBezTo>
                  <a:pt x="18007" y="6356"/>
                  <a:pt x="17889" y="6163"/>
                  <a:pt x="17757" y="6084"/>
                </a:cubicBezTo>
                <a:cubicBezTo>
                  <a:pt x="17679" y="6037"/>
                  <a:pt x="17673" y="6021"/>
                  <a:pt x="17723" y="5976"/>
                </a:cubicBezTo>
                <a:cubicBezTo>
                  <a:pt x="17764" y="5939"/>
                  <a:pt x="17767" y="5923"/>
                  <a:pt x="17732" y="5923"/>
                </a:cubicBezTo>
                <a:cubicBezTo>
                  <a:pt x="17703" y="5923"/>
                  <a:pt x="17660" y="5961"/>
                  <a:pt x="17636" y="6008"/>
                </a:cubicBezTo>
                <a:cubicBezTo>
                  <a:pt x="17613" y="6055"/>
                  <a:pt x="17573" y="6084"/>
                  <a:pt x="17548" y="6072"/>
                </a:cubicBezTo>
                <a:cubicBezTo>
                  <a:pt x="17486" y="6044"/>
                  <a:pt x="17492" y="5912"/>
                  <a:pt x="17560" y="5855"/>
                </a:cubicBezTo>
                <a:cubicBezTo>
                  <a:pt x="17590" y="5829"/>
                  <a:pt x="17570" y="5836"/>
                  <a:pt x="17515" y="5871"/>
                </a:cubicBezTo>
                <a:cubicBezTo>
                  <a:pt x="17459" y="5905"/>
                  <a:pt x="17413" y="5949"/>
                  <a:pt x="17413" y="5970"/>
                </a:cubicBezTo>
                <a:cubicBezTo>
                  <a:pt x="17411" y="6030"/>
                  <a:pt x="17195" y="6164"/>
                  <a:pt x="17129" y="6145"/>
                </a:cubicBezTo>
                <a:cubicBezTo>
                  <a:pt x="17095" y="6136"/>
                  <a:pt x="17046" y="6144"/>
                  <a:pt x="17020" y="6163"/>
                </a:cubicBezTo>
                <a:cubicBezTo>
                  <a:pt x="16994" y="6182"/>
                  <a:pt x="16938" y="6188"/>
                  <a:pt x="16896" y="6176"/>
                </a:cubicBezTo>
                <a:cubicBezTo>
                  <a:pt x="16825" y="6156"/>
                  <a:pt x="16825" y="6150"/>
                  <a:pt x="16896" y="6091"/>
                </a:cubicBezTo>
                <a:cubicBezTo>
                  <a:pt x="16970" y="6031"/>
                  <a:pt x="16967" y="6029"/>
                  <a:pt x="16829" y="6034"/>
                </a:cubicBezTo>
                <a:cubicBezTo>
                  <a:pt x="16667" y="6040"/>
                  <a:pt x="16628" y="5976"/>
                  <a:pt x="16703" y="5829"/>
                </a:cubicBezTo>
                <a:cubicBezTo>
                  <a:pt x="16737" y="5763"/>
                  <a:pt x="16731" y="5737"/>
                  <a:pt x="16680" y="5716"/>
                </a:cubicBezTo>
                <a:cubicBezTo>
                  <a:pt x="16632" y="5696"/>
                  <a:pt x="16616" y="5643"/>
                  <a:pt x="16625" y="5531"/>
                </a:cubicBezTo>
                <a:cubicBezTo>
                  <a:pt x="16636" y="5394"/>
                  <a:pt x="16650" y="5375"/>
                  <a:pt x="16730" y="5383"/>
                </a:cubicBezTo>
                <a:cubicBezTo>
                  <a:pt x="16783" y="5389"/>
                  <a:pt x="16832" y="5370"/>
                  <a:pt x="16849" y="5338"/>
                </a:cubicBezTo>
                <a:cubicBezTo>
                  <a:pt x="16870" y="5297"/>
                  <a:pt x="16893" y="5292"/>
                  <a:pt x="16936" y="5319"/>
                </a:cubicBezTo>
                <a:cubicBezTo>
                  <a:pt x="17022" y="5372"/>
                  <a:pt x="17373" y="5397"/>
                  <a:pt x="17441" y="5355"/>
                </a:cubicBezTo>
                <a:cubicBezTo>
                  <a:pt x="17475" y="5334"/>
                  <a:pt x="17492" y="5274"/>
                  <a:pt x="17481" y="5214"/>
                </a:cubicBezTo>
                <a:cubicBezTo>
                  <a:pt x="17469" y="5140"/>
                  <a:pt x="17491" y="5087"/>
                  <a:pt x="17554" y="5037"/>
                </a:cubicBezTo>
                <a:cubicBezTo>
                  <a:pt x="17666" y="4948"/>
                  <a:pt x="17605" y="4912"/>
                  <a:pt x="17446" y="4973"/>
                </a:cubicBezTo>
                <a:cubicBezTo>
                  <a:pt x="17349" y="5011"/>
                  <a:pt x="17321" y="5011"/>
                  <a:pt x="17280" y="4974"/>
                </a:cubicBezTo>
                <a:cubicBezTo>
                  <a:pt x="17242" y="4940"/>
                  <a:pt x="17271" y="4913"/>
                  <a:pt x="17411" y="4855"/>
                </a:cubicBezTo>
                <a:cubicBezTo>
                  <a:pt x="17551" y="4796"/>
                  <a:pt x="17581" y="4770"/>
                  <a:pt x="17543" y="4736"/>
                </a:cubicBezTo>
                <a:cubicBezTo>
                  <a:pt x="17516" y="4712"/>
                  <a:pt x="17506" y="4667"/>
                  <a:pt x="17522" y="4636"/>
                </a:cubicBezTo>
                <a:cubicBezTo>
                  <a:pt x="17546" y="4589"/>
                  <a:pt x="17573" y="4596"/>
                  <a:pt x="17697" y="4685"/>
                </a:cubicBezTo>
                <a:lnTo>
                  <a:pt x="17842" y="4790"/>
                </a:lnTo>
                <a:lnTo>
                  <a:pt x="17978" y="4728"/>
                </a:lnTo>
                <a:cubicBezTo>
                  <a:pt x="18109" y="4669"/>
                  <a:pt x="18114" y="4658"/>
                  <a:pt x="18105" y="4454"/>
                </a:cubicBezTo>
                <a:cubicBezTo>
                  <a:pt x="18093" y="4176"/>
                  <a:pt x="18096" y="4182"/>
                  <a:pt x="18020" y="4204"/>
                </a:cubicBezTo>
                <a:cubicBezTo>
                  <a:pt x="17984" y="4214"/>
                  <a:pt x="17938" y="4202"/>
                  <a:pt x="17919" y="4177"/>
                </a:cubicBezTo>
                <a:cubicBezTo>
                  <a:pt x="17900" y="4152"/>
                  <a:pt x="17824" y="4127"/>
                  <a:pt x="17750" y="4121"/>
                </a:cubicBezTo>
                <a:cubicBezTo>
                  <a:pt x="17645" y="4112"/>
                  <a:pt x="17618" y="4095"/>
                  <a:pt x="17628" y="4043"/>
                </a:cubicBezTo>
                <a:cubicBezTo>
                  <a:pt x="17635" y="4006"/>
                  <a:pt x="17647" y="3937"/>
                  <a:pt x="17655" y="3890"/>
                </a:cubicBezTo>
                <a:cubicBezTo>
                  <a:pt x="17674" y="3766"/>
                  <a:pt x="17718" y="3727"/>
                  <a:pt x="17838" y="3727"/>
                </a:cubicBezTo>
                <a:cubicBezTo>
                  <a:pt x="18026" y="3727"/>
                  <a:pt x="18088" y="3695"/>
                  <a:pt x="18031" y="3627"/>
                </a:cubicBezTo>
                <a:cubicBezTo>
                  <a:pt x="17991" y="3579"/>
                  <a:pt x="17996" y="3548"/>
                  <a:pt x="18058" y="3478"/>
                </a:cubicBezTo>
                <a:cubicBezTo>
                  <a:pt x="18120" y="3407"/>
                  <a:pt x="18166" y="3392"/>
                  <a:pt x="18279" y="3400"/>
                </a:cubicBezTo>
                <a:cubicBezTo>
                  <a:pt x="18452" y="3413"/>
                  <a:pt x="18509" y="3314"/>
                  <a:pt x="18346" y="3282"/>
                </a:cubicBezTo>
                <a:cubicBezTo>
                  <a:pt x="18233" y="3260"/>
                  <a:pt x="18273" y="3210"/>
                  <a:pt x="18421" y="3187"/>
                </a:cubicBezTo>
                <a:cubicBezTo>
                  <a:pt x="18472" y="3179"/>
                  <a:pt x="18404" y="3158"/>
                  <a:pt x="18265" y="3140"/>
                </a:cubicBezTo>
                <a:cubicBezTo>
                  <a:pt x="18077" y="3116"/>
                  <a:pt x="18010" y="3118"/>
                  <a:pt x="17983" y="3149"/>
                </a:cubicBezTo>
                <a:cubicBezTo>
                  <a:pt x="17945" y="3195"/>
                  <a:pt x="17835" y="3177"/>
                  <a:pt x="17722" y="3105"/>
                </a:cubicBezTo>
                <a:cubicBezTo>
                  <a:pt x="17659" y="3065"/>
                  <a:pt x="17645" y="3066"/>
                  <a:pt x="17623" y="3110"/>
                </a:cubicBezTo>
                <a:cubicBezTo>
                  <a:pt x="17608" y="3138"/>
                  <a:pt x="17565" y="3161"/>
                  <a:pt x="17527" y="3161"/>
                </a:cubicBezTo>
                <a:cubicBezTo>
                  <a:pt x="17490" y="3161"/>
                  <a:pt x="17418" y="3191"/>
                  <a:pt x="17368" y="3228"/>
                </a:cubicBezTo>
                <a:cubicBezTo>
                  <a:pt x="17315" y="3268"/>
                  <a:pt x="17254" y="3286"/>
                  <a:pt x="17222" y="3271"/>
                </a:cubicBezTo>
                <a:cubicBezTo>
                  <a:pt x="17136" y="3231"/>
                  <a:pt x="17041" y="3229"/>
                  <a:pt x="16982" y="3265"/>
                </a:cubicBezTo>
                <a:cubicBezTo>
                  <a:pt x="16943" y="3289"/>
                  <a:pt x="16914" y="3279"/>
                  <a:pt x="16881" y="3234"/>
                </a:cubicBezTo>
                <a:cubicBezTo>
                  <a:pt x="16828" y="3160"/>
                  <a:pt x="16856" y="3128"/>
                  <a:pt x="16973" y="3128"/>
                </a:cubicBezTo>
                <a:cubicBezTo>
                  <a:pt x="17019" y="3128"/>
                  <a:pt x="17056" y="3107"/>
                  <a:pt x="17056" y="3082"/>
                </a:cubicBezTo>
                <a:cubicBezTo>
                  <a:pt x="17056" y="3057"/>
                  <a:pt x="17083" y="3019"/>
                  <a:pt x="17116" y="2999"/>
                </a:cubicBezTo>
                <a:cubicBezTo>
                  <a:pt x="17149" y="2978"/>
                  <a:pt x="17172" y="2928"/>
                  <a:pt x="17168" y="2886"/>
                </a:cubicBezTo>
                <a:cubicBezTo>
                  <a:pt x="17162" y="2827"/>
                  <a:pt x="17131" y="2811"/>
                  <a:pt x="17029" y="2808"/>
                </a:cubicBezTo>
                <a:cubicBezTo>
                  <a:pt x="16953" y="2807"/>
                  <a:pt x="16839" y="2766"/>
                  <a:pt x="16755" y="2711"/>
                </a:cubicBezTo>
                <a:cubicBezTo>
                  <a:pt x="16620" y="2621"/>
                  <a:pt x="16616" y="2612"/>
                  <a:pt x="16684" y="2556"/>
                </a:cubicBezTo>
                <a:cubicBezTo>
                  <a:pt x="16724" y="2523"/>
                  <a:pt x="16778" y="2495"/>
                  <a:pt x="16806" y="2495"/>
                </a:cubicBezTo>
                <a:cubicBezTo>
                  <a:pt x="16833" y="2495"/>
                  <a:pt x="16880" y="2465"/>
                  <a:pt x="16910" y="2429"/>
                </a:cubicBezTo>
                <a:cubicBezTo>
                  <a:pt x="16958" y="2372"/>
                  <a:pt x="16949" y="2341"/>
                  <a:pt x="16842" y="2214"/>
                </a:cubicBezTo>
                <a:lnTo>
                  <a:pt x="16716" y="2064"/>
                </a:lnTo>
                <a:lnTo>
                  <a:pt x="16638" y="2163"/>
                </a:lnTo>
                <a:cubicBezTo>
                  <a:pt x="16585" y="2229"/>
                  <a:pt x="16523" y="2262"/>
                  <a:pt x="16452" y="2262"/>
                </a:cubicBezTo>
                <a:cubicBezTo>
                  <a:pt x="16304" y="2262"/>
                  <a:pt x="16280" y="2309"/>
                  <a:pt x="16389" y="2382"/>
                </a:cubicBezTo>
                <a:cubicBezTo>
                  <a:pt x="16474" y="2439"/>
                  <a:pt x="16475" y="2446"/>
                  <a:pt x="16404" y="2485"/>
                </a:cubicBezTo>
                <a:cubicBezTo>
                  <a:pt x="16296" y="2544"/>
                  <a:pt x="16052" y="2419"/>
                  <a:pt x="16110" y="2335"/>
                </a:cubicBezTo>
                <a:cubicBezTo>
                  <a:pt x="16173" y="2245"/>
                  <a:pt x="16123" y="2197"/>
                  <a:pt x="15987" y="2217"/>
                </a:cubicBezTo>
                <a:cubicBezTo>
                  <a:pt x="15904" y="2229"/>
                  <a:pt x="15844" y="2217"/>
                  <a:pt x="15801" y="2178"/>
                </a:cubicBezTo>
                <a:cubicBezTo>
                  <a:pt x="15746" y="2129"/>
                  <a:pt x="15750" y="2117"/>
                  <a:pt x="15822" y="2077"/>
                </a:cubicBezTo>
                <a:cubicBezTo>
                  <a:pt x="15868" y="2052"/>
                  <a:pt x="15926" y="2041"/>
                  <a:pt x="15951" y="2052"/>
                </a:cubicBezTo>
                <a:cubicBezTo>
                  <a:pt x="15976" y="2064"/>
                  <a:pt x="15982" y="2056"/>
                  <a:pt x="15963" y="2035"/>
                </a:cubicBezTo>
                <a:cubicBezTo>
                  <a:pt x="15946" y="2014"/>
                  <a:pt x="15894" y="1996"/>
                  <a:pt x="15847" y="1996"/>
                </a:cubicBezTo>
                <a:cubicBezTo>
                  <a:pt x="15801" y="1996"/>
                  <a:pt x="15743" y="1970"/>
                  <a:pt x="15719" y="1938"/>
                </a:cubicBezTo>
                <a:cubicBezTo>
                  <a:pt x="15695" y="1906"/>
                  <a:pt x="15660" y="1891"/>
                  <a:pt x="15642" y="1905"/>
                </a:cubicBezTo>
                <a:cubicBezTo>
                  <a:pt x="15624" y="1918"/>
                  <a:pt x="15582" y="1913"/>
                  <a:pt x="15549" y="1892"/>
                </a:cubicBezTo>
                <a:cubicBezTo>
                  <a:pt x="15505" y="1865"/>
                  <a:pt x="15473" y="1866"/>
                  <a:pt x="15426" y="1894"/>
                </a:cubicBezTo>
                <a:cubicBezTo>
                  <a:pt x="15380" y="1923"/>
                  <a:pt x="15355" y="1923"/>
                  <a:pt x="15332" y="1896"/>
                </a:cubicBezTo>
                <a:cubicBezTo>
                  <a:pt x="15312" y="1871"/>
                  <a:pt x="15284" y="1878"/>
                  <a:pt x="15247" y="1915"/>
                </a:cubicBezTo>
                <a:cubicBezTo>
                  <a:pt x="15186" y="1977"/>
                  <a:pt x="15012" y="1966"/>
                  <a:pt x="15030" y="1902"/>
                </a:cubicBezTo>
                <a:cubicBezTo>
                  <a:pt x="15047" y="1845"/>
                  <a:pt x="14955" y="1724"/>
                  <a:pt x="14911" y="1745"/>
                </a:cubicBezTo>
                <a:cubicBezTo>
                  <a:pt x="14864" y="1766"/>
                  <a:pt x="14629" y="1582"/>
                  <a:pt x="14668" y="1553"/>
                </a:cubicBezTo>
                <a:cubicBezTo>
                  <a:pt x="14685" y="1541"/>
                  <a:pt x="14656" y="1530"/>
                  <a:pt x="14604" y="1530"/>
                </a:cubicBezTo>
                <a:cubicBezTo>
                  <a:pt x="14552" y="1530"/>
                  <a:pt x="14498" y="1543"/>
                  <a:pt x="14485" y="1559"/>
                </a:cubicBezTo>
                <a:cubicBezTo>
                  <a:pt x="14471" y="1576"/>
                  <a:pt x="14406" y="1600"/>
                  <a:pt x="14339" y="1612"/>
                </a:cubicBezTo>
                <a:cubicBezTo>
                  <a:pt x="14246" y="1630"/>
                  <a:pt x="14202" y="1618"/>
                  <a:pt x="14146" y="1564"/>
                </a:cubicBezTo>
                <a:cubicBezTo>
                  <a:pt x="14107" y="1525"/>
                  <a:pt x="14045" y="1490"/>
                  <a:pt x="14009" y="1486"/>
                </a:cubicBezTo>
                <a:cubicBezTo>
                  <a:pt x="13973" y="1482"/>
                  <a:pt x="13920" y="1467"/>
                  <a:pt x="13889" y="1452"/>
                </a:cubicBezTo>
                <a:cubicBezTo>
                  <a:pt x="13858" y="1438"/>
                  <a:pt x="13813" y="1436"/>
                  <a:pt x="13788" y="1447"/>
                </a:cubicBezTo>
                <a:cubicBezTo>
                  <a:pt x="13763" y="1459"/>
                  <a:pt x="13686" y="1448"/>
                  <a:pt x="13617" y="1422"/>
                </a:cubicBezTo>
                <a:cubicBezTo>
                  <a:pt x="13533" y="1391"/>
                  <a:pt x="13470" y="1386"/>
                  <a:pt x="13424" y="1408"/>
                </a:cubicBezTo>
                <a:cubicBezTo>
                  <a:pt x="13309" y="1462"/>
                  <a:pt x="13129" y="1350"/>
                  <a:pt x="13139" y="1231"/>
                </a:cubicBezTo>
                <a:cubicBezTo>
                  <a:pt x="13148" y="1120"/>
                  <a:pt x="13112" y="1105"/>
                  <a:pt x="13026" y="1182"/>
                </a:cubicBezTo>
                <a:cubicBezTo>
                  <a:pt x="12931" y="1266"/>
                  <a:pt x="12873" y="1184"/>
                  <a:pt x="12959" y="1087"/>
                </a:cubicBezTo>
                <a:cubicBezTo>
                  <a:pt x="13029" y="1008"/>
                  <a:pt x="13029" y="1001"/>
                  <a:pt x="12947" y="969"/>
                </a:cubicBezTo>
                <a:cubicBezTo>
                  <a:pt x="12880" y="942"/>
                  <a:pt x="12838" y="950"/>
                  <a:pt x="12758" y="1005"/>
                </a:cubicBezTo>
                <a:cubicBezTo>
                  <a:pt x="12607" y="1110"/>
                  <a:pt x="12244" y="1112"/>
                  <a:pt x="12153" y="1008"/>
                </a:cubicBezTo>
                <a:cubicBezTo>
                  <a:pt x="12089" y="936"/>
                  <a:pt x="12094" y="930"/>
                  <a:pt x="12274" y="862"/>
                </a:cubicBezTo>
                <a:lnTo>
                  <a:pt x="12462" y="790"/>
                </a:lnTo>
                <a:lnTo>
                  <a:pt x="12340" y="743"/>
                </a:lnTo>
                <a:cubicBezTo>
                  <a:pt x="12273" y="717"/>
                  <a:pt x="12233" y="679"/>
                  <a:pt x="12249" y="659"/>
                </a:cubicBezTo>
                <a:cubicBezTo>
                  <a:pt x="12267" y="638"/>
                  <a:pt x="12252" y="630"/>
                  <a:pt x="12216" y="640"/>
                </a:cubicBezTo>
                <a:cubicBezTo>
                  <a:pt x="12181" y="649"/>
                  <a:pt x="12124" y="637"/>
                  <a:pt x="12086" y="612"/>
                </a:cubicBezTo>
                <a:cubicBezTo>
                  <a:pt x="12048" y="588"/>
                  <a:pt x="11947" y="563"/>
                  <a:pt x="11862" y="558"/>
                </a:cubicBezTo>
                <a:cubicBezTo>
                  <a:pt x="11735" y="550"/>
                  <a:pt x="11707" y="560"/>
                  <a:pt x="11706" y="612"/>
                </a:cubicBezTo>
                <a:cubicBezTo>
                  <a:pt x="11706" y="647"/>
                  <a:pt x="11680" y="683"/>
                  <a:pt x="11648" y="691"/>
                </a:cubicBezTo>
                <a:cubicBezTo>
                  <a:pt x="11557" y="714"/>
                  <a:pt x="11343" y="875"/>
                  <a:pt x="11308" y="947"/>
                </a:cubicBezTo>
                <a:cubicBezTo>
                  <a:pt x="11279" y="1007"/>
                  <a:pt x="11268" y="1004"/>
                  <a:pt x="11164" y="905"/>
                </a:cubicBezTo>
                <a:cubicBezTo>
                  <a:pt x="11024" y="773"/>
                  <a:pt x="10962" y="768"/>
                  <a:pt x="10996" y="894"/>
                </a:cubicBezTo>
                <a:cubicBezTo>
                  <a:pt x="11037" y="1048"/>
                  <a:pt x="10943" y="1043"/>
                  <a:pt x="10765" y="881"/>
                </a:cubicBezTo>
                <a:cubicBezTo>
                  <a:pt x="10636" y="764"/>
                  <a:pt x="10576" y="735"/>
                  <a:pt x="10494" y="746"/>
                </a:cubicBezTo>
                <a:cubicBezTo>
                  <a:pt x="10435" y="754"/>
                  <a:pt x="10375" y="746"/>
                  <a:pt x="10359" y="728"/>
                </a:cubicBezTo>
                <a:cubicBezTo>
                  <a:pt x="10344" y="709"/>
                  <a:pt x="10305" y="701"/>
                  <a:pt x="10271" y="711"/>
                </a:cubicBezTo>
                <a:cubicBezTo>
                  <a:pt x="10176" y="738"/>
                  <a:pt x="10140" y="660"/>
                  <a:pt x="10226" y="613"/>
                </a:cubicBezTo>
                <a:cubicBezTo>
                  <a:pt x="10299" y="574"/>
                  <a:pt x="10297" y="566"/>
                  <a:pt x="10205" y="498"/>
                </a:cubicBezTo>
                <a:cubicBezTo>
                  <a:pt x="10120" y="435"/>
                  <a:pt x="10094" y="431"/>
                  <a:pt x="10004" y="467"/>
                </a:cubicBezTo>
                <a:cubicBezTo>
                  <a:pt x="9947" y="489"/>
                  <a:pt x="9869" y="499"/>
                  <a:pt x="9832" y="488"/>
                </a:cubicBezTo>
                <a:cubicBezTo>
                  <a:pt x="9795" y="478"/>
                  <a:pt x="9700" y="492"/>
                  <a:pt x="9624" y="521"/>
                </a:cubicBezTo>
                <a:cubicBezTo>
                  <a:pt x="9491" y="570"/>
                  <a:pt x="9479" y="569"/>
                  <a:pt x="9377" y="498"/>
                </a:cubicBezTo>
                <a:cubicBezTo>
                  <a:pt x="9318" y="456"/>
                  <a:pt x="9279" y="411"/>
                  <a:pt x="9291" y="398"/>
                </a:cubicBezTo>
                <a:cubicBezTo>
                  <a:pt x="9302" y="384"/>
                  <a:pt x="9275" y="376"/>
                  <a:pt x="9233" y="378"/>
                </a:cubicBezTo>
                <a:cubicBezTo>
                  <a:pt x="9183" y="381"/>
                  <a:pt x="9155" y="356"/>
                  <a:pt x="9151" y="307"/>
                </a:cubicBezTo>
                <a:cubicBezTo>
                  <a:pt x="9140" y="192"/>
                  <a:pt x="9136" y="189"/>
                  <a:pt x="9067" y="232"/>
                </a:cubicBezTo>
                <a:cubicBezTo>
                  <a:pt x="8977" y="287"/>
                  <a:pt x="8897" y="244"/>
                  <a:pt x="8951" y="170"/>
                </a:cubicBezTo>
                <a:cubicBezTo>
                  <a:pt x="9008" y="90"/>
                  <a:pt x="8877" y="34"/>
                  <a:pt x="8668" y="49"/>
                </a:cubicBezTo>
                <a:cubicBezTo>
                  <a:pt x="8579" y="55"/>
                  <a:pt x="8494" y="46"/>
                  <a:pt x="8481" y="30"/>
                </a:cubicBezTo>
                <a:cubicBezTo>
                  <a:pt x="8461" y="6"/>
                  <a:pt x="8430" y="-3"/>
                  <a:pt x="8408" y="1"/>
                </a:cubicBezTo>
                <a:close/>
                <a:moveTo>
                  <a:pt x="7415" y="432"/>
                </a:moveTo>
                <a:cubicBezTo>
                  <a:pt x="7359" y="432"/>
                  <a:pt x="7073" y="528"/>
                  <a:pt x="7073" y="547"/>
                </a:cubicBezTo>
                <a:cubicBezTo>
                  <a:pt x="7073" y="594"/>
                  <a:pt x="7292" y="558"/>
                  <a:pt x="7364" y="499"/>
                </a:cubicBezTo>
                <a:cubicBezTo>
                  <a:pt x="7409" y="462"/>
                  <a:pt x="7432" y="432"/>
                  <a:pt x="7415" y="432"/>
                </a:cubicBezTo>
                <a:close/>
                <a:moveTo>
                  <a:pt x="13027" y="599"/>
                </a:moveTo>
                <a:cubicBezTo>
                  <a:pt x="13025" y="597"/>
                  <a:pt x="13007" y="607"/>
                  <a:pt x="12971" y="628"/>
                </a:cubicBezTo>
                <a:cubicBezTo>
                  <a:pt x="12928" y="653"/>
                  <a:pt x="12893" y="679"/>
                  <a:pt x="12893" y="686"/>
                </a:cubicBezTo>
                <a:cubicBezTo>
                  <a:pt x="12893" y="713"/>
                  <a:pt x="12929" y="696"/>
                  <a:pt x="12988" y="640"/>
                </a:cubicBezTo>
                <a:cubicBezTo>
                  <a:pt x="13016" y="614"/>
                  <a:pt x="13029" y="600"/>
                  <a:pt x="13027" y="599"/>
                </a:cubicBezTo>
                <a:close/>
                <a:moveTo>
                  <a:pt x="13375" y="734"/>
                </a:moveTo>
                <a:cubicBezTo>
                  <a:pt x="13353" y="734"/>
                  <a:pt x="13340" y="744"/>
                  <a:pt x="13340" y="765"/>
                </a:cubicBezTo>
                <a:cubicBezTo>
                  <a:pt x="13340" y="783"/>
                  <a:pt x="13386" y="799"/>
                  <a:pt x="13441" y="798"/>
                </a:cubicBezTo>
                <a:cubicBezTo>
                  <a:pt x="13523" y="798"/>
                  <a:pt x="13529" y="791"/>
                  <a:pt x="13475" y="765"/>
                </a:cubicBezTo>
                <a:cubicBezTo>
                  <a:pt x="13431" y="744"/>
                  <a:pt x="13398" y="734"/>
                  <a:pt x="13375" y="734"/>
                </a:cubicBezTo>
                <a:close/>
                <a:moveTo>
                  <a:pt x="14293" y="1180"/>
                </a:moveTo>
                <a:cubicBezTo>
                  <a:pt x="14279" y="1187"/>
                  <a:pt x="14278" y="1212"/>
                  <a:pt x="14297" y="1249"/>
                </a:cubicBezTo>
                <a:cubicBezTo>
                  <a:pt x="14312" y="1278"/>
                  <a:pt x="14345" y="1292"/>
                  <a:pt x="14371" y="1280"/>
                </a:cubicBezTo>
                <a:cubicBezTo>
                  <a:pt x="14404" y="1265"/>
                  <a:pt x="14402" y="1243"/>
                  <a:pt x="14366" y="1210"/>
                </a:cubicBezTo>
                <a:cubicBezTo>
                  <a:pt x="14333" y="1181"/>
                  <a:pt x="14307" y="1172"/>
                  <a:pt x="14293" y="1180"/>
                </a:cubicBezTo>
                <a:close/>
                <a:moveTo>
                  <a:pt x="16273" y="2029"/>
                </a:moveTo>
                <a:cubicBezTo>
                  <a:pt x="16233" y="2029"/>
                  <a:pt x="16213" y="2044"/>
                  <a:pt x="16228" y="2063"/>
                </a:cubicBezTo>
                <a:cubicBezTo>
                  <a:pt x="16243" y="2081"/>
                  <a:pt x="16263" y="2096"/>
                  <a:pt x="16273" y="2096"/>
                </a:cubicBezTo>
                <a:cubicBezTo>
                  <a:pt x="16282" y="2096"/>
                  <a:pt x="16302" y="2081"/>
                  <a:pt x="16317" y="2063"/>
                </a:cubicBezTo>
                <a:cubicBezTo>
                  <a:pt x="16333" y="2044"/>
                  <a:pt x="16312" y="2029"/>
                  <a:pt x="16273" y="2029"/>
                </a:cubicBezTo>
                <a:close/>
                <a:moveTo>
                  <a:pt x="18097" y="2853"/>
                </a:moveTo>
                <a:cubicBezTo>
                  <a:pt x="18066" y="2861"/>
                  <a:pt x="18050" y="2878"/>
                  <a:pt x="18060" y="2890"/>
                </a:cubicBezTo>
                <a:cubicBezTo>
                  <a:pt x="18085" y="2920"/>
                  <a:pt x="18265" y="2921"/>
                  <a:pt x="18265" y="2890"/>
                </a:cubicBezTo>
                <a:cubicBezTo>
                  <a:pt x="18265" y="2858"/>
                  <a:pt x="18163" y="2835"/>
                  <a:pt x="18097" y="2853"/>
                </a:cubicBezTo>
                <a:close/>
                <a:moveTo>
                  <a:pt x="4995" y="3327"/>
                </a:moveTo>
                <a:cubicBezTo>
                  <a:pt x="4959" y="3327"/>
                  <a:pt x="4917" y="3342"/>
                  <a:pt x="4902" y="3360"/>
                </a:cubicBezTo>
                <a:cubicBezTo>
                  <a:pt x="4887" y="3379"/>
                  <a:pt x="4916" y="3394"/>
                  <a:pt x="4967" y="3394"/>
                </a:cubicBezTo>
                <a:cubicBezTo>
                  <a:pt x="5017" y="3394"/>
                  <a:pt x="5059" y="3379"/>
                  <a:pt x="5059" y="3360"/>
                </a:cubicBezTo>
                <a:cubicBezTo>
                  <a:pt x="5059" y="3342"/>
                  <a:pt x="5030" y="3327"/>
                  <a:pt x="4995" y="3327"/>
                </a:cubicBezTo>
                <a:close/>
                <a:moveTo>
                  <a:pt x="4035" y="7553"/>
                </a:moveTo>
                <a:cubicBezTo>
                  <a:pt x="4010" y="7553"/>
                  <a:pt x="3977" y="7568"/>
                  <a:pt x="3962" y="7587"/>
                </a:cubicBezTo>
                <a:cubicBezTo>
                  <a:pt x="3947" y="7605"/>
                  <a:pt x="3954" y="7620"/>
                  <a:pt x="3979" y="7620"/>
                </a:cubicBezTo>
                <a:cubicBezTo>
                  <a:pt x="4004" y="7620"/>
                  <a:pt x="4036" y="7605"/>
                  <a:pt x="4052" y="7587"/>
                </a:cubicBezTo>
                <a:cubicBezTo>
                  <a:pt x="4067" y="7568"/>
                  <a:pt x="4059" y="7553"/>
                  <a:pt x="4035" y="7553"/>
                </a:cubicBezTo>
                <a:close/>
                <a:moveTo>
                  <a:pt x="21325" y="13460"/>
                </a:moveTo>
                <a:cubicBezTo>
                  <a:pt x="21310" y="13461"/>
                  <a:pt x="21296" y="13465"/>
                  <a:pt x="21289" y="13473"/>
                </a:cubicBezTo>
                <a:cubicBezTo>
                  <a:pt x="21277" y="13488"/>
                  <a:pt x="21279" y="13510"/>
                  <a:pt x="21295" y="13522"/>
                </a:cubicBezTo>
                <a:cubicBezTo>
                  <a:pt x="21337" y="13554"/>
                  <a:pt x="21443" y="13547"/>
                  <a:pt x="21443" y="13513"/>
                </a:cubicBezTo>
                <a:cubicBezTo>
                  <a:pt x="21443" y="13482"/>
                  <a:pt x="21373" y="13457"/>
                  <a:pt x="21325" y="13460"/>
                </a:cubicBezTo>
                <a:close/>
              </a:path>
            </a:pathLst>
          </a:custGeom>
          <a:ln w="12700">
            <a:miter lim="400000"/>
          </a:ln>
        </p:spPr>
      </p:pic>
      <p:pic>
        <p:nvPicPr>
          <p:cNvPr id="14" name="4_rgb.jpg"/>
          <p:cNvPicPr>
            <a:picLocks noChangeAspect="1"/>
          </p:cNvPicPr>
          <p:nvPr/>
        </p:nvPicPr>
        <p:blipFill>
          <a:blip r:embed="rId7">
            <a:extLst/>
          </a:blip>
          <a:srcRect l="3137" t="757" r="2330" b="915"/>
          <a:stretch>
            <a:fillRect/>
          </a:stretch>
        </p:blipFill>
        <p:spPr>
          <a:xfrm>
            <a:off x="3725960" y="3221703"/>
            <a:ext cx="6122870" cy="8241729"/>
          </a:xfrm>
          <a:custGeom>
            <a:avLst/>
            <a:gdLst/>
            <a:ahLst/>
            <a:cxnLst>
              <a:cxn ang="0">
                <a:pos x="wd2" y="hd2"/>
              </a:cxn>
              <a:cxn ang="5400000">
                <a:pos x="wd2" y="hd2"/>
              </a:cxn>
              <a:cxn ang="10800000">
                <a:pos x="wd2" y="hd2"/>
              </a:cxn>
              <a:cxn ang="16200000">
                <a:pos x="wd2" y="hd2"/>
              </a:cxn>
            </a:cxnLst>
            <a:rect l="0" t="0" r="r" b="b"/>
            <a:pathLst>
              <a:path w="21567" h="21593" extrusionOk="0">
                <a:moveTo>
                  <a:pt x="8400" y="0"/>
                </a:moveTo>
                <a:cubicBezTo>
                  <a:pt x="8376" y="0"/>
                  <a:pt x="8366" y="20"/>
                  <a:pt x="8379" y="46"/>
                </a:cubicBezTo>
                <a:cubicBezTo>
                  <a:pt x="8415" y="116"/>
                  <a:pt x="8321" y="169"/>
                  <a:pt x="8227" y="132"/>
                </a:cubicBezTo>
                <a:cubicBezTo>
                  <a:pt x="8145" y="99"/>
                  <a:pt x="8007" y="121"/>
                  <a:pt x="8007" y="166"/>
                </a:cubicBezTo>
                <a:cubicBezTo>
                  <a:pt x="8007" y="180"/>
                  <a:pt x="8038" y="210"/>
                  <a:pt x="8074" y="233"/>
                </a:cubicBezTo>
                <a:cubicBezTo>
                  <a:pt x="8111" y="255"/>
                  <a:pt x="8127" y="289"/>
                  <a:pt x="8111" y="309"/>
                </a:cubicBezTo>
                <a:cubicBezTo>
                  <a:pt x="8093" y="330"/>
                  <a:pt x="8108" y="337"/>
                  <a:pt x="8147" y="325"/>
                </a:cubicBezTo>
                <a:cubicBezTo>
                  <a:pt x="8183" y="315"/>
                  <a:pt x="8258" y="341"/>
                  <a:pt x="8314" y="384"/>
                </a:cubicBezTo>
                <a:lnTo>
                  <a:pt x="8414" y="462"/>
                </a:lnTo>
                <a:lnTo>
                  <a:pt x="8262" y="515"/>
                </a:lnTo>
                <a:cubicBezTo>
                  <a:pt x="8178" y="544"/>
                  <a:pt x="8092" y="567"/>
                  <a:pt x="8070" y="564"/>
                </a:cubicBezTo>
                <a:cubicBezTo>
                  <a:pt x="7935" y="545"/>
                  <a:pt x="7838" y="580"/>
                  <a:pt x="7745" y="682"/>
                </a:cubicBezTo>
                <a:cubicBezTo>
                  <a:pt x="7686" y="746"/>
                  <a:pt x="7612" y="799"/>
                  <a:pt x="7581" y="799"/>
                </a:cubicBezTo>
                <a:cubicBezTo>
                  <a:pt x="7550" y="799"/>
                  <a:pt x="7513" y="823"/>
                  <a:pt x="7497" y="853"/>
                </a:cubicBezTo>
                <a:cubicBezTo>
                  <a:pt x="7471" y="903"/>
                  <a:pt x="7463" y="903"/>
                  <a:pt x="7388" y="853"/>
                </a:cubicBezTo>
                <a:cubicBezTo>
                  <a:pt x="7286" y="784"/>
                  <a:pt x="7184" y="782"/>
                  <a:pt x="7219" y="849"/>
                </a:cubicBezTo>
                <a:cubicBezTo>
                  <a:pt x="7233" y="877"/>
                  <a:pt x="7207" y="928"/>
                  <a:pt x="7160" y="963"/>
                </a:cubicBezTo>
                <a:cubicBezTo>
                  <a:pt x="7114" y="997"/>
                  <a:pt x="7088" y="1036"/>
                  <a:pt x="7103" y="1047"/>
                </a:cubicBezTo>
                <a:cubicBezTo>
                  <a:pt x="7118" y="1058"/>
                  <a:pt x="7088" y="1075"/>
                  <a:pt x="7036" y="1085"/>
                </a:cubicBezTo>
                <a:cubicBezTo>
                  <a:pt x="6981" y="1096"/>
                  <a:pt x="6949" y="1123"/>
                  <a:pt x="6962" y="1148"/>
                </a:cubicBezTo>
                <a:cubicBezTo>
                  <a:pt x="6996" y="1214"/>
                  <a:pt x="6924" y="1230"/>
                  <a:pt x="6739" y="1199"/>
                </a:cubicBezTo>
                <a:cubicBezTo>
                  <a:pt x="6597" y="1175"/>
                  <a:pt x="6580" y="1178"/>
                  <a:pt x="6625" y="1219"/>
                </a:cubicBezTo>
                <a:cubicBezTo>
                  <a:pt x="6695" y="1282"/>
                  <a:pt x="6643" y="1314"/>
                  <a:pt x="6471" y="1314"/>
                </a:cubicBezTo>
                <a:cubicBezTo>
                  <a:pt x="6393" y="1314"/>
                  <a:pt x="6326" y="1329"/>
                  <a:pt x="6321" y="1348"/>
                </a:cubicBezTo>
                <a:cubicBezTo>
                  <a:pt x="6317" y="1366"/>
                  <a:pt x="6347" y="1378"/>
                  <a:pt x="6389" y="1374"/>
                </a:cubicBezTo>
                <a:cubicBezTo>
                  <a:pt x="6430" y="1370"/>
                  <a:pt x="6494" y="1374"/>
                  <a:pt x="6530" y="1384"/>
                </a:cubicBezTo>
                <a:cubicBezTo>
                  <a:pt x="6580" y="1397"/>
                  <a:pt x="6569" y="1417"/>
                  <a:pt x="6482" y="1474"/>
                </a:cubicBezTo>
                <a:cubicBezTo>
                  <a:pt x="6421" y="1515"/>
                  <a:pt x="6380" y="1544"/>
                  <a:pt x="6390" y="1540"/>
                </a:cubicBezTo>
                <a:cubicBezTo>
                  <a:pt x="6423" y="1527"/>
                  <a:pt x="6665" y="1631"/>
                  <a:pt x="6665" y="1657"/>
                </a:cubicBezTo>
                <a:cubicBezTo>
                  <a:pt x="6665" y="1702"/>
                  <a:pt x="6560" y="1763"/>
                  <a:pt x="6482" y="1763"/>
                </a:cubicBezTo>
                <a:cubicBezTo>
                  <a:pt x="6441" y="1763"/>
                  <a:pt x="6396" y="1796"/>
                  <a:pt x="6382" y="1835"/>
                </a:cubicBezTo>
                <a:cubicBezTo>
                  <a:pt x="6359" y="1899"/>
                  <a:pt x="6347" y="1902"/>
                  <a:pt x="6278" y="1860"/>
                </a:cubicBezTo>
                <a:cubicBezTo>
                  <a:pt x="6228" y="1830"/>
                  <a:pt x="6213" y="1828"/>
                  <a:pt x="6235" y="1855"/>
                </a:cubicBezTo>
                <a:cubicBezTo>
                  <a:pt x="6257" y="1882"/>
                  <a:pt x="6229" y="1908"/>
                  <a:pt x="6157" y="1929"/>
                </a:cubicBezTo>
                <a:cubicBezTo>
                  <a:pt x="6095" y="1946"/>
                  <a:pt x="6010" y="1999"/>
                  <a:pt x="5969" y="2045"/>
                </a:cubicBezTo>
                <a:cubicBezTo>
                  <a:pt x="5928" y="2092"/>
                  <a:pt x="5851" y="2131"/>
                  <a:pt x="5799" y="2133"/>
                </a:cubicBezTo>
                <a:cubicBezTo>
                  <a:pt x="5734" y="2135"/>
                  <a:pt x="5756" y="2148"/>
                  <a:pt x="5867" y="2174"/>
                </a:cubicBezTo>
                <a:cubicBezTo>
                  <a:pt x="5957" y="2195"/>
                  <a:pt x="6047" y="2224"/>
                  <a:pt x="6066" y="2238"/>
                </a:cubicBezTo>
                <a:cubicBezTo>
                  <a:pt x="6084" y="2251"/>
                  <a:pt x="6134" y="2263"/>
                  <a:pt x="6177" y="2263"/>
                </a:cubicBezTo>
                <a:cubicBezTo>
                  <a:pt x="6296" y="2263"/>
                  <a:pt x="6330" y="2331"/>
                  <a:pt x="6222" y="2352"/>
                </a:cubicBezTo>
                <a:cubicBezTo>
                  <a:pt x="6110" y="2374"/>
                  <a:pt x="6107" y="2391"/>
                  <a:pt x="6198" y="2488"/>
                </a:cubicBezTo>
                <a:cubicBezTo>
                  <a:pt x="6281" y="2576"/>
                  <a:pt x="6261" y="2608"/>
                  <a:pt x="6082" y="2674"/>
                </a:cubicBezTo>
                <a:cubicBezTo>
                  <a:pt x="5959" y="2720"/>
                  <a:pt x="5945" y="2719"/>
                  <a:pt x="5902" y="2659"/>
                </a:cubicBezTo>
                <a:cubicBezTo>
                  <a:pt x="5876" y="2623"/>
                  <a:pt x="5836" y="2602"/>
                  <a:pt x="5813" y="2613"/>
                </a:cubicBezTo>
                <a:cubicBezTo>
                  <a:pt x="5789" y="2624"/>
                  <a:pt x="5746" y="2620"/>
                  <a:pt x="5715" y="2606"/>
                </a:cubicBezTo>
                <a:cubicBezTo>
                  <a:pt x="5684" y="2591"/>
                  <a:pt x="5649" y="2578"/>
                  <a:pt x="5636" y="2577"/>
                </a:cubicBezTo>
                <a:cubicBezTo>
                  <a:pt x="5624" y="2575"/>
                  <a:pt x="5559" y="2554"/>
                  <a:pt x="5492" y="2530"/>
                </a:cubicBezTo>
                <a:cubicBezTo>
                  <a:pt x="5394" y="2494"/>
                  <a:pt x="5358" y="2493"/>
                  <a:pt x="5302" y="2528"/>
                </a:cubicBezTo>
                <a:cubicBezTo>
                  <a:pt x="5247" y="2562"/>
                  <a:pt x="5220" y="2562"/>
                  <a:pt x="5163" y="2527"/>
                </a:cubicBezTo>
                <a:cubicBezTo>
                  <a:pt x="5098" y="2487"/>
                  <a:pt x="5099" y="2478"/>
                  <a:pt x="5174" y="2435"/>
                </a:cubicBezTo>
                <a:cubicBezTo>
                  <a:pt x="5250" y="2392"/>
                  <a:pt x="5247" y="2389"/>
                  <a:pt x="5132" y="2404"/>
                </a:cubicBezTo>
                <a:cubicBezTo>
                  <a:pt x="5064" y="2413"/>
                  <a:pt x="4998" y="2408"/>
                  <a:pt x="4985" y="2392"/>
                </a:cubicBezTo>
                <a:cubicBezTo>
                  <a:pt x="4954" y="2356"/>
                  <a:pt x="4844" y="2390"/>
                  <a:pt x="4816" y="2446"/>
                </a:cubicBezTo>
                <a:cubicBezTo>
                  <a:pt x="4802" y="2473"/>
                  <a:pt x="4852" y="2511"/>
                  <a:pt x="4946" y="2544"/>
                </a:cubicBezTo>
                <a:cubicBezTo>
                  <a:pt x="5096" y="2597"/>
                  <a:pt x="5097" y="2600"/>
                  <a:pt x="5027" y="2679"/>
                </a:cubicBezTo>
                <a:cubicBezTo>
                  <a:pt x="4987" y="2724"/>
                  <a:pt x="4938" y="2762"/>
                  <a:pt x="4917" y="2762"/>
                </a:cubicBezTo>
                <a:cubicBezTo>
                  <a:pt x="4896" y="2762"/>
                  <a:pt x="4889" y="2782"/>
                  <a:pt x="4901" y="2806"/>
                </a:cubicBezTo>
                <a:cubicBezTo>
                  <a:pt x="4914" y="2831"/>
                  <a:pt x="4894" y="2869"/>
                  <a:pt x="4856" y="2893"/>
                </a:cubicBezTo>
                <a:cubicBezTo>
                  <a:pt x="4819" y="2916"/>
                  <a:pt x="4799" y="2949"/>
                  <a:pt x="4813" y="2965"/>
                </a:cubicBezTo>
                <a:cubicBezTo>
                  <a:pt x="4827" y="2982"/>
                  <a:pt x="4899" y="2959"/>
                  <a:pt x="4972" y="2912"/>
                </a:cubicBezTo>
                <a:cubicBezTo>
                  <a:pt x="5046" y="2866"/>
                  <a:pt x="5125" y="2828"/>
                  <a:pt x="5146" y="2828"/>
                </a:cubicBezTo>
                <a:cubicBezTo>
                  <a:pt x="5206" y="2828"/>
                  <a:pt x="5241" y="2887"/>
                  <a:pt x="5193" y="2909"/>
                </a:cubicBezTo>
                <a:cubicBezTo>
                  <a:pt x="5170" y="2920"/>
                  <a:pt x="5121" y="2974"/>
                  <a:pt x="5084" y="3028"/>
                </a:cubicBezTo>
                <a:cubicBezTo>
                  <a:pt x="5022" y="3121"/>
                  <a:pt x="5023" y="3125"/>
                  <a:pt x="5109" y="3118"/>
                </a:cubicBezTo>
                <a:cubicBezTo>
                  <a:pt x="5170" y="3113"/>
                  <a:pt x="5205" y="3133"/>
                  <a:pt x="5214" y="3176"/>
                </a:cubicBezTo>
                <a:cubicBezTo>
                  <a:pt x="5234" y="3269"/>
                  <a:pt x="5154" y="3327"/>
                  <a:pt x="5007" y="3327"/>
                </a:cubicBezTo>
                <a:cubicBezTo>
                  <a:pt x="4938" y="3327"/>
                  <a:pt x="4868" y="3343"/>
                  <a:pt x="4851" y="3364"/>
                </a:cubicBezTo>
                <a:cubicBezTo>
                  <a:pt x="4829" y="3390"/>
                  <a:pt x="4872" y="3395"/>
                  <a:pt x="4996" y="3379"/>
                </a:cubicBezTo>
                <a:cubicBezTo>
                  <a:pt x="5129" y="3363"/>
                  <a:pt x="5188" y="3370"/>
                  <a:pt x="5231" y="3408"/>
                </a:cubicBezTo>
                <a:cubicBezTo>
                  <a:pt x="5280" y="3452"/>
                  <a:pt x="5270" y="3465"/>
                  <a:pt x="5168" y="3494"/>
                </a:cubicBezTo>
                <a:cubicBezTo>
                  <a:pt x="5102" y="3512"/>
                  <a:pt x="5025" y="3517"/>
                  <a:pt x="4999" y="3505"/>
                </a:cubicBezTo>
                <a:cubicBezTo>
                  <a:pt x="4971" y="3492"/>
                  <a:pt x="4965" y="3499"/>
                  <a:pt x="4984" y="3522"/>
                </a:cubicBezTo>
                <a:cubicBezTo>
                  <a:pt x="5002" y="3544"/>
                  <a:pt x="4984" y="3569"/>
                  <a:pt x="4943" y="3581"/>
                </a:cubicBezTo>
                <a:cubicBezTo>
                  <a:pt x="4881" y="3599"/>
                  <a:pt x="4887" y="3615"/>
                  <a:pt x="4988" y="3693"/>
                </a:cubicBezTo>
                <a:lnTo>
                  <a:pt x="5105" y="3785"/>
                </a:lnTo>
                <a:lnTo>
                  <a:pt x="4991" y="3852"/>
                </a:lnTo>
                <a:cubicBezTo>
                  <a:pt x="4847" y="3936"/>
                  <a:pt x="4847" y="3953"/>
                  <a:pt x="4992" y="3994"/>
                </a:cubicBezTo>
                <a:cubicBezTo>
                  <a:pt x="5080" y="4019"/>
                  <a:pt x="5098" y="4037"/>
                  <a:pt x="5062" y="4070"/>
                </a:cubicBezTo>
                <a:cubicBezTo>
                  <a:pt x="5036" y="4093"/>
                  <a:pt x="5025" y="4146"/>
                  <a:pt x="5040" y="4186"/>
                </a:cubicBezTo>
                <a:cubicBezTo>
                  <a:pt x="5066" y="4261"/>
                  <a:pt x="5121" y="4281"/>
                  <a:pt x="5163" y="4231"/>
                </a:cubicBezTo>
                <a:cubicBezTo>
                  <a:pt x="5202" y="4183"/>
                  <a:pt x="5437" y="4203"/>
                  <a:pt x="5423" y="4254"/>
                </a:cubicBezTo>
                <a:cubicBezTo>
                  <a:pt x="5416" y="4278"/>
                  <a:pt x="5432" y="4320"/>
                  <a:pt x="5460" y="4345"/>
                </a:cubicBezTo>
                <a:cubicBezTo>
                  <a:pt x="5500" y="4381"/>
                  <a:pt x="5496" y="4395"/>
                  <a:pt x="5442" y="4411"/>
                </a:cubicBezTo>
                <a:cubicBezTo>
                  <a:pt x="5387" y="4426"/>
                  <a:pt x="5382" y="4449"/>
                  <a:pt x="5417" y="4517"/>
                </a:cubicBezTo>
                <a:cubicBezTo>
                  <a:pt x="5441" y="4564"/>
                  <a:pt x="5452" y="4621"/>
                  <a:pt x="5441" y="4643"/>
                </a:cubicBezTo>
                <a:cubicBezTo>
                  <a:pt x="5428" y="4668"/>
                  <a:pt x="5457" y="4676"/>
                  <a:pt x="5523" y="4666"/>
                </a:cubicBezTo>
                <a:cubicBezTo>
                  <a:pt x="5580" y="4658"/>
                  <a:pt x="5640" y="4669"/>
                  <a:pt x="5657" y="4689"/>
                </a:cubicBezTo>
                <a:cubicBezTo>
                  <a:pt x="5695" y="4735"/>
                  <a:pt x="5598" y="4832"/>
                  <a:pt x="5541" y="4806"/>
                </a:cubicBezTo>
                <a:cubicBezTo>
                  <a:pt x="5469" y="4773"/>
                  <a:pt x="5404" y="4826"/>
                  <a:pt x="5458" y="4874"/>
                </a:cubicBezTo>
                <a:cubicBezTo>
                  <a:pt x="5493" y="4906"/>
                  <a:pt x="5493" y="4925"/>
                  <a:pt x="5458" y="4941"/>
                </a:cubicBezTo>
                <a:cubicBezTo>
                  <a:pt x="5431" y="4953"/>
                  <a:pt x="5421" y="4991"/>
                  <a:pt x="5435" y="5024"/>
                </a:cubicBezTo>
                <a:cubicBezTo>
                  <a:pt x="5449" y="5058"/>
                  <a:pt x="5440" y="5095"/>
                  <a:pt x="5413" y="5107"/>
                </a:cubicBezTo>
                <a:cubicBezTo>
                  <a:pt x="5378" y="5123"/>
                  <a:pt x="5379" y="5143"/>
                  <a:pt x="5416" y="5176"/>
                </a:cubicBezTo>
                <a:cubicBezTo>
                  <a:pt x="5456" y="5213"/>
                  <a:pt x="5450" y="5228"/>
                  <a:pt x="5385" y="5247"/>
                </a:cubicBezTo>
                <a:cubicBezTo>
                  <a:pt x="5339" y="5259"/>
                  <a:pt x="5277" y="5293"/>
                  <a:pt x="5248" y="5322"/>
                </a:cubicBezTo>
                <a:cubicBezTo>
                  <a:pt x="5204" y="5365"/>
                  <a:pt x="5179" y="5366"/>
                  <a:pt x="5102" y="5332"/>
                </a:cubicBezTo>
                <a:cubicBezTo>
                  <a:pt x="5022" y="5295"/>
                  <a:pt x="4997" y="5302"/>
                  <a:pt x="4891" y="5390"/>
                </a:cubicBezTo>
                <a:cubicBezTo>
                  <a:pt x="4826" y="5445"/>
                  <a:pt x="4728" y="5490"/>
                  <a:pt x="4673" y="5490"/>
                </a:cubicBezTo>
                <a:cubicBezTo>
                  <a:pt x="4619" y="5490"/>
                  <a:pt x="4549" y="5512"/>
                  <a:pt x="4518" y="5540"/>
                </a:cubicBezTo>
                <a:cubicBezTo>
                  <a:pt x="4488" y="5567"/>
                  <a:pt x="4478" y="5590"/>
                  <a:pt x="4496" y="5590"/>
                </a:cubicBezTo>
                <a:cubicBezTo>
                  <a:pt x="4514" y="5590"/>
                  <a:pt x="4494" y="5629"/>
                  <a:pt x="4452" y="5676"/>
                </a:cubicBezTo>
                <a:cubicBezTo>
                  <a:pt x="4377" y="5761"/>
                  <a:pt x="4379" y="5764"/>
                  <a:pt x="4538" y="5873"/>
                </a:cubicBezTo>
                <a:cubicBezTo>
                  <a:pt x="4626" y="5933"/>
                  <a:pt x="4728" y="5991"/>
                  <a:pt x="4764" y="6002"/>
                </a:cubicBezTo>
                <a:cubicBezTo>
                  <a:pt x="4845" y="6025"/>
                  <a:pt x="4851" y="6093"/>
                  <a:pt x="4775" y="6153"/>
                </a:cubicBezTo>
                <a:cubicBezTo>
                  <a:pt x="4730" y="6190"/>
                  <a:pt x="4733" y="6195"/>
                  <a:pt x="4794" y="6179"/>
                </a:cubicBezTo>
                <a:cubicBezTo>
                  <a:pt x="4882" y="6156"/>
                  <a:pt x="5033" y="6267"/>
                  <a:pt x="4988" y="6322"/>
                </a:cubicBezTo>
                <a:cubicBezTo>
                  <a:pt x="4971" y="6343"/>
                  <a:pt x="4927" y="6351"/>
                  <a:pt x="4891" y="6341"/>
                </a:cubicBezTo>
                <a:cubicBezTo>
                  <a:pt x="4856" y="6330"/>
                  <a:pt x="4758" y="6343"/>
                  <a:pt x="4673" y="6370"/>
                </a:cubicBezTo>
                <a:cubicBezTo>
                  <a:pt x="4511" y="6420"/>
                  <a:pt x="4426" y="6387"/>
                  <a:pt x="4514" y="6308"/>
                </a:cubicBezTo>
                <a:cubicBezTo>
                  <a:pt x="4552" y="6274"/>
                  <a:pt x="4536" y="6267"/>
                  <a:pt x="4440" y="6272"/>
                </a:cubicBezTo>
                <a:cubicBezTo>
                  <a:pt x="4221" y="6283"/>
                  <a:pt x="4199" y="6288"/>
                  <a:pt x="4226" y="6320"/>
                </a:cubicBezTo>
                <a:cubicBezTo>
                  <a:pt x="4240" y="6337"/>
                  <a:pt x="4209" y="6369"/>
                  <a:pt x="4157" y="6389"/>
                </a:cubicBezTo>
                <a:cubicBezTo>
                  <a:pt x="4049" y="6433"/>
                  <a:pt x="4079" y="6472"/>
                  <a:pt x="4220" y="6472"/>
                </a:cubicBezTo>
                <a:cubicBezTo>
                  <a:pt x="4294" y="6472"/>
                  <a:pt x="4317" y="6492"/>
                  <a:pt x="4317" y="6555"/>
                </a:cubicBezTo>
                <a:cubicBezTo>
                  <a:pt x="4317" y="6620"/>
                  <a:pt x="4284" y="6645"/>
                  <a:pt x="4169" y="6673"/>
                </a:cubicBezTo>
                <a:cubicBezTo>
                  <a:pt x="4039" y="6704"/>
                  <a:pt x="4029" y="6714"/>
                  <a:pt x="4090" y="6752"/>
                </a:cubicBezTo>
                <a:cubicBezTo>
                  <a:pt x="4183" y="6809"/>
                  <a:pt x="4179" y="6840"/>
                  <a:pt x="4068" y="6923"/>
                </a:cubicBezTo>
                <a:cubicBezTo>
                  <a:pt x="3996" y="6976"/>
                  <a:pt x="3961" y="6983"/>
                  <a:pt x="3913" y="6953"/>
                </a:cubicBezTo>
                <a:cubicBezTo>
                  <a:pt x="3831" y="6902"/>
                  <a:pt x="3609" y="6940"/>
                  <a:pt x="3510" y="7022"/>
                </a:cubicBezTo>
                <a:cubicBezTo>
                  <a:pt x="3467" y="7057"/>
                  <a:pt x="3416" y="7077"/>
                  <a:pt x="3394" y="7067"/>
                </a:cubicBezTo>
                <a:cubicBezTo>
                  <a:pt x="3373" y="7058"/>
                  <a:pt x="3355" y="7062"/>
                  <a:pt x="3355" y="7077"/>
                </a:cubicBezTo>
                <a:cubicBezTo>
                  <a:pt x="3355" y="7092"/>
                  <a:pt x="3395" y="7123"/>
                  <a:pt x="3445" y="7146"/>
                </a:cubicBezTo>
                <a:cubicBezTo>
                  <a:pt x="3551" y="7196"/>
                  <a:pt x="3559" y="7263"/>
                  <a:pt x="3467" y="7320"/>
                </a:cubicBezTo>
                <a:cubicBezTo>
                  <a:pt x="3430" y="7343"/>
                  <a:pt x="3412" y="7375"/>
                  <a:pt x="3426" y="7392"/>
                </a:cubicBezTo>
                <a:cubicBezTo>
                  <a:pt x="3442" y="7410"/>
                  <a:pt x="3476" y="7409"/>
                  <a:pt x="3510" y="7388"/>
                </a:cubicBezTo>
                <a:cubicBezTo>
                  <a:pt x="3553" y="7361"/>
                  <a:pt x="3587" y="7374"/>
                  <a:pt x="3646" y="7441"/>
                </a:cubicBezTo>
                <a:cubicBezTo>
                  <a:pt x="3714" y="7518"/>
                  <a:pt x="3730" y="7523"/>
                  <a:pt x="3766" y="7475"/>
                </a:cubicBezTo>
                <a:cubicBezTo>
                  <a:pt x="3821" y="7402"/>
                  <a:pt x="3905" y="7405"/>
                  <a:pt x="4002" y="7485"/>
                </a:cubicBezTo>
                <a:cubicBezTo>
                  <a:pt x="4075" y="7545"/>
                  <a:pt x="4076" y="7554"/>
                  <a:pt x="4009" y="7573"/>
                </a:cubicBezTo>
                <a:cubicBezTo>
                  <a:pt x="3969" y="7584"/>
                  <a:pt x="3937" y="7609"/>
                  <a:pt x="3937" y="7629"/>
                </a:cubicBezTo>
                <a:cubicBezTo>
                  <a:pt x="3937" y="7648"/>
                  <a:pt x="3985" y="7630"/>
                  <a:pt x="4046" y="7588"/>
                </a:cubicBezTo>
                <a:cubicBezTo>
                  <a:pt x="4124" y="7534"/>
                  <a:pt x="4178" y="7519"/>
                  <a:pt x="4236" y="7538"/>
                </a:cubicBezTo>
                <a:cubicBezTo>
                  <a:pt x="4280" y="7553"/>
                  <a:pt x="4337" y="7567"/>
                  <a:pt x="4362" y="7568"/>
                </a:cubicBezTo>
                <a:cubicBezTo>
                  <a:pt x="4528" y="7579"/>
                  <a:pt x="4542" y="7686"/>
                  <a:pt x="4377" y="7686"/>
                </a:cubicBezTo>
                <a:cubicBezTo>
                  <a:pt x="4314" y="7686"/>
                  <a:pt x="4292" y="7702"/>
                  <a:pt x="4310" y="7736"/>
                </a:cubicBezTo>
                <a:cubicBezTo>
                  <a:pt x="4325" y="7766"/>
                  <a:pt x="4298" y="7799"/>
                  <a:pt x="4241" y="7822"/>
                </a:cubicBezTo>
                <a:cubicBezTo>
                  <a:pt x="4154" y="7857"/>
                  <a:pt x="4152" y="7863"/>
                  <a:pt x="4223" y="7893"/>
                </a:cubicBezTo>
                <a:cubicBezTo>
                  <a:pt x="4297" y="7924"/>
                  <a:pt x="4297" y="7928"/>
                  <a:pt x="4223" y="7989"/>
                </a:cubicBezTo>
                <a:cubicBezTo>
                  <a:pt x="4151" y="8048"/>
                  <a:pt x="4140" y="8048"/>
                  <a:pt x="4065" y="7998"/>
                </a:cubicBezTo>
                <a:cubicBezTo>
                  <a:pt x="4021" y="7968"/>
                  <a:pt x="3956" y="7953"/>
                  <a:pt x="3921" y="7963"/>
                </a:cubicBezTo>
                <a:cubicBezTo>
                  <a:pt x="3833" y="7988"/>
                  <a:pt x="3860" y="8170"/>
                  <a:pt x="3965" y="8257"/>
                </a:cubicBezTo>
                <a:cubicBezTo>
                  <a:pt x="4046" y="8325"/>
                  <a:pt x="4047" y="8327"/>
                  <a:pt x="3952" y="8374"/>
                </a:cubicBezTo>
                <a:cubicBezTo>
                  <a:pt x="3864" y="8418"/>
                  <a:pt x="3861" y="8430"/>
                  <a:pt x="3917" y="8509"/>
                </a:cubicBezTo>
                <a:cubicBezTo>
                  <a:pt x="3992" y="8617"/>
                  <a:pt x="3928" y="8692"/>
                  <a:pt x="3784" y="8665"/>
                </a:cubicBezTo>
                <a:cubicBezTo>
                  <a:pt x="3708" y="8651"/>
                  <a:pt x="3688" y="8662"/>
                  <a:pt x="3688" y="8715"/>
                </a:cubicBezTo>
                <a:cubicBezTo>
                  <a:pt x="3688" y="8775"/>
                  <a:pt x="3747" y="8801"/>
                  <a:pt x="3857" y="8788"/>
                </a:cubicBezTo>
                <a:cubicBezTo>
                  <a:pt x="3875" y="8786"/>
                  <a:pt x="3910" y="8813"/>
                  <a:pt x="3935" y="8848"/>
                </a:cubicBezTo>
                <a:cubicBezTo>
                  <a:pt x="3987" y="8921"/>
                  <a:pt x="3930" y="8969"/>
                  <a:pt x="3826" y="8939"/>
                </a:cubicBezTo>
                <a:cubicBezTo>
                  <a:pt x="3792" y="8929"/>
                  <a:pt x="3679" y="8951"/>
                  <a:pt x="3576" y="8988"/>
                </a:cubicBezTo>
                <a:cubicBezTo>
                  <a:pt x="3452" y="9032"/>
                  <a:pt x="3349" y="9048"/>
                  <a:pt x="3271" y="9034"/>
                </a:cubicBezTo>
                <a:cubicBezTo>
                  <a:pt x="3206" y="9021"/>
                  <a:pt x="3154" y="9015"/>
                  <a:pt x="3154" y="9020"/>
                </a:cubicBezTo>
                <a:cubicBezTo>
                  <a:pt x="3154" y="9025"/>
                  <a:pt x="3112" y="9012"/>
                  <a:pt x="3061" y="8992"/>
                </a:cubicBezTo>
                <a:cubicBezTo>
                  <a:pt x="3007" y="8970"/>
                  <a:pt x="2944" y="8966"/>
                  <a:pt x="2906" y="8984"/>
                </a:cubicBezTo>
                <a:cubicBezTo>
                  <a:pt x="2872" y="9000"/>
                  <a:pt x="2823" y="9002"/>
                  <a:pt x="2797" y="8987"/>
                </a:cubicBezTo>
                <a:cubicBezTo>
                  <a:pt x="2772" y="8972"/>
                  <a:pt x="2721" y="8959"/>
                  <a:pt x="2684" y="8958"/>
                </a:cubicBezTo>
                <a:cubicBezTo>
                  <a:pt x="2647" y="8956"/>
                  <a:pt x="2569" y="8944"/>
                  <a:pt x="2509" y="8931"/>
                </a:cubicBezTo>
                <a:cubicBezTo>
                  <a:pt x="2435" y="8914"/>
                  <a:pt x="2411" y="8919"/>
                  <a:pt x="2432" y="8944"/>
                </a:cubicBezTo>
                <a:cubicBezTo>
                  <a:pt x="2451" y="8967"/>
                  <a:pt x="2389" y="9006"/>
                  <a:pt x="2276" y="9045"/>
                </a:cubicBezTo>
                <a:cubicBezTo>
                  <a:pt x="2129" y="9095"/>
                  <a:pt x="2056" y="9101"/>
                  <a:pt x="1939" y="9077"/>
                </a:cubicBezTo>
                <a:cubicBezTo>
                  <a:pt x="1763" y="9041"/>
                  <a:pt x="1671" y="9068"/>
                  <a:pt x="1745" y="9133"/>
                </a:cubicBezTo>
                <a:cubicBezTo>
                  <a:pt x="1779" y="9164"/>
                  <a:pt x="1780" y="9183"/>
                  <a:pt x="1746" y="9199"/>
                </a:cubicBezTo>
                <a:cubicBezTo>
                  <a:pt x="1716" y="9213"/>
                  <a:pt x="1735" y="9243"/>
                  <a:pt x="1796" y="9280"/>
                </a:cubicBezTo>
                <a:cubicBezTo>
                  <a:pt x="1915" y="9351"/>
                  <a:pt x="1881" y="9467"/>
                  <a:pt x="1749" y="9441"/>
                </a:cubicBezTo>
                <a:cubicBezTo>
                  <a:pt x="1703" y="9432"/>
                  <a:pt x="1639" y="9437"/>
                  <a:pt x="1606" y="9452"/>
                </a:cubicBezTo>
                <a:cubicBezTo>
                  <a:pt x="1559" y="9473"/>
                  <a:pt x="1562" y="9492"/>
                  <a:pt x="1626" y="9544"/>
                </a:cubicBezTo>
                <a:cubicBezTo>
                  <a:pt x="1681" y="9589"/>
                  <a:pt x="1690" y="9616"/>
                  <a:pt x="1655" y="9632"/>
                </a:cubicBezTo>
                <a:cubicBezTo>
                  <a:pt x="1627" y="9645"/>
                  <a:pt x="1611" y="9695"/>
                  <a:pt x="1619" y="9744"/>
                </a:cubicBezTo>
                <a:cubicBezTo>
                  <a:pt x="1631" y="9818"/>
                  <a:pt x="1613" y="9834"/>
                  <a:pt x="1499" y="9849"/>
                </a:cubicBezTo>
                <a:lnTo>
                  <a:pt x="1364" y="9866"/>
                </a:lnTo>
                <a:lnTo>
                  <a:pt x="1532" y="9926"/>
                </a:lnTo>
                <a:cubicBezTo>
                  <a:pt x="1728" y="9995"/>
                  <a:pt x="1744" y="10058"/>
                  <a:pt x="1585" y="10136"/>
                </a:cubicBezTo>
                <a:cubicBezTo>
                  <a:pt x="1522" y="10166"/>
                  <a:pt x="1443" y="10234"/>
                  <a:pt x="1406" y="10286"/>
                </a:cubicBezTo>
                <a:cubicBezTo>
                  <a:pt x="1370" y="10339"/>
                  <a:pt x="1308" y="10381"/>
                  <a:pt x="1269" y="10381"/>
                </a:cubicBezTo>
                <a:cubicBezTo>
                  <a:pt x="1164" y="10381"/>
                  <a:pt x="997" y="10492"/>
                  <a:pt x="1020" y="10545"/>
                </a:cubicBezTo>
                <a:cubicBezTo>
                  <a:pt x="1032" y="10571"/>
                  <a:pt x="1013" y="10608"/>
                  <a:pt x="979" y="10628"/>
                </a:cubicBezTo>
                <a:cubicBezTo>
                  <a:pt x="915" y="10665"/>
                  <a:pt x="888" y="10716"/>
                  <a:pt x="874" y="10826"/>
                </a:cubicBezTo>
                <a:cubicBezTo>
                  <a:pt x="868" y="10866"/>
                  <a:pt x="804" y="10904"/>
                  <a:pt x="695" y="10932"/>
                </a:cubicBezTo>
                <a:cubicBezTo>
                  <a:pt x="601" y="10956"/>
                  <a:pt x="491" y="11002"/>
                  <a:pt x="452" y="11034"/>
                </a:cubicBezTo>
                <a:cubicBezTo>
                  <a:pt x="385" y="11088"/>
                  <a:pt x="387" y="11090"/>
                  <a:pt x="459" y="11050"/>
                </a:cubicBezTo>
                <a:cubicBezTo>
                  <a:pt x="505" y="11024"/>
                  <a:pt x="568" y="11016"/>
                  <a:pt x="615" y="11031"/>
                </a:cubicBezTo>
                <a:cubicBezTo>
                  <a:pt x="658" y="11045"/>
                  <a:pt x="719" y="11054"/>
                  <a:pt x="752" y="11050"/>
                </a:cubicBezTo>
                <a:cubicBezTo>
                  <a:pt x="785" y="11046"/>
                  <a:pt x="823" y="11073"/>
                  <a:pt x="836" y="11110"/>
                </a:cubicBezTo>
                <a:cubicBezTo>
                  <a:pt x="849" y="11148"/>
                  <a:pt x="891" y="11174"/>
                  <a:pt x="932" y="11170"/>
                </a:cubicBezTo>
                <a:cubicBezTo>
                  <a:pt x="973" y="11166"/>
                  <a:pt x="1010" y="11177"/>
                  <a:pt x="1014" y="11193"/>
                </a:cubicBezTo>
                <a:cubicBezTo>
                  <a:pt x="1017" y="11210"/>
                  <a:pt x="1054" y="11237"/>
                  <a:pt x="1093" y="11253"/>
                </a:cubicBezTo>
                <a:cubicBezTo>
                  <a:pt x="1133" y="11270"/>
                  <a:pt x="1154" y="11298"/>
                  <a:pt x="1139" y="11315"/>
                </a:cubicBezTo>
                <a:cubicBezTo>
                  <a:pt x="1099" y="11363"/>
                  <a:pt x="838" y="11350"/>
                  <a:pt x="741" y="11295"/>
                </a:cubicBezTo>
                <a:cubicBezTo>
                  <a:pt x="630" y="11232"/>
                  <a:pt x="560" y="11233"/>
                  <a:pt x="473" y="11298"/>
                </a:cubicBezTo>
                <a:cubicBezTo>
                  <a:pt x="353" y="11387"/>
                  <a:pt x="388" y="11422"/>
                  <a:pt x="576" y="11400"/>
                </a:cubicBezTo>
                <a:cubicBezTo>
                  <a:pt x="706" y="11385"/>
                  <a:pt x="765" y="11394"/>
                  <a:pt x="809" y="11433"/>
                </a:cubicBezTo>
                <a:cubicBezTo>
                  <a:pt x="860" y="11478"/>
                  <a:pt x="856" y="11493"/>
                  <a:pt x="791" y="11528"/>
                </a:cubicBezTo>
                <a:cubicBezTo>
                  <a:pt x="727" y="11563"/>
                  <a:pt x="724" y="11576"/>
                  <a:pt x="776" y="11608"/>
                </a:cubicBezTo>
                <a:cubicBezTo>
                  <a:pt x="907" y="11689"/>
                  <a:pt x="778" y="11945"/>
                  <a:pt x="605" y="11945"/>
                </a:cubicBezTo>
                <a:cubicBezTo>
                  <a:pt x="479" y="11945"/>
                  <a:pt x="417" y="12001"/>
                  <a:pt x="486" y="12053"/>
                </a:cubicBezTo>
                <a:cubicBezTo>
                  <a:pt x="555" y="12104"/>
                  <a:pt x="464" y="12178"/>
                  <a:pt x="333" y="12178"/>
                </a:cubicBezTo>
                <a:cubicBezTo>
                  <a:pt x="276" y="12178"/>
                  <a:pt x="215" y="12195"/>
                  <a:pt x="197" y="12216"/>
                </a:cubicBezTo>
                <a:cubicBezTo>
                  <a:pt x="176" y="12242"/>
                  <a:pt x="188" y="12248"/>
                  <a:pt x="235" y="12235"/>
                </a:cubicBezTo>
                <a:cubicBezTo>
                  <a:pt x="359" y="12200"/>
                  <a:pt x="486" y="12381"/>
                  <a:pt x="396" y="12466"/>
                </a:cubicBezTo>
                <a:cubicBezTo>
                  <a:pt x="373" y="12487"/>
                  <a:pt x="361" y="12524"/>
                  <a:pt x="368" y="12549"/>
                </a:cubicBezTo>
                <a:cubicBezTo>
                  <a:pt x="376" y="12577"/>
                  <a:pt x="330" y="12598"/>
                  <a:pt x="246" y="12605"/>
                </a:cubicBezTo>
                <a:cubicBezTo>
                  <a:pt x="87" y="12619"/>
                  <a:pt x="0" y="12665"/>
                  <a:pt x="0" y="12737"/>
                </a:cubicBezTo>
                <a:cubicBezTo>
                  <a:pt x="0" y="12777"/>
                  <a:pt x="13" y="12781"/>
                  <a:pt x="53" y="12751"/>
                </a:cubicBezTo>
                <a:cubicBezTo>
                  <a:pt x="84" y="12727"/>
                  <a:pt x="125" y="12724"/>
                  <a:pt x="154" y="12741"/>
                </a:cubicBezTo>
                <a:cubicBezTo>
                  <a:pt x="180" y="12757"/>
                  <a:pt x="252" y="12776"/>
                  <a:pt x="313" y="12782"/>
                </a:cubicBezTo>
                <a:cubicBezTo>
                  <a:pt x="376" y="12788"/>
                  <a:pt x="425" y="12815"/>
                  <a:pt x="425" y="12843"/>
                </a:cubicBezTo>
                <a:cubicBezTo>
                  <a:pt x="425" y="12871"/>
                  <a:pt x="376" y="12898"/>
                  <a:pt x="313" y="12905"/>
                </a:cubicBezTo>
                <a:cubicBezTo>
                  <a:pt x="176" y="12918"/>
                  <a:pt x="120" y="12955"/>
                  <a:pt x="112" y="13040"/>
                </a:cubicBezTo>
                <a:cubicBezTo>
                  <a:pt x="108" y="13078"/>
                  <a:pt x="140" y="13112"/>
                  <a:pt x="192" y="13122"/>
                </a:cubicBezTo>
                <a:cubicBezTo>
                  <a:pt x="239" y="13131"/>
                  <a:pt x="265" y="13154"/>
                  <a:pt x="250" y="13172"/>
                </a:cubicBezTo>
                <a:cubicBezTo>
                  <a:pt x="235" y="13190"/>
                  <a:pt x="239" y="13213"/>
                  <a:pt x="260" y="13223"/>
                </a:cubicBezTo>
                <a:cubicBezTo>
                  <a:pt x="281" y="13232"/>
                  <a:pt x="344" y="13195"/>
                  <a:pt x="400" y="13139"/>
                </a:cubicBezTo>
                <a:cubicBezTo>
                  <a:pt x="471" y="13067"/>
                  <a:pt x="515" y="13047"/>
                  <a:pt x="548" y="13071"/>
                </a:cubicBezTo>
                <a:cubicBezTo>
                  <a:pt x="580" y="13095"/>
                  <a:pt x="623" y="13096"/>
                  <a:pt x="679" y="13073"/>
                </a:cubicBezTo>
                <a:cubicBezTo>
                  <a:pt x="725" y="13055"/>
                  <a:pt x="778" y="13047"/>
                  <a:pt x="798" y="13056"/>
                </a:cubicBezTo>
                <a:cubicBezTo>
                  <a:pt x="843" y="13077"/>
                  <a:pt x="837" y="13178"/>
                  <a:pt x="786" y="13239"/>
                </a:cubicBezTo>
                <a:cubicBezTo>
                  <a:pt x="755" y="13276"/>
                  <a:pt x="779" y="13280"/>
                  <a:pt x="907" y="13262"/>
                </a:cubicBezTo>
                <a:cubicBezTo>
                  <a:pt x="1083" y="13238"/>
                  <a:pt x="1155" y="13278"/>
                  <a:pt x="1051" y="13342"/>
                </a:cubicBezTo>
                <a:cubicBezTo>
                  <a:pt x="954" y="13403"/>
                  <a:pt x="970" y="13450"/>
                  <a:pt x="1074" y="13409"/>
                </a:cubicBezTo>
                <a:cubicBezTo>
                  <a:pt x="1184" y="13365"/>
                  <a:pt x="1396" y="13453"/>
                  <a:pt x="1357" y="13527"/>
                </a:cubicBezTo>
                <a:cubicBezTo>
                  <a:pt x="1342" y="13558"/>
                  <a:pt x="1362" y="13575"/>
                  <a:pt x="1418" y="13575"/>
                </a:cubicBezTo>
                <a:cubicBezTo>
                  <a:pt x="1577" y="13575"/>
                  <a:pt x="1620" y="13646"/>
                  <a:pt x="1513" y="13731"/>
                </a:cubicBezTo>
                <a:cubicBezTo>
                  <a:pt x="1433" y="13794"/>
                  <a:pt x="1429" y="13808"/>
                  <a:pt x="1489" y="13808"/>
                </a:cubicBezTo>
                <a:cubicBezTo>
                  <a:pt x="1581" y="13808"/>
                  <a:pt x="1626" y="13863"/>
                  <a:pt x="1580" y="13916"/>
                </a:cubicBezTo>
                <a:cubicBezTo>
                  <a:pt x="1560" y="13939"/>
                  <a:pt x="1513" y="14038"/>
                  <a:pt x="1476" y="14137"/>
                </a:cubicBezTo>
                <a:cubicBezTo>
                  <a:pt x="1417" y="14295"/>
                  <a:pt x="1391" y="14320"/>
                  <a:pt x="1253" y="14353"/>
                </a:cubicBezTo>
                <a:cubicBezTo>
                  <a:pt x="1143" y="14379"/>
                  <a:pt x="1096" y="14410"/>
                  <a:pt x="1096" y="14457"/>
                </a:cubicBezTo>
                <a:cubicBezTo>
                  <a:pt x="1096" y="14504"/>
                  <a:pt x="1062" y="14527"/>
                  <a:pt x="977" y="14534"/>
                </a:cubicBezTo>
                <a:cubicBezTo>
                  <a:pt x="842" y="14546"/>
                  <a:pt x="608" y="14690"/>
                  <a:pt x="647" y="14738"/>
                </a:cubicBezTo>
                <a:cubicBezTo>
                  <a:pt x="663" y="14756"/>
                  <a:pt x="731" y="14754"/>
                  <a:pt x="818" y="14729"/>
                </a:cubicBezTo>
                <a:cubicBezTo>
                  <a:pt x="897" y="14707"/>
                  <a:pt x="1012" y="14689"/>
                  <a:pt x="1074" y="14690"/>
                </a:cubicBezTo>
                <a:cubicBezTo>
                  <a:pt x="1162" y="14691"/>
                  <a:pt x="1185" y="14709"/>
                  <a:pt x="1185" y="14774"/>
                </a:cubicBezTo>
                <a:cubicBezTo>
                  <a:pt x="1185" y="14834"/>
                  <a:pt x="1158" y="14859"/>
                  <a:pt x="1088" y="14867"/>
                </a:cubicBezTo>
                <a:cubicBezTo>
                  <a:pt x="967" y="14879"/>
                  <a:pt x="885" y="14949"/>
                  <a:pt x="917" y="15010"/>
                </a:cubicBezTo>
                <a:cubicBezTo>
                  <a:pt x="930" y="15035"/>
                  <a:pt x="1019" y="15088"/>
                  <a:pt x="1116" y="15127"/>
                </a:cubicBezTo>
                <a:lnTo>
                  <a:pt x="1290" y="15197"/>
                </a:lnTo>
                <a:lnTo>
                  <a:pt x="1317" y="15117"/>
                </a:lnTo>
                <a:cubicBezTo>
                  <a:pt x="1366" y="14971"/>
                  <a:pt x="1812" y="14841"/>
                  <a:pt x="1812" y="14973"/>
                </a:cubicBezTo>
                <a:cubicBezTo>
                  <a:pt x="1812" y="15000"/>
                  <a:pt x="1856" y="15056"/>
                  <a:pt x="1911" y="15096"/>
                </a:cubicBezTo>
                <a:cubicBezTo>
                  <a:pt x="1994" y="15158"/>
                  <a:pt x="2031" y="15165"/>
                  <a:pt x="2128" y="15138"/>
                </a:cubicBezTo>
                <a:cubicBezTo>
                  <a:pt x="2276" y="15096"/>
                  <a:pt x="2339" y="15125"/>
                  <a:pt x="2300" y="15217"/>
                </a:cubicBezTo>
                <a:cubicBezTo>
                  <a:pt x="2276" y="15272"/>
                  <a:pt x="2297" y="15264"/>
                  <a:pt x="2390" y="15181"/>
                </a:cubicBezTo>
                <a:cubicBezTo>
                  <a:pt x="2458" y="15121"/>
                  <a:pt x="2532" y="15082"/>
                  <a:pt x="2555" y="15092"/>
                </a:cubicBezTo>
                <a:cubicBezTo>
                  <a:pt x="2579" y="15103"/>
                  <a:pt x="2627" y="15094"/>
                  <a:pt x="2662" y="15073"/>
                </a:cubicBezTo>
                <a:cubicBezTo>
                  <a:pt x="2746" y="15020"/>
                  <a:pt x="2805" y="15053"/>
                  <a:pt x="2796" y="15145"/>
                </a:cubicBezTo>
                <a:cubicBezTo>
                  <a:pt x="2791" y="15195"/>
                  <a:pt x="2752" y="15227"/>
                  <a:pt x="2684" y="15239"/>
                </a:cubicBezTo>
                <a:cubicBezTo>
                  <a:pt x="2547" y="15263"/>
                  <a:pt x="2527" y="15317"/>
                  <a:pt x="2627" y="15391"/>
                </a:cubicBezTo>
                <a:cubicBezTo>
                  <a:pt x="2671" y="15424"/>
                  <a:pt x="2706" y="15465"/>
                  <a:pt x="2706" y="15482"/>
                </a:cubicBezTo>
                <a:cubicBezTo>
                  <a:pt x="2706" y="15527"/>
                  <a:pt x="2899" y="15575"/>
                  <a:pt x="2930" y="15538"/>
                </a:cubicBezTo>
                <a:cubicBezTo>
                  <a:pt x="2944" y="15522"/>
                  <a:pt x="2984" y="15516"/>
                  <a:pt x="3018" y="15526"/>
                </a:cubicBezTo>
                <a:cubicBezTo>
                  <a:pt x="3054" y="15536"/>
                  <a:pt x="3112" y="15507"/>
                  <a:pt x="3157" y="15456"/>
                </a:cubicBezTo>
                <a:cubicBezTo>
                  <a:pt x="3210" y="15395"/>
                  <a:pt x="3248" y="15379"/>
                  <a:pt x="3281" y="15403"/>
                </a:cubicBezTo>
                <a:cubicBezTo>
                  <a:pt x="3307" y="15422"/>
                  <a:pt x="3384" y="15439"/>
                  <a:pt x="3452" y="15439"/>
                </a:cubicBezTo>
                <a:cubicBezTo>
                  <a:pt x="3519" y="15439"/>
                  <a:pt x="3590" y="15457"/>
                  <a:pt x="3609" y="15480"/>
                </a:cubicBezTo>
                <a:cubicBezTo>
                  <a:pt x="3629" y="15503"/>
                  <a:pt x="3680" y="15542"/>
                  <a:pt x="3723" y="15566"/>
                </a:cubicBezTo>
                <a:cubicBezTo>
                  <a:pt x="3791" y="15606"/>
                  <a:pt x="3807" y="15601"/>
                  <a:pt x="3846" y="15525"/>
                </a:cubicBezTo>
                <a:cubicBezTo>
                  <a:pt x="3902" y="15415"/>
                  <a:pt x="3929" y="15418"/>
                  <a:pt x="4093" y="15543"/>
                </a:cubicBezTo>
                <a:cubicBezTo>
                  <a:pt x="4208" y="15630"/>
                  <a:pt x="4230" y="15636"/>
                  <a:pt x="4244" y="15584"/>
                </a:cubicBezTo>
                <a:cubicBezTo>
                  <a:pt x="4272" y="15480"/>
                  <a:pt x="4394" y="15366"/>
                  <a:pt x="4440" y="15400"/>
                </a:cubicBezTo>
                <a:cubicBezTo>
                  <a:pt x="4467" y="15420"/>
                  <a:pt x="4511" y="15411"/>
                  <a:pt x="4560" y="15374"/>
                </a:cubicBezTo>
                <a:cubicBezTo>
                  <a:pt x="4652" y="15305"/>
                  <a:pt x="4661" y="15215"/>
                  <a:pt x="4578" y="15191"/>
                </a:cubicBezTo>
                <a:cubicBezTo>
                  <a:pt x="4480" y="15163"/>
                  <a:pt x="4511" y="15028"/>
                  <a:pt x="4637" y="14939"/>
                </a:cubicBezTo>
                <a:cubicBezTo>
                  <a:pt x="4702" y="14894"/>
                  <a:pt x="4770" y="14856"/>
                  <a:pt x="4789" y="14856"/>
                </a:cubicBezTo>
                <a:cubicBezTo>
                  <a:pt x="4808" y="14856"/>
                  <a:pt x="4837" y="14845"/>
                  <a:pt x="4855" y="14832"/>
                </a:cubicBezTo>
                <a:cubicBezTo>
                  <a:pt x="4898" y="14801"/>
                  <a:pt x="5146" y="14977"/>
                  <a:pt x="5114" y="15016"/>
                </a:cubicBezTo>
                <a:cubicBezTo>
                  <a:pt x="5068" y="15071"/>
                  <a:pt x="5194" y="15098"/>
                  <a:pt x="5361" y="15069"/>
                </a:cubicBezTo>
                <a:cubicBezTo>
                  <a:pt x="5572" y="15034"/>
                  <a:pt x="5637" y="15081"/>
                  <a:pt x="5518" y="15181"/>
                </a:cubicBezTo>
                <a:cubicBezTo>
                  <a:pt x="5412" y="15269"/>
                  <a:pt x="5393" y="15393"/>
                  <a:pt x="5481" y="15418"/>
                </a:cubicBezTo>
                <a:cubicBezTo>
                  <a:pt x="5518" y="15428"/>
                  <a:pt x="5534" y="15466"/>
                  <a:pt x="5523" y="15509"/>
                </a:cubicBezTo>
                <a:cubicBezTo>
                  <a:pt x="5513" y="15550"/>
                  <a:pt x="5529" y="15605"/>
                  <a:pt x="5558" y="15631"/>
                </a:cubicBezTo>
                <a:cubicBezTo>
                  <a:pt x="5600" y="15668"/>
                  <a:pt x="5596" y="15686"/>
                  <a:pt x="5541" y="15716"/>
                </a:cubicBezTo>
                <a:cubicBezTo>
                  <a:pt x="5501" y="15738"/>
                  <a:pt x="5478" y="15788"/>
                  <a:pt x="5487" y="15834"/>
                </a:cubicBezTo>
                <a:cubicBezTo>
                  <a:pt x="5496" y="15877"/>
                  <a:pt x="5484" y="15931"/>
                  <a:pt x="5459" y="15953"/>
                </a:cubicBezTo>
                <a:cubicBezTo>
                  <a:pt x="5434" y="15975"/>
                  <a:pt x="5427" y="16003"/>
                  <a:pt x="5442" y="16015"/>
                </a:cubicBezTo>
                <a:cubicBezTo>
                  <a:pt x="5458" y="16026"/>
                  <a:pt x="5445" y="16060"/>
                  <a:pt x="5413" y="16088"/>
                </a:cubicBezTo>
                <a:cubicBezTo>
                  <a:pt x="5364" y="16132"/>
                  <a:pt x="5369" y="16155"/>
                  <a:pt x="5442" y="16230"/>
                </a:cubicBezTo>
                <a:cubicBezTo>
                  <a:pt x="5548" y="16338"/>
                  <a:pt x="5519" y="16490"/>
                  <a:pt x="5393" y="16481"/>
                </a:cubicBezTo>
                <a:cubicBezTo>
                  <a:pt x="5338" y="16478"/>
                  <a:pt x="5328" y="16487"/>
                  <a:pt x="5360" y="16511"/>
                </a:cubicBezTo>
                <a:cubicBezTo>
                  <a:pt x="5388" y="16531"/>
                  <a:pt x="5392" y="16574"/>
                  <a:pt x="5369" y="16618"/>
                </a:cubicBezTo>
                <a:cubicBezTo>
                  <a:pt x="5334" y="16687"/>
                  <a:pt x="5342" y="16690"/>
                  <a:pt x="5551" y="16683"/>
                </a:cubicBezTo>
                <a:cubicBezTo>
                  <a:pt x="5763" y="16676"/>
                  <a:pt x="5866" y="16709"/>
                  <a:pt x="5771" y="16753"/>
                </a:cubicBezTo>
                <a:cubicBezTo>
                  <a:pt x="5742" y="16766"/>
                  <a:pt x="5761" y="16813"/>
                  <a:pt x="5822" y="16877"/>
                </a:cubicBezTo>
                <a:cubicBezTo>
                  <a:pt x="5919" y="16977"/>
                  <a:pt x="5920" y="16980"/>
                  <a:pt x="5835" y="17033"/>
                </a:cubicBezTo>
                <a:cubicBezTo>
                  <a:pt x="5788" y="17062"/>
                  <a:pt x="5724" y="17127"/>
                  <a:pt x="5694" y="17177"/>
                </a:cubicBezTo>
                <a:cubicBezTo>
                  <a:pt x="5664" y="17227"/>
                  <a:pt x="5610" y="17269"/>
                  <a:pt x="5575" y="17269"/>
                </a:cubicBezTo>
                <a:cubicBezTo>
                  <a:pt x="5540" y="17269"/>
                  <a:pt x="5482" y="17303"/>
                  <a:pt x="5445" y="17344"/>
                </a:cubicBezTo>
                <a:cubicBezTo>
                  <a:pt x="5388" y="17409"/>
                  <a:pt x="5388" y="17431"/>
                  <a:pt x="5438" y="17482"/>
                </a:cubicBezTo>
                <a:cubicBezTo>
                  <a:pt x="5490" y="17535"/>
                  <a:pt x="5481" y="17558"/>
                  <a:pt x="5376" y="17655"/>
                </a:cubicBezTo>
                <a:cubicBezTo>
                  <a:pt x="5310" y="17717"/>
                  <a:pt x="5233" y="17768"/>
                  <a:pt x="5203" y="17768"/>
                </a:cubicBezTo>
                <a:cubicBezTo>
                  <a:pt x="5102" y="17768"/>
                  <a:pt x="5055" y="17879"/>
                  <a:pt x="5130" y="17941"/>
                </a:cubicBezTo>
                <a:cubicBezTo>
                  <a:pt x="5194" y="17993"/>
                  <a:pt x="5194" y="18007"/>
                  <a:pt x="5128" y="18082"/>
                </a:cubicBezTo>
                <a:cubicBezTo>
                  <a:pt x="5087" y="18127"/>
                  <a:pt x="5055" y="18173"/>
                  <a:pt x="5055" y="18183"/>
                </a:cubicBezTo>
                <a:cubicBezTo>
                  <a:pt x="5055" y="18215"/>
                  <a:pt x="5228" y="18200"/>
                  <a:pt x="5256" y="18166"/>
                </a:cubicBezTo>
                <a:cubicBezTo>
                  <a:pt x="5297" y="18117"/>
                  <a:pt x="5368" y="18161"/>
                  <a:pt x="5368" y="18235"/>
                </a:cubicBezTo>
                <a:cubicBezTo>
                  <a:pt x="5368" y="18269"/>
                  <a:pt x="5409" y="18313"/>
                  <a:pt x="5459" y="18333"/>
                </a:cubicBezTo>
                <a:cubicBezTo>
                  <a:pt x="5547" y="18368"/>
                  <a:pt x="5565" y="18497"/>
                  <a:pt x="5490" y="18554"/>
                </a:cubicBezTo>
                <a:cubicBezTo>
                  <a:pt x="5446" y="18586"/>
                  <a:pt x="5449" y="18641"/>
                  <a:pt x="5494" y="18620"/>
                </a:cubicBezTo>
                <a:cubicBezTo>
                  <a:pt x="5514" y="18611"/>
                  <a:pt x="5584" y="18623"/>
                  <a:pt x="5649" y="18648"/>
                </a:cubicBezTo>
                <a:cubicBezTo>
                  <a:pt x="5764" y="18693"/>
                  <a:pt x="5768" y="18692"/>
                  <a:pt x="5796" y="18582"/>
                </a:cubicBezTo>
                <a:cubicBezTo>
                  <a:pt x="5848" y="18374"/>
                  <a:pt x="6037" y="18340"/>
                  <a:pt x="6020" y="18541"/>
                </a:cubicBezTo>
                <a:cubicBezTo>
                  <a:pt x="6007" y="18685"/>
                  <a:pt x="6027" y="18706"/>
                  <a:pt x="6134" y="18664"/>
                </a:cubicBezTo>
                <a:cubicBezTo>
                  <a:pt x="6208" y="18634"/>
                  <a:pt x="6246" y="18646"/>
                  <a:pt x="6362" y="18730"/>
                </a:cubicBezTo>
                <a:cubicBezTo>
                  <a:pt x="6439" y="18786"/>
                  <a:pt x="6489" y="18841"/>
                  <a:pt x="6472" y="18853"/>
                </a:cubicBezTo>
                <a:cubicBezTo>
                  <a:pt x="6456" y="18865"/>
                  <a:pt x="6475" y="18894"/>
                  <a:pt x="6516" y="18916"/>
                </a:cubicBezTo>
                <a:cubicBezTo>
                  <a:pt x="6565" y="18942"/>
                  <a:pt x="6577" y="18970"/>
                  <a:pt x="6549" y="19002"/>
                </a:cubicBezTo>
                <a:cubicBezTo>
                  <a:pt x="6527" y="19028"/>
                  <a:pt x="6509" y="19100"/>
                  <a:pt x="6509" y="19162"/>
                </a:cubicBezTo>
                <a:cubicBezTo>
                  <a:pt x="6509" y="19302"/>
                  <a:pt x="6413" y="19335"/>
                  <a:pt x="6352" y="19216"/>
                </a:cubicBezTo>
                <a:cubicBezTo>
                  <a:pt x="6313" y="19140"/>
                  <a:pt x="6295" y="19134"/>
                  <a:pt x="6214" y="19166"/>
                </a:cubicBezTo>
                <a:cubicBezTo>
                  <a:pt x="6139" y="19196"/>
                  <a:pt x="6127" y="19223"/>
                  <a:pt x="6152" y="19293"/>
                </a:cubicBezTo>
                <a:cubicBezTo>
                  <a:pt x="6170" y="19342"/>
                  <a:pt x="6185" y="19400"/>
                  <a:pt x="6186" y="19423"/>
                </a:cubicBezTo>
                <a:cubicBezTo>
                  <a:pt x="6188" y="19478"/>
                  <a:pt x="6192" y="19478"/>
                  <a:pt x="6424" y="19381"/>
                </a:cubicBezTo>
                <a:cubicBezTo>
                  <a:pt x="6601" y="19307"/>
                  <a:pt x="6626" y="19305"/>
                  <a:pt x="6651" y="19353"/>
                </a:cubicBezTo>
                <a:cubicBezTo>
                  <a:pt x="6667" y="19383"/>
                  <a:pt x="6658" y="19451"/>
                  <a:pt x="6632" y="19503"/>
                </a:cubicBezTo>
                <a:cubicBezTo>
                  <a:pt x="6580" y="19605"/>
                  <a:pt x="6615" y="19644"/>
                  <a:pt x="6728" y="19611"/>
                </a:cubicBezTo>
                <a:cubicBezTo>
                  <a:pt x="6827" y="19583"/>
                  <a:pt x="6868" y="19682"/>
                  <a:pt x="6802" y="19789"/>
                </a:cubicBezTo>
                <a:cubicBezTo>
                  <a:pt x="6758" y="19861"/>
                  <a:pt x="6761" y="19880"/>
                  <a:pt x="6819" y="19904"/>
                </a:cubicBezTo>
                <a:cubicBezTo>
                  <a:pt x="6857" y="19920"/>
                  <a:pt x="6889" y="19958"/>
                  <a:pt x="6889" y="19988"/>
                </a:cubicBezTo>
                <a:cubicBezTo>
                  <a:pt x="6889" y="20034"/>
                  <a:pt x="6900" y="20033"/>
                  <a:pt x="6980" y="19979"/>
                </a:cubicBezTo>
                <a:cubicBezTo>
                  <a:pt x="7111" y="19891"/>
                  <a:pt x="7337" y="19887"/>
                  <a:pt x="7458" y="19971"/>
                </a:cubicBezTo>
                <a:cubicBezTo>
                  <a:pt x="7557" y="20040"/>
                  <a:pt x="7557" y="20040"/>
                  <a:pt x="7469" y="20123"/>
                </a:cubicBezTo>
                <a:cubicBezTo>
                  <a:pt x="7356" y="20230"/>
                  <a:pt x="7358" y="20256"/>
                  <a:pt x="7482" y="20251"/>
                </a:cubicBezTo>
                <a:cubicBezTo>
                  <a:pt x="7548" y="20248"/>
                  <a:pt x="7582" y="20266"/>
                  <a:pt x="7582" y="20303"/>
                </a:cubicBezTo>
                <a:cubicBezTo>
                  <a:pt x="7583" y="20390"/>
                  <a:pt x="7627" y="20401"/>
                  <a:pt x="7763" y="20348"/>
                </a:cubicBezTo>
                <a:cubicBezTo>
                  <a:pt x="7832" y="20322"/>
                  <a:pt x="7903" y="20306"/>
                  <a:pt x="7921" y="20314"/>
                </a:cubicBezTo>
                <a:cubicBezTo>
                  <a:pt x="7938" y="20322"/>
                  <a:pt x="7965" y="20308"/>
                  <a:pt x="7978" y="20282"/>
                </a:cubicBezTo>
                <a:cubicBezTo>
                  <a:pt x="8005" y="20230"/>
                  <a:pt x="8121" y="20241"/>
                  <a:pt x="8353" y="20317"/>
                </a:cubicBezTo>
                <a:cubicBezTo>
                  <a:pt x="8487" y="20362"/>
                  <a:pt x="8503" y="20360"/>
                  <a:pt x="8599" y="20289"/>
                </a:cubicBezTo>
                <a:cubicBezTo>
                  <a:pt x="8655" y="20247"/>
                  <a:pt x="8701" y="20198"/>
                  <a:pt x="8701" y="20180"/>
                </a:cubicBezTo>
                <a:cubicBezTo>
                  <a:pt x="8701" y="20107"/>
                  <a:pt x="8849" y="20154"/>
                  <a:pt x="8987" y="20271"/>
                </a:cubicBezTo>
                <a:cubicBezTo>
                  <a:pt x="9111" y="20376"/>
                  <a:pt x="9122" y="20400"/>
                  <a:pt x="9061" y="20417"/>
                </a:cubicBezTo>
                <a:cubicBezTo>
                  <a:pt x="9010" y="20432"/>
                  <a:pt x="9003" y="20449"/>
                  <a:pt x="9035" y="20478"/>
                </a:cubicBezTo>
                <a:cubicBezTo>
                  <a:pt x="9060" y="20501"/>
                  <a:pt x="9070" y="20527"/>
                  <a:pt x="9057" y="20537"/>
                </a:cubicBezTo>
                <a:cubicBezTo>
                  <a:pt x="9044" y="20546"/>
                  <a:pt x="9115" y="20553"/>
                  <a:pt x="9215" y="20553"/>
                </a:cubicBezTo>
                <a:cubicBezTo>
                  <a:pt x="9428" y="20553"/>
                  <a:pt x="9450" y="20535"/>
                  <a:pt x="9464" y="20333"/>
                </a:cubicBezTo>
                <a:cubicBezTo>
                  <a:pt x="9470" y="20249"/>
                  <a:pt x="9478" y="20180"/>
                  <a:pt x="9482" y="20180"/>
                </a:cubicBezTo>
                <a:cubicBezTo>
                  <a:pt x="9486" y="20180"/>
                  <a:pt x="9497" y="20153"/>
                  <a:pt x="9506" y="20120"/>
                </a:cubicBezTo>
                <a:cubicBezTo>
                  <a:pt x="9543" y="19973"/>
                  <a:pt x="9559" y="19964"/>
                  <a:pt x="9704" y="20018"/>
                </a:cubicBezTo>
                <a:cubicBezTo>
                  <a:pt x="9780" y="20046"/>
                  <a:pt x="9841" y="20090"/>
                  <a:pt x="9841" y="20117"/>
                </a:cubicBezTo>
                <a:cubicBezTo>
                  <a:pt x="9841" y="20154"/>
                  <a:pt x="9861" y="20158"/>
                  <a:pt x="9925" y="20132"/>
                </a:cubicBezTo>
                <a:cubicBezTo>
                  <a:pt x="9971" y="20114"/>
                  <a:pt x="10021" y="20109"/>
                  <a:pt x="10036" y="20120"/>
                </a:cubicBezTo>
                <a:cubicBezTo>
                  <a:pt x="10051" y="20131"/>
                  <a:pt x="10094" y="20120"/>
                  <a:pt x="10132" y="20097"/>
                </a:cubicBezTo>
                <a:cubicBezTo>
                  <a:pt x="10191" y="20060"/>
                  <a:pt x="10225" y="20074"/>
                  <a:pt x="10360" y="20191"/>
                </a:cubicBezTo>
                <a:cubicBezTo>
                  <a:pt x="10447" y="20267"/>
                  <a:pt x="10555" y="20330"/>
                  <a:pt x="10598" y="20330"/>
                </a:cubicBezTo>
                <a:cubicBezTo>
                  <a:pt x="10706" y="20330"/>
                  <a:pt x="10745" y="20366"/>
                  <a:pt x="10690" y="20415"/>
                </a:cubicBezTo>
                <a:cubicBezTo>
                  <a:pt x="10656" y="20445"/>
                  <a:pt x="10665" y="20455"/>
                  <a:pt x="10721" y="20451"/>
                </a:cubicBezTo>
                <a:cubicBezTo>
                  <a:pt x="10768" y="20448"/>
                  <a:pt x="10807" y="20478"/>
                  <a:pt x="10824" y="20529"/>
                </a:cubicBezTo>
                <a:cubicBezTo>
                  <a:pt x="10844" y="20589"/>
                  <a:pt x="10862" y="20599"/>
                  <a:pt x="10889" y="20568"/>
                </a:cubicBezTo>
                <a:cubicBezTo>
                  <a:pt x="10917" y="20534"/>
                  <a:pt x="10948" y="20541"/>
                  <a:pt x="11031" y="20599"/>
                </a:cubicBezTo>
                <a:cubicBezTo>
                  <a:pt x="11090" y="20640"/>
                  <a:pt x="11139" y="20701"/>
                  <a:pt x="11139" y="20733"/>
                </a:cubicBezTo>
                <a:cubicBezTo>
                  <a:pt x="11139" y="20765"/>
                  <a:pt x="11159" y="20801"/>
                  <a:pt x="11183" y="20812"/>
                </a:cubicBezTo>
                <a:cubicBezTo>
                  <a:pt x="11239" y="20838"/>
                  <a:pt x="11242" y="21176"/>
                  <a:pt x="11188" y="21317"/>
                </a:cubicBezTo>
                <a:cubicBezTo>
                  <a:pt x="11141" y="21439"/>
                  <a:pt x="11190" y="21508"/>
                  <a:pt x="11362" y="21558"/>
                </a:cubicBezTo>
                <a:cubicBezTo>
                  <a:pt x="11424" y="21575"/>
                  <a:pt x="11513" y="21591"/>
                  <a:pt x="11561" y="21592"/>
                </a:cubicBezTo>
                <a:cubicBezTo>
                  <a:pt x="11645" y="21594"/>
                  <a:pt x="11645" y="21593"/>
                  <a:pt x="11565" y="21549"/>
                </a:cubicBezTo>
                <a:cubicBezTo>
                  <a:pt x="11511" y="21520"/>
                  <a:pt x="11492" y="21483"/>
                  <a:pt x="11512" y="21444"/>
                </a:cubicBezTo>
                <a:cubicBezTo>
                  <a:pt x="11540" y="21391"/>
                  <a:pt x="11551" y="21391"/>
                  <a:pt x="11621" y="21436"/>
                </a:cubicBezTo>
                <a:cubicBezTo>
                  <a:pt x="11728" y="21506"/>
                  <a:pt x="11865" y="21532"/>
                  <a:pt x="11940" y="21497"/>
                </a:cubicBezTo>
                <a:cubicBezTo>
                  <a:pt x="11989" y="21474"/>
                  <a:pt x="12000" y="21362"/>
                  <a:pt x="11996" y="20960"/>
                </a:cubicBezTo>
                <a:cubicBezTo>
                  <a:pt x="11990" y="20426"/>
                  <a:pt x="12018" y="20337"/>
                  <a:pt x="12168" y="20396"/>
                </a:cubicBezTo>
                <a:cubicBezTo>
                  <a:pt x="12227" y="20420"/>
                  <a:pt x="12255" y="20415"/>
                  <a:pt x="12275" y="20375"/>
                </a:cubicBezTo>
                <a:cubicBezTo>
                  <a:pt x="12295" y="20337"/>
                  <a:pt x="12334" y="20328"/>
                  <a:pt x="12419" y="20344"/>
                </a:cubicBezTo>
                <a:cubicBezTo>
                  <a:pt x="12522" y="20363"/>
                  <a:pt x="12535" y="20358"/>
                  <a:pt x="12513" y="20296"/>
                </a:cubicBezTo>
                <a:cubicBezTo>
                  <a:pt x="12478" y="20197"/>
                  <a:pt x="12586" y="20177"/>
                  <a:pt x="12737" y="20255"/>
                </a:cubicBezTo>
                <a:cubicBezTo>
                  <a:pt x="12925" y="20352"/>
                  <a:pt x="13007" y="20366"/>
                  <a:pt x="13037" y="20307"/>
                </a:cubicBezTo>
                <a:cubicBezTo>
                  <a:pt x="13061" y="20260"/>
                  <a:pt x="13075" y="20261"/>
                  <a:pt x="13153" y="20314"/>
                </a:cubicBezTo>
                <a:cubicBezTo>
                  <a:pt x="13245" y="20376"/>
                  <a:pt x="13279" y="20338"/>
                  <a:pt x="13191" y="20272"/>
                </a:cubicBezTo>
                <a:cubicBezTo>
                  <a:pt x="13116" y="20217"/>
                  <a:pt x="13180" y="20170"/>
                  <a:pt x="13307" y="20188"/>
                </a:cubicBezTo>
                <a:cubicBezTo>
                  <a:pt x="13390" y="20200"/>
                  <a:pt x="13420" y="20190"/>
                  <a:pt x="13420" y="20151"/>
                </a:cubicBezTo>
                <a:cubicBezTo>
                  <a:pt x="13420" y="20121"/>
                  <a:pt x="13462" y="20066"/>
                  <a:pt x="13512" y="20028"/>
                </a:cubicBezTo>
                <a:cubicBezTo>
                  <a:pt x="13584" y="19975"/>
                  <a:pt x="13619" y="19968"/>
                  <a:pt x="13668" y="19998"/>
                </a:cubicBezTo>
                <a:cubicBezTo>
                  <a:pt x="13732" y="20037"/>
                  <a:pt x="13841" y="20012"/>
                  <a:pt x="13803" y="19967"/>
                </a:cubicBezTo>
                <a:cubicBezTo>
                  <a:pt x="13792" y="19953"/>
                  <a:pt x="13871" y="19876"/>
                  <a:pt x="13981" y="19796"/>
                </a:cubicBezTo>
                <a:cubicBezTo>
                  <a:pt x="14090" y="19716"/>
                  <a:pt x="14181" y="19664"/>
                  <a:pt x="14182" y="19682"/>
                </a:cubicBezTo>
                <a:cubicBezTo>
                  <a:pt x="14183" y="19699"/>
                  <a:pt x="14215" y="19672"/>
                  <a:pt x="14252" y="19622"/>
                </a:cubicBezTo>
                <a:cubicBezTo>
                  <a:pt x="14289" y="19571"/>
                  <a:pt x="14308" y="19517"/>
                  <a:pt x="14295" y="19501"/>
                </a:cubicBezTo>
                <a:cubicBezTo>
                  <a:pt x="14282" y="19485"/>
                  <a:pt x="14299" y="19454"/>
                  <a:pt x="14334" y="19432"/>
                </a:cubicBezTo>
                <a:cubicBezTo>
                  <a:pt x="14431" y="19373"/>
                  <a:pt x="14369" y="19303"/>
                  <a:pt x="14210" y="19292"/>
                </a:cubicBezTo>
                <a:cubicBezTo>
                  <a:pt x="14003" y="19277"/>
                  <a:pt x="14081" y="19215"/>
                  <a:pt x="14304" y="19217"/>
                </a:cubicBezTo>
                <a:cubicBezTo>
                  <a:pt x="14408" y="19218"/>
                  <a:pt x="14494" y="19216"/>
                  <a:pt x="14494" y="19213"/>
                </a:cubicBezTo>
                <a:cubicBezTo>
                  <a:pt x="14494" y="19210"/>
                  <a:pt x="14413" y="19165"/>
                  <a:pt x="14313" y="19114"/>
                </a:cubicBezTo>
                <a:cubicBezTo>
                  <a:pt x="14148" y="19029"/>
                  <a:pt x="14134" y="19011"/>
                  <a:pt x="14149" y="18893"/>
                </a:cubicBezTo>
                <a:cubicBezTo>
                  <a:pt x="14168" y="18741"/>
                  <a:pt x="14252" y="18657"/>
                  <a:pt x="14297" y="18744"/>
                </a:cubicBezTo>
                <a:cubicBezTo>
                  <a:pt x="14319" y="18786"/>
                  <a:pt x="14340" y="18791"/>
                  <a:pt x="14385" y="18764"/>
                </a:cubicBezTo>
                <a:cubicBezTo>
                  <a:pt x="14417" y="18744"/>
                  <a:pt x="14434" y="18708"/>
                  <a:pt x="14421" y="18684"/>
                </a:cubicBezTo>
                <a:cubicBezTo>
                  <a:pt x="14409" y="18659"/>
                  <a:pt x="14419" y="18630"/>
                  <a:pt x="14445" y="18618"/>
                </a:cubicBezTo>
                <a:cubicBezTo>
                  <a:pt x="14514" y="18587"/>
                  <a:pt x="14717" y="18698"/>
                  <a:pt x="14717" y="18767"/>
                </a:cubicBezTo>
                <a:cubicBezTo>
                  <a:pt x="14717" y="18812"/>
                  <a:pt x="14742" y="18821"/>
                  <a:pt x="14818" y="18807"/>
                </a:cubicBezTo>
                <a:cubicBezTo>
                  <a:pt x="14873" y="18797"/>
                  <a:pt x="14943" y="18775"/>
                  <a:pt x="14973" y="18758"/>
                </a:cubicBezTo>
                <a:cubicBezTo>
                  <a:pt x="15010" y="18736"/>
                  <a:pt x="15076" y="18752"/>
                  <a:pt x="15175" y="18803"/>
                </a:cubicBezTo>
                <a:cubicBezTo>
                  <a:pt x="15271" y="18853"/>
                  <a:pt x="15300" y="18860"/>
                  <a:pt x="15260" y="18823"/>
                </a:cubicBezTo>
                <a:cubicBezTo>
                  <a:pt x="15209" y="18776"/>
                  <a:pt x="15208" y="18757"/>
                  <a:pt x="15257" y="18713"/>
                </a:cubicBezTo>
                <a:cubicBezTo>
                  <a:pt x="15311" y="18665"/>
                  <a:pt x="15322" y="18665"/>
                  <a:pt x="15375" y="18719"/>
                </a:cubicBezTo>
                <a:cubicBezTo>
                  <a:pt x="15407" y="18752"/>
                  <a:pt x="15433" y="18765"/>
                  <a:pt x="15433" y="18749"/>
                </a:cubicBezTo>
                <a:cubicBezTo>
                  <a:pt x="15433" y="18733"/>
                  <a:pt x="15381" y="18678"/>
                  <a:pt x="15317" y="18629"/>
                </a:cubicBezTo>
                <a:cubicBezTo>
                  <a:pt x="15212" y="18547"/>
                  <a:pt x="15200" y="18437"/>
                  <a:pt x="15302" y="18484"/>
                </a:cubicBezTo>
                <a:cubicBezTo>
                  <a:pt x="15325" y="18495"/>
                  <a:pt x="15344" y="18481"/>
                  <a:pt x="15344" y="18454"/>
                </a:cubicBezTo>
                <a:cubicBezTo>
                  <a:pt x="15344" y="18342"/>
                  <a:pt x="15621" y="18310"/>
                  <a:pt x="15795" y="18402"/>
                </a:cubicBezTo>
                <a:cubicBezTo>
                  <a:pt x="15955" y="18487"/>
                  <a:pt x="16009" y="18484"/>
                  <a:pt x="16059" y="18384"/>
                </a:cubicBezTo>
                <a:cubicBezTo>
                  <a:pt x="16086" y="18332"/>
                  <a:pt x="16125" y="18308"/>
                  <a:pt x="16166" y="18320"/>
                </a:cubicBezTo>
                <a:cubicBezTo>
                  <a:pt x="16201" y="18330"/>
                  <a:pt x="16290" y="18315"/>
                  <a:pt x="16361" y="18288"/>
                </a:cubicBezTo>
                <a:cubicBezTo>
                  <a:pt x="16483" y="18241"/>
                  <a:pt x="16497" y="18242"/>
                  <a:pt x="16568" y="18304"/>
                </a:cubicBezTo>
                <a:cubicBezTo>
                  <a:pt x="16632" y="18360"/>
                  <a:pt x="16658" y="18365"/>
                  <a:pt x="16715" y="18329"/>
                </a:cubicBezTo>
                <a:cubicBezTo>
                  <a:pt x="16853" y="18244"/>
                  <a:pt x="16956" y="18261"/>
                  <a:pt x="17021" y="18378"/>
                </a:cubicBezTo>
                <a:cubicBezTo>
                  <a:pt x="17056" y="18439"/>
                  <a:pt x="17114" y="18507"/>
                  <a:pt x="17153" y="18531"/>
                </a:cubicBezTo>
                <a:cubicBezTo>
                  <a:pt x="17191" y="18555"/>
                  <a:pt x="17223" y="18601"/>
                  <a:pt x="17223" y="18633"/>
                </a:cubicBezTo>
                <a:cubicBezTo>
                  <a:pt x="17223" y="18684"/>
                  <a:pt x="17285" y="18713"/>
                  <a:pt x="17476" y="18749"/>
                </a:cubicBezTo>
                <a:cubicBezTo>
                  <a:pt x="17504" y="18755"/>
                  <a:pt x="17536" y="18723"/>
                  <a:pt x="17547" y="18680"/>
                </a:cubicBezTo>
                <a:cubicBezTo>
                  <a:pt x="17567" y="18601"/>
                  <a:pt x="17554" y="18593"/>
                  <a:pt x="17379" y="18586"/>
                </a:cubicBezTo>
                <a:cubicBezTo>
                  <a:pt x="17324" y="18584"/>
                  <a:pt x="17295" y="18564"/>
                  <a:pt x="17305" y="18533"/>
                </a:cubicBezTo>
                <a:cubicBezTo>
                  <a:pt x="17314" y="18505"/>
                  <a:pt x="17321" y="18449"/>
                  <a:pt x="17322" y="18407"/>
                </a:cubicBezTo>
                <a:cubicBezTo>
                  <a:pt x="17323" y="18306"/>
                  <a:pt x="17391" y="18282"/>
                  <a:pt x="17488" y="18348"/>
                </a:cubicBezTo>
                <a:cubicBezTo>
                  <a:pt x="17549" y="18389"/>
                  <a:pt x="17594" y="18394"/>
                  <a:pt x="17680" y="18370"/>
                </a:cubicBezTo>
                <a:cubicBezTo>
                  <a:pt x="17758" y="18348"/>
                  <a:pt x="17809" y="18350"/>
                  <a:pt x="17846" y="18377"/>
                </a:cubicBezTo>
                <a:cubicBezTo>
                  <a:pt x="17887" y="18407"/>
                  <a:pt x="17891" y="18403"/>
                  <a:pt x="17868" y="18358"/>
                </a:cubicBezTo>
                <a:cubicBezTo>
                  <a:pt x="17852" y="18325"/>
                  <a:pt x="17870" y="18264"/>
                  <a:pt x="17910" y="18218"/>
                </a:cubicBezTo>
                <a:cubicBezTo>
                  <a:pt x="17979" y="18140"/>
                  <a:pt x="17978" y="18136"/>
                  <a:pt x="17864" y="18094"/>
                </a:cubicBezTo>
                <a:cubicBezTo>
                  <a:pt x="17688" y="18030"/>
                  <a:pt x="17636" y="17951"/>
                  <a:pt x="17722" y="17878"/>
                </a:cubicBezTo>
                <a:cubicBezTo>
                  <a:pt x="17801" y="17810"/>
                  <a:pt x="17813" y="17704"/>
                  <a:pt x="17748" y="17643"/>
                </a:cubicBezTo>
                <a:cubicBezTo>
                  <a:pt x="17697" y="17594"/>
                  <a:pt x="17812" y="17551"/>
                  <a:pt x="17913" y="17579"/>
                </a:cubicBezTo>
                <a:cubicBezTo>
                  <a:pt x="17948" y="17589"/>
                  <a:pt x="18001" y="17576"/>
                  <a:pt x="18031" y="17549"/>
                </a:cubicBezTo>
                <a:cubicBezTo>
                  <a:pt x="18101" y="17486"/>
                  <a:pt x="18146" y="17489"/>
                  <a:pt x="18289" y="17563"/>
                </a:cubicBezTo>
                <a:cubicBezTo>
                  <a:pt x="18424" y="17633"/>
                  <a:pt x="18623" y="17679"/>
                  <a:pt x="18583" y="17630"/>
                </a:cubicBezTo>
                <a:cubicBezTo>
                  <a:pt x="18568" y="17613"/>
                  <a:pt x="18581" y="17577"/>
                  <a:pt x="18609" y="17551"/>
                </a:cubicBezTo>
                <a:cubicBezTo>
                  <a:pt x="18650" y="17515"/>
                  <a:pt x="18636" y="17490"/>
                  <a:pt x="18545" y="17431"/>
                </a:cubicBezTo>
                <a:cubicBezTo>
                  <a:pt x="18482" y="17390"/>
                  <a:pt x="18431" y="17333"/>
                  <a:pt x="18430" y="17304"/>
                </a:cubicBezTo>
                <a:cubicBezTo>
                  <a:pt x="18430" y="17275"/>
                  <a:pt x="18367" y="17225"/>
                  <a:pt x="18289" y="17193"/>
                </a:cubicBezTo>
                <a:cubicBezTo>
                  <a:pt x="18133" y="17127"/>
                  <a:pt x="18158" y="17074"/>
                  <a:pt x="18352" y="17062"/>
                </a:cubicBezTo>
                <a:cubicBezTo>
                  <a:pt x="18456" y="17055"/>
                  <a:pt x="18464" y="17048"/>
                  <a:pt x="18409" y="17003"/>
                </a:cubicBezTo>
                <a:cubicBezTo>
                  <a:pt x="18313" y="16925"/>
                  <a:pt x="18313" y="16914"/>
                  <a:pt x="18401" y="16842"/>
                </a:cubicBezTo>
                <a:cubicBezTo>
                  <a:pt x="18481" y="16777"/>
                  <a:pt x="18480" y="16774"/>
                  <a:pt x="18386" y="16736"/>
                </a:cubicBezTo>
                <a:cubicBezTo>
                  <a:pt x="18332" y="16715"/>
                  <a:pt x="18261" y="16706"/>
                  <a:pt x="18226" y="16715"/>
                </a:cubicBezTo>
                <a:cubicBezTo>
                  <a:pt x="18191" y="16725"/>
                  <a:pt x="18143" y="16705"/>
                  <a:pt x="18117" y="16670"/>
                </a:cubicBezTo>
                <a:cubicBezTo>
                  <a:pt x="18078" y="16615"/>
                  <a:pt x="18093" y="16596"/>
                  <a:pt x="18217" y="16546"/>
                </a:cubicBezTo>
                <a:cubicBezTo>
                  <a:pt x="18297" y="16513"/>
                  <a:pt x="18404" y="16479"/>
                  <a:pt x="18453" y="16469"/>
                </a:cubicBezTo>
                <a:cubicBezTo>
                  <a:pt x="18567" y="16446"/>
                  <a:pt x="18599" y="16304"/>
                  <a:pt x="18499" y="16262"/>
                </a:cubicBezTo>
                <a:cubicBezTo>
                  <a:pt x="18441" y="16238"/>
                  <a:pt x="18437" y="16222"/>
                  <a:pt x="18478" y="16185"/>
                </a:cubicBezTo>
                <a:cubicBezTo>
                  <a:pt x="18507" y="16159"/>
                  <a:pt x="18547" y="16146"/>
                  <a:pt x="18567" y="16155"/>
                </a:cubicBezTo>
                <a:cubicBezTo>
                  <a:pt x="18588" y="16164"/>
                  <a:pt x="18628" y="16141"/>
                  <a:pt x="18655" y="16103"/>
                </a:cubicBezTo>
                <a:cubicBezTo>
                  <a:pt x="18695" y="16048"/>
                  <a:pt x="18718" y="16042"/>
                  <a:pt x="18769" y="16073"/>
                </a:cubicBezTo>
                <a:cubicBezTo>
                  <a:pt x="18804" y="16094"/>
                  <a:pt x="18820" y="16127"/>
                  <a:pt x="18805" y="16145"/>
                </a:cubicBezTo>
                <a:cubicBezTo>
                  <a:pt x="18790" y="16163"/>
                  <a:pt x="18814" y="16172"/>
                  <a:pt x="18858" y="16165"/>
                </a:cubicBezTo>
                <a:cubicBezTo>
                  <a:pt x="18959" y="16151"/>
                  <a:pt x="18979" y="16008"/>
                  <a:pt x="18892" y="15933"/>
                </a:cubicBezTo>
                <a:cubicBezTo>
                  <a:pt x="18856" y="15904"/>
                  <a:pt x="18826" y="15847"/>
                  <a:pt x="18822" y="15809"/>
                </a:cubicBezTo>
                <a:cubicBezTo>
                  <a:pt x="18818" y="15771"/>
                  <a:pt x="18787" y="15732"/>
                  <a:pt x="18753" y="15722"/>
                </a:cubicBezTo>
                <a:cubicBezTo>
                  <a:pt x="18720" y="15713"/>
                  <a:pt x="18707" y="15690"/>
                  <a:pt x="18723" y="15670"/>
                </a:cubicBezTo>
                <a:cubicBezTo>
                  <a:pt x="18739" y="15651"/>
                  <a:pt x="18727" y="15614"/>
                  <a:pt x="18697" y="15587"/>
                </a:cubicBezTo>
                <a:cubicBezTo>
                  <a:pt x="18668" y="15561"/>
                  <a:pt x="18659" y="15538"/>
                  <a:pt x="18678" y="15538"/>
                </a:cubicBezTo>
                <a:cubicBezTo>
                  <a:pt x="18697" y="15538"/>
                  <a:pt x="18679" y="15510"/>
                  <a:pt x="18637" y="15476"/>
                </a:cubicBezTo>
                <a:cubicBezTo>
                  <a:pt x="18577" y="15426"/>
                  <a:pt x="18572" y="15396"/>
                  <a:pt x="18609" y="15323"/>
                </a:cubicBezTo>
                <a:cubicBezTo>
                  <a:pt x="18646" y="15252"/>
                  <a:pt x="18668" y="15240"/>
                  <a:pt x="18714" y="15268"/>
                </a:cubicBezTo>
                <a:cubicBezTo>
                  <a:pt x="18747" y="15288"/>
                  <a:pt x="18787" y="15296"/>
                  <a:pt x="18802" y="15285"/>
                </a:cubicBezTo>
                <a:cubicBezTo>
                  <a:pt x="18833" y="15262"/>
                  <a:pt x="19129" y="15358"/>
                  <a:pt x="19166" y="15402"/>
                </a:cubicBezTo>
                <a:cubicBezTo>
                  <a:pt x="19218" y="15465"/>
                  <a:pt x="19399" y="15397"/>
                  <a:pt x="19452" y="15294"/>
                </a:cubicBezTo>
                <a:cubicBezTo>
                  <a:pt x="19500" y="15202"/>
                  <a:pt x="19514" y="15195"/>
                  <a:pt x="19561" y="15242"/>
                </a:cubicBezTo>
                <a:cubicBezTo>
                  <a:pt x="19591" y="15271"/>
                  <a:pt x="19666" y="15307"/>
                  <a:pt x="19728" y="15321"/>
                </a:cubicBezTo>
                <a:cubicBezTo>
                  <a:pt x="19789" y="15335"/>
                  <a:pt x="19900" y="15397"/>
                  <a:pt x="19974" y="15460"/>
                </a:cubicBezTo>
                <a:cubicBezTo>
                  <a:pt x="20068" y="15541"/>
                  <a:pt x="20131" y="15569"/>
                  <a:pt x="20185" y="15554"/>
                </a:cubicBezTo>
                <a:cubicBezTo>
                  <a:pt x="20255" y="15534"/>
                  <a:pt x="20255" y="15525"/>
                  <a:pt x="20190" y="15452"/>
                </a:cubicBezTo>
                <a:cubicBezTo>
                  <a:pt x="20121" y="15373"/>
                  <a:pt x="20138" y="15251"/>
                  <a:pt x="20213" y="15286"/>
                </a:cubicBezTo>
                <a:cubicBezTo>
                  <a:pt x="20252" y="15304"/>
                  <a:pt x="20358" y="15168"/>
                  <a:pt x="20383" y="15067"/>
                </a:cubicBezTo>
                <a:cubicBezTo>
                  <a:pt x="20400" y="15003"/>
                  <a:pt x="20300" y="14933"/>
                  <a:pt x="20213" y="14947"/>
                </a:cubicBezTo>
                <a:cubicBezTo>
                  <a:pt x="20131" y="14960"/>
                  <a:pt x="20157" y="14770"/>
                  <a:pt x="20244" y="14720"/>
                </a:cubicBezTo>
                <a:cubicBezTo>
                  <a:pt x="20279" y="14700"/>
                  <a:pt x="20295" y="14674"/>
                  <a:pt x="20280" y="14663"/>
                </a:cubicBezTo>
                <a:cubicBezTo>
                  <a:pt x="20265" y="14651"/>
                  <a:pt x="20306" y="14627"/>
                  <a:pt x="20371" y="14609"/>
                </a:cubicBezTo>
                <a:cubicBezTo>
                  <a:pt x="20436" y="14590"/>
                  <a:pt x="20488" y="14566"/>
                  <a:pt x="20488" y="14554"/>
                </a:cubicBezTo>
                <a:cubicBezTo>
                  <a:pt x="20488" y="14542"/>
                  <a:pt x="20417" y="14472"/>
                  <a:pt x="20329" y="14400"/>
                </a:cubicBezTo>
                <a:cubicBezTo>
                  <a:pt x="20173" y="14272"/>
                  <a:pt x="20171" y="14267"/>
                  <a:pt x="20249" y="14202"/>
                </a:cubicBezTo>
                <a:cubicBezTo>
                  <a:pt x="20327" y="14138"/>
                  <a:pt x="20327" y="14134"/>
                  <a:pt x="20245" y="14100"/>
                </a:cubicBezTo>
                <a:cubicBezTo>
                  <a:pt x="20166" y="14068"/>
                  <a:pt x="20166" y="14062"/>
                  <a:pt x="20235" y="14024"/>
                </a:cubicBezTo>
                <a:cubicBezTo>
                  <a:pt x="20302" y="13988"/>
                  <a:pt x="20302" y="13978"/>
                  <a:pt x="20242" y="13941"/>
                </a:cubicBezTo>
                <a:cubicBezTo>
                  <a:pt x="20132" y="13873"/>
                  <a:pt x="20164" y="13819"/>
                  <a:pt x="20357" y="13748"/>
                </a:cubicBezTo>
                <a:cubicBezTo>
                  <a:pt x="20507" y="13693"/>
                  <a:pt x="20544" y="13690"/>
                  <a:pt x="20564" y="13728"/>
                </a:cubicBezTo>
                <a:cubicBezTo>
                  <a:pt x="20577" y="13754"/>
                  <a:pt x="20624" y="13775"/>
                  <a:pt x="20667" y="13775"/>
                </a:cubicBezTo>
                <a:cubicBezTo>
                  <a:pt x="20711" y="13775"/>
                  <a:pt x="20772" y="13798"/>
                  <a:pt x="20803" y="13826"/>
                </a:cubicBezTo>
                <a:cubicBezTo>
                  <a:pt x="20853" y="13871"/>
                  <a:pt x="20868" y="13870"/>
                  <a:pt x="20944" y="13819"/>
                </a:cubicBezTo>
                <a:cubicBezTo>
                  <a:pt x="21028" y="13762"/>
                  <a:pt x="21028" y="13761"/>
                  <a:pt x="20933" y="13734"/>
                </a:cubicBezTo>
                <a:cubicBezTo>
                  <a:pt x="20853" y="13712"/>
                  <a:pt x="20845" y="13699"/>
                  <a:pt x="20891" y="13658"/>
                </a:cubicBezTo>
                <a:cubicBezTo>
                  <a:pt x="20921" y="13631"/>
                  <a:pt x="20971" y="13609"/>
                  <a:pt x="21000" y="13609"/>
                </a:cubicBezTo>
                <a:cubicBezTo>
                  <a:pt x="21029" y="13609"/>
                  <a:pt x="21076" y="13590"/>
                  <a:pt x="21106" y="13568"/>
                </a:cubicBezTo>
                <a:cubicBezTo>
                  <a:pt x="21136" y="13546"/>
                  <a:pt x="21232" y="13531"/>
                  <a:pt x="21317" y="13537"/>
                </a:cubicBezTo>
                <a:cubicBezTo>
                  <a:pt x="21508" y="13549"/>
                  <a:pt x="21521" y="13495"/>
                  <a:pt x="21338" y="13447"/>
                </a:cubicBezTo>
                <a:cubicBezTo>
                  <a:pt x="21189" y="13409"/>
                  <a:pt x="21171" y="13371"/>
                  <a:pt x="21271" y="13309"/>
                </a:cubicBezTo>
                <a:cubicBezTo>
                  <a:pt x="21352" y="13259"/>
                  <a:pt x="21321" y="13216"/>
                  <a:pt x="21177" y="13175"/>
                </a:cubicBezTo>
                <a:cubicBezTo>
                  <a:pt x="21118" y="13158"/>
                  <a:pt x="21070" y="13122"/>
                  <a:pt x="21070" y="13094"/>
                </a:cubicBezTo>
                <a:cubicBezTo>
                  <a:pt x="21070" y="13066"/>
                  <a:pt x="21069" y="13032"/>
                  <a:pt x="21070" y="13018"/>
                </a:cubicBezTo>
                <a:cubicBezTo>
                  <a:pt x="21070" y="13004"/>
                  <a:pt x="21105" y="12990"/>
                  <a:pt x="21148" y="12988"/>
                </a:cubicBezTo>
                <a:cubicBezTo>
                  <a:pt x="21191" y="12985"/>
                  <a:pt x="21242" y="12981"/>
                  <a:pt x="21261" y="12979"/>
                </a:cubicBezTo>
                <a:cubicBezTo>
                  <a:pt x="21281" y="12978"/>
                  <a:pt x="21277" y="12949"/>
                  <a:pt x="21253" y="12916"/>
                </a:cubicBezTo>
                <a:cubicBezTo>
                  <a:pt x="21218" y="12868"/>
                  <a:pt x="21247" y="12830"/>
                  <a:pt x="21405" y="12717"/>
                </a:cubicBezTo>
                <a:cubicBezTo>
                  <a:pt x="21598" y="12580"/>
                  <a:pt x="21600" y="12578"/>
                  <a:pt x="21507" y="12529"/>
                </a:cubicBezTo>
                <a:cubicBezTo>
                  <a:pt x="21456" y="12502"/>
                  <a:pt x="21397" y="12487"/>
                  <a:pt x="21376" y="12497"/>
                </a:cubicBezTo>
                <a:cubicBezTo>
                  <a:pt x="21290" y="12536"/>
                  <a:pt x="21281" y="12398"/>
                  <a:pt x="21366" y="12347"/>
                </a:cubicBezTo>
                <a:cubicBezTo>
                  <a:pt x="21511" y="12260"/>
                  <a:pt x="21523" y="12191"/>
                  <a:pt x="21401" y="12150"/>
                </a:cubicBezTo>
                <a:cubicBezTo>
                  <a:pt x="21341" y="12130"/>
                  <a:pt x="21293" y="12098"/>
                  <a:pt x="21293" y="12080"/>
                </a:cubicBezTo>
                <a:cubicBezTo>
                  <a:pt x="21293" y="12062"/>
                  <a:pt x="21265" y="12055"/>
                  <a:pt x="21230" y="12064"/>
                </a:cubicBezTo>
                <a:cubicBezTo>
                  <a:pt x="21196" y="12074"/>
                  <a:pt x="21154" y="12066"/>
                  <a:pt x="21137" y="12046"/>
                </a:cubicBezTo>
                <a:cubicBezTo>
                  <a:pt x="21114" y="12019"/>
                  <a:pt x="21090" y="12019"/>
                  <a:pt x="21045" y="12047"/>
                </a:cubicBezTo>
                <a:cubicBezTo>
                  <a:pt x="20964" y="12097"/>
                  <a:pt x="20927" y="12036"/>
                  <a:pt x="20951" y="11887"/>
                </a:cubicBezTo>
                <a:cubicBezTo>
                  <a:pt x="20965" y="11794"/>
                  <a:pt x="20947" y="11769"/>
                  <a:pt x="20817" y="11709"/>
                </a:cubicBezTo>
                <a:cubicBezTo>
                  <a:pt x="20685" y="11648"/>
                  <a:pt x="20668" y="11625"/>
                  <a:pt x="20682" y="11527"/>
                </a:cubicBezTo>
                <a:cubicBezTo>
                  <a:pt x="20703" y="11389"/>
                  <a:pt x="20682" y="11371"/>
                  <a:pt x="20561" y="11421"/>
                </a:cubicBezTo>
                <a:cubicBezTo>
                  <a:pt x="20509" y="11442"/>
                  <a:pt x="20446" y="11462"/>
                  <a:pt x="20421" y="11465"/>
                </a:cubicBezTo>
                <a:cubicBezTo>
                  <a:pt x="20396" y="11467"/>
                  <a:pt x="20356" y="11473"/>
                  <a:pt x="20332" y="11478"/>
                </a:cubicBezTo>
                <a:cubicBezTo>
                  <a:pt x="20217" y="11501"/>
                  <a:pt x="20147" y="11493"/>
                  <a:pt x="20076" y="11450"/>
                </a:cubicBezTo>
                <a:cubicBezTo>
                  <a:pt x="20020" y="11417"/>
                  <a:pt x="19982" y="11413"/>
                  <a:pt x="19942" y="11439"/>
                </a:cubicBezTo>
                <a:cubicBezTo>
                  <a:pt x="19901" y="11464"/>
                  <a:pt x="19859" y="11460"/>
                  <a:pt x="19799" y="11427"/>
                </a:cubicBezTo>
                <a:cubicBezTo>
                  <a:pt x="19752" y="11402"/>
                  <a:pt x="19697" y="11389"/>
                  <a:pt x="19676" y="11399"/>
                </a:cubicBezTo>
                <a:cubicBezTo>
                  <a:pt x="19619" y="11425"/>
                  <a:pt x="19575" y="11314"/>
                  <a:pt x="19627" y="11275"/>
                </a:cubicBezTo>
                <a:cubicBezTo>
                  <a:pt x="19665" y="11247"/>
                  <a:pt x="19925" y="11209"/>
                  <a:pt x="20119" y="11204"/>
                </a:cubicBezTo>
                <a:cubicBezTo>
                  <a:pt x="20198" y="11201"/>
                  <a:pt x="20189" y="11182"/>
                  <a:pt x="20074" y="11112"/>
                </a:cubicBezTo>
                <a:lnTo>
                  <a:pt x="19974" y="11052"/>
                </a:lnTo>
                <a:lnTo>
                  <a:pt x="20084" y="10974"/>
                </a:lnTo>
                <a:cubicBezTo>
                  <a:pt x="20145" y="10931"/>
                  <a:pt x="20212" y="10897"/>
                  <a:pt x="20232" y="10897"/>
                </a:cubicBezTo>
                <a:cubicBezTo>
                  <a:pt x="20253" y="10897"/>
                  <a:pt x="20308" y="10859"/>
                  <a:pt x="20354" y="10814"/>
                </a:cubicBezTo>
                <a:cubicBezTo>
                  <a:pt x="20400" y="10768"/>
                  <a:pt x="20474" y="10731"/>
                  <a:pt x="20519" y="10730"/>
                </a:cubicBezTo>
                <a:cubicBezTo>
                  <a:pt x="20567" y="10730"/>
                  <a:pt x="20600" y="10706"/>
                  <a:pt x="20600" y="10671"/>
                </a:cubicBezTo>
                <a:cubicBezTo>
                  <a:pt x="20600" y="10638"/>
                  <a:pt x="20627" y="10599"/>
                  <a:pt x="20659" y="10585"/>
                </a:cubicBezTo>
                <a:cubicBezTo>
                  <a:pt x="20725" y="10555"/>
                  <a:pt x="20668" y="10510"/>
                  <a:pt x="20511" y="10467"/>
                </a:cubicBezTo>
                <a:cubicBezTo>
                  <a:pt x="20433" y="10446"/>
                  <a:pt x="20430" y="10438"/>
                  <a:pt x="20488" y="10404"/>
                </a:cubicBezTo>
                <a:cubicBezTo>
                  <a:pt x="20569" y="10357"/>
                  <a:pt x="20595" y="10283"/>
                  <a:pt x="20533" y="10277"/>
                </a:cubicBezTo>
                <a:cubicBezTo>
                  <a:pt x="20508" y="10275"/>
                  <a:pt x="20470" y="10271"/>
                  <a:pt x="20448" y="10269"/>
                </a:cubicBezTo>
                <a:cubicBezTo>
                  <a:pt x="20338" y="10258"/>
                  <a:pt x="20282" y="10055"/>
                  <a:pt x="20381" y="10027"/>
                </a:cubicBezTo>
                <a:cubicBezTo>
                  <a:pt x="20431" y="10012"/>
                  <a:pt x="20433" y="9997"/>
                  <a:pt x="20394" y="9962"/>
                </a:cubicBezTo>
                <a:cubicBezTo>
                  <a:pt x="20367" y="9937"/>
                  <a:pt x="20356" y="9893"/>
                  <a:pt x="20371" y="9865"/>
                </a:cubicBezTo>
                <a:cubicBezTo>
                  <a:pt x="20385" y="9837"/>
                  <a:pt x="20374" y="9777"/>
                  <a:pt x="20346" y="9731"/>
                </a:cubicBezTo>
                <a:cubicBezTo>
                  <a:pt x="20302" y="9661"/>
                  <a:pt x="20309" y="9637"/>
                  <a:pt x="20392" y="9571"/>
                </a:cubicBezTo>
                <a:cubicBezTo>
                  <a:pt x="20445" y="9529"/>
                  <a:pt x="20476" y="9485"/>
                  <a:pt x="20462" y="9474"/>
                </a:cubicBezTo>
                <a:cubicBezTo>
                  <a:pt x="20447" y="9463"/>
                  <a:pt x="20455" y="9429"/>
                  <a:pt x="20478" y="9397"/>
                </a:cubicBezTo>
                <a:cubicBezTo>
                  <a:pt x="20508" y="9359"/>
                  <a:pt x="20502" y="9313"/>
                  <a:pt x="20460" y="9254"/>
                </a:cubicBezTo>
                <a:cubicBezTo>
                  <a:pt x="20408" y="9179"/>
                  <a:pt x="20408" y="9161"/>
                  <a:pt x="20466" y="9129"/>
                </a:cubicBezTo>
                <a:cubicBezTo>
                  <a:pt x="20552" y="9082"/>
                  <a:pt x="20551" y="9053"/>
                  <a:pt x="20457" y="8976"/>
                </a:cubicBezTo>
                <a:cubicBezTo>
                  <a:pt x="20386" y="8917"/>
                  <a:pt x="20387" y="8913"/>
                  <a:pt x="20480" y="8895"/>
                </a:cubicBezTo>
                <a:cubicBezTo>
                  <a:pt x="20602" y="8872"/>
                  <a:pt x="20604" y="8830"/>
                  <a:pt x="20488" y="8784"/>
                </a:cubicBezTo>
                <a:cubicBezTo>
                  <a:pt x="20439" y="8765"/>
                  <a:pt x="20404" y="8730"/>
                  <a:pt x="20410" y="8708"/>
                </a:cubicBezTo>
                <a:cubicBezTo>
                  <a:pt x="20416" y="8686"/>
                  <a:pt x="20368" y="8663"/>
                  <a:pt x="20302" y="8657"/>
                </a:cubicBezTo>
                <a:cubicBezTo>
                  <a:pt x="20202" y="8648"/>
                  <a:pt x="20178" y="8663"/>
                  <a:pt x="20153" y="8749"/>
                </a:cubicBezTo>
                <a:cubicBezTo>
                  <a:pt x="20117" y="8870"/>
                  <a:pt x="20051" y="8909"/>
                  <a:pt x="20011" y="8833"/>
                </a:cubicBezTo>
                <a:cubicBezTo>
                  <a:pt x="19975" y="8763"/>
                  <a:pt x="19761" y="8599"/>
                  <a:pt x="19718" y="8609"/>
                </a:cubicBezTo>
                <a:cubicBezTo>
                  <a:pt x="19700" y="8613"/>
                  <a:pt x="19664" y="8588"/>
                  <a:pt x="19638" y="8551"/>
                </a:cubicBezTo>
                <a:cubicBezTo>
                  <a:pt x="19612" y="8515"/>
                  <a:pt x="19604" y="8485"/>
                  <a:pt x="19621" y="8485"/>
                </a:cubicBezTo>
                <a:cubicBezTo>
                  <a:pt x="19638" y="8485"/>
                  <a:pt x="19618" y="8457"/>
                  <a:pt x="19577" y="8423"/>
                </a:cubicBezTo>
                <a:cubicBezTo>
                  <a:pt x="19510" y="8368"/>
                  <a:pt x="19510" y="8356"/>
                  <a:pt x="19570" y="8319"/>
                </a:cubicBezTo>
                <a:cubicBezTo>
                  <a:pt x="19607" y="8296"/>
                  <a:pt x="19672" y="8287"/>
                  <a:pt x="19714" y="8299"/>
                </a:cubicBezTo>
                <a:cubicBezTo>
                  <a:pt x="19786" y="8320"/>
                  <a:pt x="19785" y="8318"/>
                  <a:pt x="19714" y="8259"/>
                </a:cubicBezTo>
                <a:cubicBezTo>
                  <a:pt x="19672" y="8225"/>
                  <a:pt x="19652" y="8186"/>
                  <a:pt x="19669" y="8174"/>
                </a:cubicBezTo>
                <a:cubicBezTo>
                  <a:pt x="19686" y="8161"/>
                  <a:pt x="19660" y="8130"/>
                  <a:pt x="19613" y="8104"/>
                </a:cubicBezTo>
                <a:cubicBezTo>
                  <a:pt x="19533" y="8060"/>
                  <a:pt x="19531" y="8055"/>
                  <a:pt x="19605" y="8034"/>
                </a:cubicBezTo>
                <a:cubicBezTo>
                  <a:pt x="19648" y="8022"/>
                  <a:pt x="19731" y="8020"/>
                  <a:pt x="19789" y="8031"/>
                </a:cubicBezTo>
                <a:cubicBezTo>
                  <a:pt x="19909" y="8054"/>
                  <a:pt x="20039" y="7976"/>
                  <a:pt x="19950" y="7936"/>
                </a:cubicBezTo>
                <a:cubicBezTo>
                  <a:pt x="19922" y="7923"/>
                  <a:pt x="19912" y="7889"/>
                  <a:pt x="19926" y="7862"/>
                </a:cubicBezTo>
                <a:cubicBezTo>
                  <a:pt x="19944" y="7828"/>
                  <a:pt x="19932" y="7818"/>
                  <a:pt x="19888" y="7831"/>
                </a:cubicBezTo>
                <a:cubicBezTo>
                  <a:pt x="19853" y="7841"/>
                  <a:pt x="19800" y="7827"/>
                  <a:pt x="19771" y="7800"/>
                </a:cubicBezTo>
                <a:cubicBezTo>
                  <a:pt x="19729" y="7762"/>
                  <a:pt x="19734" y="7750"/>
                  <a:pt x="19800" y="7735"/>
                </a:cubicBezTo>
                <a:cubicBezTo>
                  <a:pt x="19846" y="7725"/>
                  <a:pt x="19942" y="7693"/>
                  <a:pt x="20013" y="7666"/>
                </a:cubicBezTo>
                <a:cubicBezTo>
                  <a:pt x="20129" y="7622"/>
                  <a:pt x="20150" y="7623"/>
                  <a:pt x="20225" y="7674"/>
                </a:cubicBezTo>
                <a:cubicBezTo>
                  <a:pt x="20304" y="7726"/>
                  <a:pt x="20310" y="7726"/>
                  <a:pt x="20309" y="7666"/>
                </a:cubicBezTo>
                <a:cubicBezTo>
                  <a:pt x="20308" y="7584"/>
                  <a:pt x="20265" y="7539"/>
                  <a:pt x="20141" y="7491"/>
                </a:cubicBezTo>
                <a:cubicBezTo>
                  <a:pt x="20047" y="7453"/>
                  <a:pt x="20044" y="7446"/>
                  <a:pt x="20111" y="7371"/>
                </a:cubicBezTo>
                <a:cubicBezTo>
                  <a:pt x="20157" y="7318"/>
                  <a:pt x="20207" y="7297"/>
                  <a:pt x="20256" y="7311"/>
                </a:cubicBezTo>
                <a:cubicBezTo>
                  <a:pt x="20320" y="7328"/>
                  <a:pt x="20319" y="7321"/>
                  <a:pt x="20246" y="7260"/>
                </a:cubicBezTo>
                <a:cubicBezTo>
                  <a:pt x="20188" y="7211"/>
                  <a:pt x="20145" y="7197"/>
                  <a:pt x="20109" y="7219"/>
                </a:cubicBezTo>
                <a:cubicBezTo>
                  <a:pt x="20051" y="7255"/>
                  <a:pt x="19748" y="7206"/>
                  <a:pt x="19704" y="7153"/>
                </a:cubicBezTo>
                <a:cubicBezTo>
                  <a:pt x="19689" y="7135"/>
                  <a:pt x="19733" y="7105"/>
                  <a:pt x="19799" y="7086"/>
                </a:cubicBezTo>
                <a:cubicBezTo>
                  <a:pt x="19940" y="7046"/>
                  <a:pt x="19935" y="7041"/>
                  <a:pt x="19677" y="6945"/>
                </a:cubicBezTo>
                <a:cubicBezTo>
                  <a:pt x="19530" y="6890"/>
                  <a:pt x="19483" y="6852"/>
                  <a:pt x="19486" y="6796"/>
                </a:cubicBezTo>
                <a:cubicBezTo>
                  <a:pt x="19488" y="6743"/>
                  <a:pt x="19464" y="6721"/>
                  <a:pt x="19403" y="6721"/>
                </a:cubicBezTo>
                <a:cubicBezTo>
                  <a:pt x="19355" y="6721"/>
                  <a:pt x="19306" y="6692"/>
                  <a:pt x="19293" y="6655"/>
                </a:cubicBezTo>
                <a:cubicBezTo>
                  <a:pt x="19279" y="6616"/>
                  <a:pt x="19232" y="6588"/>
                  <a:pt x="19180" y="6588"/>
                </a:cubicBezTo>
                <a:cubicBezTo>
                  <a:pt x="19105" y="6588"/>
                  <a:pt x="19100" y="6597"/>
                  <a:pt x="19146" y="6638"/>
                </a:cubicBezTo>
                <a:cubicBezTo>
                  <a:pt x="19191" y="6678"/>
                  <a:pt x="19186" y="6691"/>
                  <a:pt x="19121" y="6710"/>
                </a:cubicBezTo>
                <a:cubicBezTo>
                  <a:pt x="19065" y="6726"/>
                  <a:pt x="19012" y="6704"/>
                  <a:pt x="18939" y="6636"/>
                </a:cubicBezTo>
                <a:cubicBezTo>
                  <a:pt x="18846" y="6548"/>
                  <a:pt x="18842" y="6535"/>
                  <a:pt x="18906" y="6483"/>
                </a:cubicBezTo>
                <a:cubicBezTo>
                  <a:pt x="18944" y="6452"/>
                  <a:pt x="19002" y="6433"/>
                  <a:pt x="19034" y="6442"/>
                </a:cubicBezTo>
                <a:cubicBezTo>
                  <a:pt x="19066" y="6452"/>
                  <a:pt x="19106" y="6443"/>
                  <a:pt x="19122" y="6424"/>
                </a:cubicBezTo>
                <a:cubicBezTo>
                  <a:pt x="19161" y="6378"/>
                  <a:pt x="18961" y="6320"/>
                  <a:pt x="18896" y="6358"/>
                </a:cubicBezTo>
                <a:cubicBezTo>
                  <a:pt x="18849" y="6386"/>
                  <a:pt x="18613" y="6421"/>
                  <a:pt x="18386" y="6432"/>
                </a:cubicBezTo>
                <a:cubicBezTo>
                  <a:pt x="18324" y="6435"/>
                  <a:pt x="18249" y="6460"/>
                  <a:pt x="18218" y="6488"/>
                </a:cubicBezTo>
                <a:cubicBezTo>
                  <a:pt x="18169" y="6532"/>
                  <a:pt x="18151" y="6528"/>
                  <a:pt x="18073" y="6459"/>
                </a:cubicBezTo>
                <a:cubicBezTo>
                  <a:pt x="18023" y="6416"/>
                  <a:pt x="17983" y="6360"/>
                  <a:pt x="17983" y="6334"/>
                </a:cubicBezTo>
                <a:cubicBezTo>
                  <a:pt x="17983" y="6309"/>
                  <a:pt x="17942" y="6258"/>
                  <a:pt x="17891" y="6220"/>
                </a:cubicBezTo>
                <a:cubicBezTo>
                  <a:pt x="17821" y="6168"/>
                  <a:pt x="17811" y="6140"/>
                  <a:pt x="17847" y="6108"/>
                </a:cubicBezTo>
                <a:cubicBezTo>
                  <a:pt x="17884" y="6075"/>
                  <a:pt x="17877" y="6058"/>
                  <a:pt x="17822" y="6042"/>
                </a:cubicBezTo>
                <a:cubicBezTo>
                  <a:pt x="17782" y="6031"/>
                  <a:pt x="17761" y="6000"/>
                  <a:pt x="17775" y="5975"/>
                </a:cubicBezTo>
                <a:cubicBezTo>
                  <a:pt x="17788" y="5949"/>
                  <a:pt x="17772" y="5911"/>
                  <a:pt x="17740" y="5891"/>
                </a:cubicBezTo>
                <a:cubicBezTo>
                  <a:pt x="17695" y="5864"/>
                  <a:pt x="17672" y="5868"/>
                  <a:pt x="17649" y="5913"/>
                </a:cubicBezTo>
                <a:cubicBezTo>
                  <a:pt x="17620" y="5968"/>
                  <a:pt x="17616" y="5969"/>
                  <a:pt x="17564" y="5916"/>
                </a:cubicBezTo>
                <a:cubicBezTo>
                  <a:pt x="17513" y="5865"/>
                  <a:pt x="17500" y="5869"/>
                  <a:pt x="17429" y="5958"/>
                </a:cubicBezTo>
                <a:cubicBezTo>
                  <a:pt x="17351" y="6056"/>
                  <a:pt x="17251" y="6084"/>
                  <a:pt x="17200" y="6022"/>
                </a:cubicBezTo>
                <a:cubicBezTo>
                  <a:pt x="17185" y="6004"/>
                  <a:pt x="17131" y="5973"/>
                  <a:pt x="17080" y="5953"/>
                </a:cubicBezTo>
                <a:cubicBezTo>
                  <a:pt x="17028" y="5932"/>
                  <a:pt x="17000" y="5930"/>
                  <a:pt x="17016" y="5949"/>
                </a:cubicBezTo>
                <a:cubicBezTo>
                  <a:pt x="17031" y="5967"/>
                  <a:pt x="17018" y="5996"/>
                  <a:pt x="16988" y="6015"/>
                </a:cubicBezTo>
                <a:cubicBezTo>
                  <a:pt x="16948" y="6039"/>
                  <a:pt x="16888" y="6021"/>
                  <a:pt x="16777" y="5952"/>
                </a:cubicBezTo>
                <a:cubicBezTo>
                  <a:pt x="16648" y="5872"/>
                  <a:pt x="16629" y="5845"/>
                  <a:pt x="16669" y="5798"/>
                </a:cubicBezTo>
                <a:cubicBezTo>
                  <a:pt x="16705" y="5755"/>
                  <a:pt x="16703" y="5731"/>
                  <a:pt x="16659" y="5706"/>
                </a:cubicBezTo>
                <a:cubicBezTo>
                  <a:pt x="16520" y="5627"/>
                  <a:pt x="16568" y="5338"/>
                  <a:pt x="16714" y="5380"/>
                </a:cubicBezTo>
                <a:cubicBezTo>
                  <a:pt x="16757" y="5392"/>
                  <a:pt x="16804" y="5378"/>
                  <a:pt x="16830" y="5343"/>
                </a:cubicBezTo>
                <a:cubicBezTo>
                  <a:pt x="16863" y="5299"/>
                  <a:pt x="16886" y="5295"/>
                  <a:pt x="16933" y="5325"/>
                </a:cubicBezTo>
                <a:cubicBezTo>
                  <a:pt x="16967" y="5346"/>
                  <a:pt x="17014" y="5353"/>
                  <a:pt x="17038" y="5342"/>
                </a:cubicBezTo>
                <a:cubicBezTo>
                  <a:pt x="17062" y="5331"/>
                  <a:pt x="17095" y="5338"/>
                  <a:pt x="17111" y="5357"/>
                </a:cubicBezTo>
                <a:cubicBezTo>
                  <a:pt x="17126" y="5376"/>
                  <a:pt x="17200" y="5387"/>
                  <a:pt x="17274" y="5383"/>
                </a:cubicBezTo>
                <a:cubicBezTo>
                  <a:pt x="17434" y="5374"/>
                  <a:pt x="17577" y="5218"/>
                  <a:pt x="17494" y="5143"/>
                </a:cubicBezTo>
                <a:cubicBezTo>
                  <a:pt x="17437" y="5092"/>
                  <a:pt x="17546" y="5005"/>
                  <a:pt x="17622" y="5040"/>
                </a:cubicBezTo>
                <a:cubicBezTo>
                  <a:pt x="17650" y="5052"/>
                  <a:pt x="17658" y="5040"/>
                  <a:pt x="17642" y="5010"/>
                </a:cubicBezTo>
                <a:cubicBezTo>
                  <a:pt x="17627" y="4981"/>
                  <a:pt x="17589" y="4958"/>
                  <a:pt x="17558" y="4958"/>
                </a:cubicBezTo>
                <a:cubicBezTo>
                  <a:pt x="17527" y="4958"/>
                  <a:pt x="17477" y="4934"/>
                  <a:pt x="17445" y="4906"/>
                </a:cubicBezTo>
                <a:cubicBezTo>
                  <a:pt x="17396" y="4862"/>
                  <a:pt x="17402" y="4852"/>
                  <a:pt x="17484" y="4836"/>
                </a:cubicBezTo>
                <a:cubicBezTo>
                  <a:pt x="17597" y="4814"/>
                  <a:pt x="17598" y="4810"/>
                  <a:pt x="17526" y="4725"/>
                </a:cubicBezTo>
                <a:cubicBezTo>
                  <a:pt x="17486" y="4677"/>
                  <a:pt x="17484" y="4650"/>
                  <a:pt x="17520" y="4623"/>
                </a:cubicBezTo>
                <a:cubicBezTo>
                  <a:pt x="17557" y="4596"/>
                  <a:pt x="17592" y="4612"/>
                  <a:pt x="17652" y="4687"/>
                </a:cubicBezTo>
                <a:cubicBezTo>
                  <a:pt x="17790" y="4861"/>
                  <a:pt x="17916" y="4851"/>
                  <a:pt x="18053" y="4654"/>
                </a:cubicBezTo>
                <a:cubicBezTo>
                  <a:pt x="18094" y="4595"/>
                  <a:pt x="18100" y="4555"/>
                  <a:pt x="18071" y="4542"/>
                </a:cubicBezTo>
                <a:cubicBezTo>
                  <a:pt x="18044" y="4529"/>
                  <a:pt x="18042" y="4500"/>
                  <a:pt x="18066" y="4468"/>
                </a:cubicBezTo>
                <a:cubicBezTo>
                  <a:pt x="18140" y="4369"/>
                  <a:pt x="18074" y="4292"/>
                  <a:pt x="17924" y="4300"/>
                </a:cubicBezTo>
                <a:cubicBezTo>
                  <a:pt x="17803" y="4307"/>
                  <a:pt x="17787" y="4299"/>
                  <a:pt x="17785" y="4220"/>
                </a:cubicBezTo>
                <a:cubicBezTo>
                  <a:pt x="17783" y="4172"/>
                  <a:pt x="17768" y="4122"/>
                  <a:pt x="17751" y="4109"/>
                </a:cubicBezTo>
                <a:cubicBezTo>
                  <a:pt x="17734" y="4097"/>
                  <a:pt x="17730" y="4066"/>
                  <a:pt x="17743" y="4043"/>
                </a:cubicBezTo>
                <a:cubicBezTo>
                  <a:pt x="17755" y="4019"/>
                  <a:pt x="17744" y="3989"/>
                  <a:pt x="17717" y="3977"/>
                </a:cubicBezTo>
                <a:cubicBezTo>
                  <a:pt x="17691" y="3965"/>
                  <a:pt x="17682" y="3938"/>
                  <a:pt x="17698" y="3919"/>
                </a:cubicBezTo>
                <a:cubicBezTo>
                  <a:pt x="17714" y="3899"/>
                  <a:pt x="17680" y="3857"/>
                  <a:pt x="17622" y="3824"/>
                </a:cubicBezTo>
                <a:lnTo>
                  <a:pt x="17518" y="3766"/>
                </a:lnTo>
                <a:lnTo>
                  <a:pt x="17671" y="3718"/>
                </a:lnTo>
                <a:cubicBezTo>
                  <a:pt x="17776" y="3686"/>
                  <a:pt x="17861" y="3679"/>
                  <a:pt x="17934" y="3699"/>
                </a:cubicBezTo>
                <a:cubicBezTo>
                  <a:pt x="18001" y="3718"/>
                  <a:pt x="18059" y="3716"/>
                  <a:pt x="18086" y="3695"/>
                </a:cubicBezTo>
                <a:cubicBezTo>
                  <a:pt x="18116" y="3673"/>
                  <a:pt x="18091" y="3651"/>
                  <a:pt x="18010" y="3628"/>
                </a:cubicBezTo>
                <a:cubicBezTo>
                  <a:pt x="17874" y="3589"/>
                  <a:pt x="17892" y="3527"/>
                  <a:pt x="18038" y="3527"/>
                </a:cubicBezTo>
                <a:cubicBezTo>
                  <a:pt x="18128" y="3527"/>
                  <a:pt x="18129" y="3525"/>
                  <a:pt x="18052" y="3461"/>
                </a:cubicBezTo>
                <a:cubicBezTo>
                  <a:pt x="17977" y="3400"/>
                  <a:pt x="17976" y="3393"/>
                  <a:pt x="18047" y="3373"/>
                </a:cubicBezTo>
                <a:cubicBezTo>
                  <a:pt x="18094" y="3360"/>
                  <a:pt x="18177" y="3381"/>
                  <a:pt x="18258" y="3426"/>
                </a:cubicBezTo>
                <a:cubicBezTo>
                  <a:pt x="18332" y="3467"/>
                  <a:pt x="18398" y="3495"/>
                  <a:pt x="18405" y="3488"/>
                </a:cubicBezTo>
                <a:cubicBezTo>
                  <a:pt x="18412" y="3482"/>
                  <a:pt x="18441" y="3445"/>
                  <a:pt x="18468" y="3405"/>
                </a:cubicBezTo>
                <a:cubicBezTo>
                  <a:pt x="18509" y="3347"/>
                  <a:pt x="18505" y="3330"/>
                  <a:pt x="18447" y="3314"/>
                </a:cubicBezTo>
                <a:cubicBezTo>
                  <a:pt x="18390" y="3298"/>
                  <a:pt x="18386" y="3283"/>
                  <a:pt x="18429" y="3245"/>
                </a:cubicBezTo>
                <a:cubicBezTo>
                  <a:pt x="18490" y="3191"/>
                  <a:pt x="18449" y="3117"/>
                  <a:pt x="18370" y="3138"/>
                </a:cubicBezTo>
                <a:cubicBezTo>
                  <a:pt x="18342" y="3146"/>
                  <a:pt x="18287" y="3131"/>
                  <a:pt x="18247" y="3106"/>
                </a:cubicBezTo>
                <a:cubicBezTo>
                  <a:pt x="18186" y="3066"/>
                  <a:pt x="18167" y="3066"/>
                  <a:pt x="18120" y="3108"/>
                </a:cubicBezTo>
                <a:cubicBezTo>
                  <a:pt x="18079" y="3145"/>
                  <a:pt x="18038" y="3149"/>
                  <a:pt x="17954" y="3126"/>
                </a:cubicBezTo>
                <a:cubicBezTo>
                  <a:pt x="17872" y="3102"/>
                  <a:pt x="17801" y="3108"/>
                  <a:pt x="17692" y="3146"/>
                </a:cubicBezTo>
                <a:cubicBezTo>
                  <a:pt x="17578" y="3187"/>
                  <a:pt x="17507" y="3191"/>
                  <a:pt x="17386" y="3166"/>
                </a:cubicBezTo>
                <a:cubicBezTo>
                  <a:pt x="17299" y="3148"/>
                  <a:pt x="17219" y="3142"/>
                  <a:pt x="17207" y="3150"/>
                </a:cubicBezTo>
                <a:cubicBezTo>
                  <a:pt x="17195" y="3159"/>
                  <a:pt x="17163" y="3137"/>
                  <a:pt x="17137" y="3101"/>
                </a:cubicBezTo>
                <a:cubicBezTo>
                  <a:pt x="17102" y="3051"/>
                  <a:pt x="17106" y="3026"/>
                  <a:pt x="17151" y="2998"/>
                </a:cubicBezTo>
                <a:cubicBezTo>
                  <a:pt x="17185" y="2977"/>
                  <a:pt x="17211" y="2922"/>
                  <a:pt x="17211" y="2877"/>
                </a:cubicBezTo>
                <a:cubicBezTo>
                  <a:pt x="17211" y="2805"/>
                  <a:pt x="17192" y="2795"/>
                  <a:pt x="17049" y="2794"/>
                </a:cubicBezTo>
                <a:cubicBezTo>
                  <a:pt x="16948" y="2793"/>
                  <a:pt x="16839" y="2763"/>
                  <a:pt x="16761" y="2716"/>
                </a:cubicBezTo>
                <a:cubicBezTo>
                  <a:pt x="16650" y="2648"/>
                  <a:pt x="16644" y="2635"/>
                  <a:pt x="16707" y="2596"/>
                </a:cubicBezTo>
                <a:cubicBezTo>
                  <a:pt x="16762" y="2562"/>
                  <a:pt x="16765" y="2543"/>
                  <a:pt x="16724" y="2506"/>
                </a:cubicBezTo>
                <a:cubicBezTo>
                  <a:pt x="16681" y="2468"/>
                  <a:pt x="16690" y="2455"/>
                  <a:pt x="16768" y="2440"/>
                </a:cubicBezTo>
                <a:cubicBezTo>
                  <a:pt x="16884" y="2418"/>
                  <a:pt x="16890" y="2386"/>
                  <a:pt x="16793" y="2326"/>
                </a:cubicBezTo>
                <a:cubicBezTo>
                  <a:pt x="16728" y="2286"/>
                  <a:pt x="16730" y="2277"/>
                  <a:pt x="16816" y="2225"/>
                </a:cubicBezTo>
                <a:lnTo>
                  <a:pt x="16911" y="2168"/>
                </a:lnTo>
                <a:lnTo>
                  <a:pt x="16813" y="2116"/>
                </a:lnTo>
                <a:cubicBezTo>
                  <a:pt x="16722" y="2069"/>
                  <a:pt x="16710" y="2070"/>
                  <a:pt x="16648" y="2136"/>
                </a:cubicBezTo>
                <a:lnTo>
                  <a:pt x="16581" y="2206"/>
                </a:lnTo>
                <a:lnTo>
                  <a:pt x="16489" y="2120"/>
                </a:lnTo>
                <a:cubicBezTo>
                  <a:pt x="16435" y="2070"/>
                  <a:pt x="16330" y="2024"/>
                  <a:pt x="16243" y="2013"/>
                </a:cubicBezTo>
                <a:cubicBezTo>
                  <a:pt x="16159" y="2002"/>
                  <a:pt x="16075" y="1987"/>
                  <a:pt x="16057" y="1979"/>
                </a:cubicBezTo>
                <a:cubicBezTo>
                  <a:pt x="16039" y="1970"/>
                  <a:pt x="16012" y="1986"/>
                  <a:pt x="15998" y="2014"/>
                </a:cubicBezTo>
                <a:cubicBezTo>
                  <a:pt x="15976" y="2056"/>
                  <a:pt x="15957" y="2058"/>
                  <a:pt x="15883" y="2023"/>
                </a:cubicBezTo>
                <a:cubicBezTo>
                  <a:pt x="15812" y="1990"/>
                  <a:pt x="15782" y="1989"/>
                  <a:pt x="15737" y="2023"/>
                </a:cubicBezTo>
                <a:cubicBezTo>
                  <a:pt x="15705" y="2047"/>
                  <a:pt x="15679" y="2083"/>
                  <a:pt x="15679" y="2103"/>
                </a:cubicBezTo>
                <a:cubicBezTo>
                  <a:pt x="15679" y="2172"/>
                  <a:pt x="15574" y="2167"/>
                  <a:pt x="15523" y="2096"/>
                </a:cubicBezTo>
                <a:cubicBezTo>
                  <a:pt x="15486" y="2045"/>
                  <a:pt x="15485" y="2013"/>
                  <a:pt x="15520" y="1982"/>
                </a:cubicBezTo>
                <a:cubicBezTo>
                  <a:pt x="15556" y="1950"/>
                  <a:pt x="15548" y="1926"/>
                  <a:pt x="15492" y="1892"/>
                </a:cubicBezTo>
                <a:cubicBezTo>
                  <a:pt x="15446" y="1865"/>
                  <a:pt x="15429" y="1863"/>
                  <a:pt x="15449" y="1887"/>
                </a:cubicBezTo>
                <a:cubicBezTo>
                  <a:pt x="15468" y="1911"/>
                  <a:pt x="15434" y="1950"/>
                  <a:pt x="15362" y="1985"/>
                </a:cubicBezTo>
                <a:cubicBezTo>
                  <a:pt x="15248" y="2040"/>
                  <a:pt x="15241" y="2040"/>
                  <a:pt x="15182" y="1980"/>
                </a:cubicBezTo>
                <a:cubicBezTo>
                  <a:pt x="15148" y="1945"/>
                  <a:pt x="15120" y="1897"/>
                  <a:pt x="15120" y="1872"/>
                </a:cubicBezTo>
                <a:cubicBezTo>
                  <a:pt x="15120" y="1847"/>
                  <a:pt x="15100" y="1835"/>
                  <a:pt x="15077" y="1846"/>
                </a:cubicBezTo>
                <a:cubicBezTo>
                  <a:pt x="15053" y="1856"/>
                  <a:pt x="15006" y="1824"/>
                  <a:pt x="14970" y="1773"/>
                </a:cubicBezTo>
                <a:cubicBezTo>
                  <a:pt x="14928" y="1712"/>
                  <a:pt x="14834" y="1661"/>
                  <a:pt x="14697" y="1623"/>
                </a:cubicBezTo>
                <a:lnTo>
                  <a:pt x="14488" y="1565"/>
                </a:lnTo>
                <a:lnTo>
                  <a:pt x="14383" y="1649"/>
                </a:lnTo>
                <a:cubicBezTo>
                  <a:pt x="14304" y="1713"/>
                  <a:pt x="14269" y="1724"/>
                  <a:pt x="14241" y="1691"/>
                </a:cubicBezTo>
                <a:cubicBezTo>
                  <a:pt x="14189" y="1630"/>
                  <a:pt x="14190" y="1588"/>
                  <a:pt x="14242" y="1531"/>
                </a:cubicBezTo>
                <a:cubicBezTo>
                  <a:pt x="14279" y="1490"/>
                  <a:pt x="14277" y="1488"/>
                  <a:pt x="14228" y="1520"/>
                </a:cubicBezTo>
                <a:cubicBezTo>
                  <a:pt x="14181" y="1551"/>
                  <a:pt x="14131" y="1546"/>
                  <a:pt x="13996" y="1495"/>
                </a:cubicBezTo>
                <a:cubicBezTo>
                  <a:pt x="13855" y="1442"/>
                  <a:pt x="13808" y="1437"/>
                  <a:pt x="13736" y="1470"/>
                </a:cubicBezTo>
                <a:cubicBezTo>
                  <a:pt x="13665" y="1503"/>
                  <a:pt x="13634" y="1501"/>
                  <a:pt x="13568" y="1457"/>
                </a:cubicBezTo>
                <a:cubicBezTo>
                  <a:pt x="13508" y="1416"/>
                  <a:pt x="13466" y="1411"/>
                  <a:pt x="13406" y="1436"/>
                </a:cubicBezTo>
                <a:cubicBezTo>
                  <a:pt x="13309" y="1476"/>
                  <a:pt x="13199" y="1422"/>
                  <a:pt x="13208" y="1337"/>
                </a:cubicBezTo>
                <a:cubicBezTo>
                  <a:pt x="13215" y="1268"/>
                  <a:pt x="13080" y="1110"/>
                  <a:pt x="12992" y="1085"/>
                </a:cubicBezTo>
                <a:cubicBezTo>
                  <a:pt x="12957" y="1075"/>
                  <a:pt x="12928" y="1043"/>
                  <a:pt x="12928" y="1014"/>
                </a:cubicBezTo>
                <a:cubicBezTo>
                  <a:pt x="12928" y="980"/>
                  <a:pt x="12908" y="970"/>
                  <a:pt x="12872" y="987"/>
                </a:cubicBezTo>
                <a:cubicBezTo>
                  <a:pt x="12841" y="1001"/>
                  <a:pt x="12796" y="1015"/>
                  <a:pt x="12772" y="1018"/>
                </a:cubicBezTo>
                <a:cubicBezTo>
                  <a:pt x="12650" y="1030"/>
                  <a:pt x="12529" y="1076"/>
                  <a:pt x="12551" y="1102"/>
                </a:cubicBezTo>
                <a:cubicBezTo>
                  <a:pt x="12564" y="1118"/>
                  <a:pt x="12522" y="1149"/>
                  <a:pt x="12457" y="1171"/>
                </a:cubicBezTo>
                <a:cubicBezTo>
                  <a:pt x="12351" y="1207"/>
                  <a:pt x="12329" y="1203"/>
                  <a:pt x="12256" y="1130"/>
                </a:cubicBezTo>
                <a:cubicBezTo>
                  <a:pt x="12170" y="1046"/>
                  <a:pt x="12119" y="913"/>
                  <a:pt x="12159" y="883"/>
                </a:cubicBezTo>
                <a:cubicBezTo>
                  <a:pt x="12172" y="873"/>
                  <a:pt x="12232" y="865"/>
                  <a:pt x="12293" y="865"/>
                </a:cubicBezTo>
                <a:lnTo>
                  <a:pt x="12404" y="865"/>
                </a:lnTo>
                <a:lnTo>
                  <a:pt x="12282" y="781"/>
                </a:lnTo>
                <a:cubicBezTo>
                  <a:pt x="12183" y="712"/>
                  <a:pt x="12170" y="687"/>
                  <a:pt x="12214" y="648"/>
                </a:cubicBezTo>
                <a:cubicBezTo>
                  <a:pt x="12258" y="608"/>
                  <a:pt x="12252" y="599"/>
                  <a:pt x="12176" y="599"/>
                </a:cubicBezTo>
                <a:cubicBezTo>
                  <a:pt x="12125" y="599"/>
                  <a:pt x="12073" y="586"/>
                  <a:pt x="12060" y="571"/>
                </a:cubicBezTo>
                <a:cubicBezTo>
                  <a:pt x="12047" y="556"/>
                  <a:pt x="11958" y="541"/>
                  <a:pt x="11861" y="539"/>
                </a:cubicBezTo>
                <a:cubicBezTo>
                  <a:pt x="11720" y="534"/>
                  <a:pt x="11682" y="546"/>
                  <a:pt x="11663" y="599"/>
                </a:cubicBezTo>
                <a:cubicBezTo>
                  <a:pt x="11647" y="644"/>
                  <a:pt x="11601" y="665"/>
                  <a:pt x="11520" y="665"/>
                </a:cubicBezTo>
                <a:cubicBezTo>
                  <a:pt x="11455" y="665"/>
                  <a:pt x="11414" y="680"/>
                  <a:pt x="11428" y="698"/>
                </a:cubicBezTo>
                <a:cubicBezTo>
                  <a:pt x="11443" y="715"/>
                  <a:pt x="11435" y="756"/>
                  <a:pt x="11411" y="789"/>
                </a:cubicBezTo>
                <a:cubicBezTo>
                  <a:pt x="11388" y="822"/>
                  <a:pt x="11357" y="876"/>
                  <a:pt x="11343" y="910"/>
                </a:cubicBezTo>
                <a:cubicBezTo>
                  <a:pt x="11319" y="968"/>
                  <a:pt x="11310" y="966"/>
                  <a:pt x="11163" y="898"/>
                </a:cubicBezTo>
                <a:cubicBezTo>
                  <a:pt x="11074" y="858"/>
                  <a:pt x="10983" y="838"/>
                  <a:pt x="10951" y="853"/>
                </a:cubicBezTo>
                <a:cubicBezTo>
                  <a:pt x="10875" y="888"/>
                  <a:pt x="10602" y="905"/>
                  <a:pt x="10517" y="881"/>
                </a:cubicBezTo>
                <a:cubicBezTo>
                  <a:pt x="10453" y="862"/>
                  <a:pt x="10454" y="856"/>
                  <a:pt x="10522" y="818"/>
                </a:cubicBezTo>
                <a:cubicBezTo>
                  <a:pt x="10590" y="781"/>
                  <a:pt x="10580" y="771"/>
                  <a:pt x="10427" y="721"/>
                </a:cubicBezTo>
                <a:cubicBezTo>
                  <a:pt x="10333" y="690"/>
                  <a:pt x="10198" y="623"/>
                  <a:pt x="10127" y="574"/>
                </a:cubicBezTo>
                <a:cubicBezTo>
                  <a:pt x="10003" y="487"/>
                  <a:pt x="9943" y="478"/>
                  <a:pt x="9797" y="522"/>
                </a:cubicBezTo>
                <a:cubicBezTo>
                  <a:pt x="9760" y="533"/>
                  <a:pt x="9693" y="539"/>
                  <a:pt x="9647" y="534"/>
                </a:cubicBezTo>
                <a:cubicBezTo>
                  <a:pt x="9602" y="530"/>
                  <a:pt x="9518" y="559"/>
                  <a:pt x="9461" y="599"/>
                </a:cubicBezTo>
                <a:cubicBezTo>
                  <a:pt x="9380" y="655"/>
                  <a:pt x="9351" y="661"/>
                  <a:pt x="9321" y="626"/>
                </a:cubicBezTo>
                <a:cubicBezTo>
                  <a:pt x="9271" y="567"/>
                  <a:pt x="9273" y="492"/>
                  <a:pt x="9323" y="440"/>
                </a:cubicBezTo>
                <a:cubicBezTo>
                  <a:pt x="9352" y="410"/>
                  <a:pt x="9313" y="358"/>
                  <a:pt x="9191" y="265"/>
                </a:cubicBezTo>
                <a:cubicBezTo>
                  <a:pt x="9096" y="193"/>
                  <a:pt x="9035" y="133"/>
                  <a:pt x="9056" y="133"/>
                </a:cubicBezTo>
                <a:cubicBezTo>
                  <a:pt x="9077" y="133"/>
                  <a:pt x="9058" y="103"/>
                  <a:pt x="9014" y="67"/>
                </a:cubicBezTo>
                <a:cubicBezTo>
                  <a:pt x="8926" y="-6"/>
                  <a:pt x="8682" y="-6"/>
                  <a:pt x="8564" y="68"/>
                </a:cubicBezTo>
                <a:cubicBezTo>
                  <a:pt x="8514" y="98"/>
                  <a:pt x="8495" y="96"/>
                  <a:pt x="8473" y="54"/>
                </a:cubicBezTo>
                <a:cubicBezTo>
                  <a:pt x="8458" y="25"/>
                  <a:pt x="8425" y="0"/>
                  <a:pt x="8400" y="0"/>
                </a:cubicBezTo>
                <a:close/>
                <a:moveTo>
                  <a:pt x="7529" y="409"/>
                </a:moveTo>
                <a:cubicBezTo>
                  <a:pt x="7475" y="417"/>
                  <a:pt x="7427" y="458"/>
                  <a:pt x="7426" y="507"/>
                </a:cubicBezTo>
                <a:cubicBezTo>
                  <a:pt x="7425" y="545"/>
                  <a:pt x="7484" y="536"/>
                  <a:pt x="7578" y="482"/>
                </a:cubicBezTo>
                <a:cubicBezTo>
                  <a:pt x="7658" y="437"/>
                  <a:pt x="7659" y="433"/>
                  <a:pt x="7585" y="412"/>
                </a:cubicBezTo>
                <a:cubicBezTo>
                  <a:pt x="7567" y="407"/>
                  <a:pt x="7547" y="406"/>
                  <a:pt x="7529" y="409"/>
                </a:cubicBezTo>
                <a:close/>
                <a:moveTo>
                  <a:pt x="7233" y="479"/>
                </a:moveTo>
                <a:cubicBezTo>
                  <a:pt x="7160" y="490"/>
                  <a:pt x="7066" y="537"/>
                  <a:pt x="7089" y="565"/>
                </a:cubicBezTo>
                <a:cubicBezTo>
                  <a:pt x="7116" y="597"/>
                  <a:pt x="7281" y="571"/>
                  <a:pt x="7315" y="530"/>
                </a:cubicBezTo>
                <a:cubicBezTo>
                  <a:pt x="7328" y="515"/>
                  <a:pt x="7318" y="495"/>
                  <a:pt x="7293" y="483"/>
                </a:cubicBezTo>
                <a:cubicBezTo>
                  <a:pt x="7279" y="477"/>
                  <a:pt x="7257" y="476"/>
                  <a:pt x="7233" y="479"/>
                </a:cubicBezTo>
                <a:close/>
                <a:moveTo>
                  <a:pt x="13012" y="614"/>
                </a:moveTo>
                <a:cubicBezTo>
                  <a:pt x="12983" y="615"/>
                  <a:pt x="12960" y="628"/>
                  <a:pt x="12924" y="652"/>
                </a:cubicBezTo>
                <a:cubicBezTo>
                  <a:pt x="12880" y="681"/>
                  <a:pt x="12823" y="695"/>
                  <a:pt x="12797" y="683"/>
                </a:cubicBezTo>
                <a:cubicBezTo>
                  <a:pt x="12771" y="671"/>
                  <a:pt x="12749" y="676"/>
                  <a:pt x="12749" y="695"/>
                </a:cubicBezTo>
                <a:cubicBezTo>
                  <a:pt x="12749" y="751"/>
                  <a:pt x="12815" y="762"/>
                  <a:pt x="12990" y="733"/>
                </a:cubicBezTo>
                <a:cubicBezTo>
                  <a:pt x="13110" y="713"/>
                  <a:pt x="13192" y="718"/>
                  <a:pt x="13278" y="752"/>
                </a:cubicBezTo>
                <a:cubicBezTo>
                  <a:pt x="13433" y="812"/>
                  <a:pt x="13510" y="811"/>
                  <a:pt x="13510" y="749"/>
                </a:cubicBezTo>
                <a:cubicBezTo>
                  <a:pt x="13510" y="716"/>
                  <a:pt x="13466" y="699"/>
                  <a:pt x="13387" y="699"/>
                </a:cubicBezTo>
                <a:cubicBezTo>
                  <a:pt x="13319" y="699"/>
                  <a:pt x="13205" y="675"/>
                  <a:pt x="13134" y="648"/>
                </a:cubicBezTo>
                <a:cubicBezTo>
                  <a:pt x="13075" y="625"/>
                  <a:pt x="13041" y="614"/>
                  <a:pt x="13012" y="614"/>
                </a:cubicBezTo>
                <a:close/>
                <a:moveTo>
                  <a:pt x="14269" y="1167"/>
                </a:moveTo>
                <a:cubicBezTo>
                  <a:pt x="14248" y="1168"/>
                  <a:pt x="14238" y="1187"/>
                  <a:pt x="14245" y="1223"/>
                </a:cubicBezTo>
                <a:cubicBezTo>
                  <a:pt x="14251" y="1255"/>
                  <a:pt x="14302" y="1298"/>
                  <a:pt x="14358" y="1319"/>
                </a:cubicBezTo>
                <a:cubicBezTo>
                  <a:pt x="14468" y="1361"/>
                  <a:pt x="14600" y="1344"/>
                  <a:pt x="14558" y="1294"/>
                </a:cubicBezTo>
                <a:cubicBezTo>
                  <a:pt x="14544" y="1278"/>
                  <a:pt x="14507" y="1264"/>
                  <a:pt x="14474" y="1264"/>
                </a:cubicBezTo>
                <a:cubicBezTo>
                  <a:pt x="14442" y="1264"/>
                  <a:pt x="14390" y="1242"/>
                  <a:pt x="14360" y="1214"/>
                </a:cubicBezTo>
                <a:cubicBezTo>
                  <a:pt x="14322" y="1181"/>
                  <a:pt x="14290" y="1165"/>
                  <a:pt x="14269" y="1167"/>
                </a:cubicBezTo>
                <a:close/>
                <a:moveTo>
                  <a:pt x="18156" y="2847"/>
                </a:moveTo>
                <a:cubicBezTo>
                  <a:pt x="18130" y="2859"/>
                  <a:pt x="18145" y="2886"/>
                  <a:pt x="18193" y="2913"/>
                </a:cubicBezTo>
                <a:cubicBezTo>
                  <a:pt x="18301" y="2975"/>
                  <a:pt x="18308" y="2973"/>
                  <a:pt x="18251" y="2894"/>
                </a:cubicBezTo>
                <a:cubicBezTo>
                  <a:pt x="18225" y="2857"/>
                  <a:pt x="18181" y="2835"/>
                  <a:pt x="18156" y="2847"/>
                </a:cubicBezTo>
                <a:close/>
                <a:moveTo>
                  <a:pt x="1353" y="9253"/>
                </a:moveTo>
                <a:cubicBezTo>
                  <a:pt x="1077" y="9263"/>
                  <a:pt x="1001" y="9304"/>
                  <a:pt x="1102" y="9387"/>
                </a:cubicBezTo>
                <a:cubicBezTo>
                  <a:pt x="1171" y="9444"/>
                  <a:pt x="1171" y="9450"/>
                  <a:pt x="1099" y="9470"/>
                </a:cubicBezTo>
                <a:cubicBezTo>
                  <a:pt x="1041" y="9487"/>
                  <a:pt x="1035" y="9498"/>
                  <a:pt x="1078" y="9518"/>
                </a:cubicBezTo>
                <a:cubicBezTo>
                  <a:pt x="1144" y="9548"/>
                  <a:pt x="1320" y="9468"/>
                  <a:pt x="1320" y="9407"/>
                </a:cubicBezTo>
                <a:cubicBezTo>
                  <a:pt x="1320" y="9384"/>
                  <a:pt x="1363" y="9362"/>
                  <a:pt x="1416" y="9356"/>
                </a:cubicBezTo>
                <a:cubicBezTo>
                  <a:pt x="1469" y="9350"/>
                  <a:pt x="1525" y="9323"/>
                  <a:pt x="1539" y="9296"/>
                </a:cubicBezTo>
                <a:cubicBezTo>
                  <a:pt x="1560" y="9254"/>
                  <a:pt x="1527" y="9246"/>
                  <a:pt x="1353" y="9253"/>
                </a:cubicBezTo>
                <a:close/>
                <a:moveTo>
                  <a:pt x="21175" y="11723"/>
                </a:moveTo>
                <a:cubicBezTo>
                  <a:pt x="21099" y="11723"/>
                  <a:pt x="21096" y="11768"/>
                  <a:pt x="21170" y="11790"/>
                </a:cubicBezTo>
                <a:cubicBezTo>
                  <a:pt x="21201" y="11799"/>
                  <a:pt x="21228" y="11807"/>
                  <a:pt x="21230" y="11809"/>
                </a:cubicBezTo>
                <a:cubicBezTo>
                  <a:pt x="21233" y="11810"/>
                  <a:pt x="21233" y="11792"/>
                  <a:pt x="21233" y="11767"/>
                </a:cubicBezTo>
                <a:cubicBezTo>
                  <a:pt x="21233" y="11743"/>
                  <a:pt x="21207" y="11723"/>
                  <a:pt x="21175" y="11723"/>
                </a:cubicBezTo>
                <a:close/>
              </a:path>
            </a:pathLst>
          </a:custGeom>
          <a:ln w="12700">
            <a:miter lim="400000"/>
          </a:ln>
        </p:spPr>
      </p:pic>
      <p:pic>
        <p:nvPicPr>
          <p:cNvPr id="23" name="droppedImage.pdf"/>
          <p:cNvPicPr>
            <a:picLocks noChangeAspect="1"/>
          </p:cNvPicPr>
          <p:nvPr/>
        </p:nvPicPr>
        <p:blipFill>
          <a:blip r:embed="rId8">
            <a:extLst/>
          </a:blip>
          <a:stretch>
            <a:fillRect/>
          </a:stretch>
        </p:blipFill>
        <p:spPr>
          <a:xfrm>
            <a:off x="12234960" y="4377404"/>
            <a:ext cx="5880100" cy="5666278"/>
          </a:xfrm>
          <a:prstGeom prst="rect">
            <a:avLst/>
          </a:prstGeom>
          <a:ln w="12700">
            <a:miter lim="400000"/>
          </a:ln>
        </p:spPr>
      </p:pic>
      <p:pic>
        <p:nvPicPr>
          <p:cNvPr id="17" name="22_rgb.jpg"/>
          <p:cNvPicPr>
            <a:picLocks noChangeAspect="1"/>
          </p:cNvPicPr>
          <p:nvPr/>
        </p:nvPicPr>
        <p:blipFill>
          <a:blip r:embed="rId9">
            <a:extLst/>
          </a:blip>
          <a:srcRect l="3474" t="833" r="2279" b="975"/>
          <a:stretch>
            <a:fillRect/>
          </a:stretch>
        </p:blipFill>
        <p:spPr>
          <a:xfrm>
            <a:off x="3751488" y="3231225"/>
            <a:ext cx="6104335" cy="8230377"/>
          </a:xfrm>
          <a:custGeom>
            <a:avLst/>
            <a:gdLst/>
            <a:ahLst/>
            <a:cxnLst>
              <a:cxn ang="0">
                <a:pos x="wd2" y="hd2"/>
              </a:cxn>
              <a:cxn ang="5400000">
                <a:pos x="wd2" y="hd2"/>
              </a:cxn>
              <a:cxn ang="10800000">
                <a:pos x="wd2" y="hd2"/>
              </a:cxn>
              <a:cxn ang="16200000">
                <a:pos x="wd2" y="hd2"/>
              </a:cxn>
            </a:cxnLst>
            <a:rect l="0" t="0" r="r" b="b"/>
            <a:pathLst>
              <a:path w="21600" h="21576" extrusionOk="0">
                <a:moveTo>
                  <a:pt x="8614" y="0"/>
                </a:moveTo>
                <a:cubicBezTo>
                  <a:pt x="8399" y="0"/>
                  <a:pt x="8341" y="11"/>
                  <a:pt x="8345" y="50"/>
                </a:cubicBezTo>
                <a:cubicBezTo>
                  <a:pt x="8347" y="85"/>
                  <a:pt x="8301" y="101"/>
                  <a:pt x="8191" y="104"/>
                </a:cubicBezTo>
                <a:cubicBezTo>
                  <a:pt x="7938" y="111"/>
                  <a:pt x="7915" y="115"/>
                  <a:pt x="7944" y="150"/>
                </a:cubicBezTo>
                <a:cubicBezTo>
                  <a:pt x="7960" y="168"/>
                  <a:pt x="8021" y="183"/>
                  <a:pt x="8081" y="183"/>
                </a:cubicBezTo>
                <a:cubicBezTo>
                  <a:pt x="8184" y="183"/>
                  <a:pt x="8319" y="300"/>
                  <a:pt x="8263" y="341"/>
                </a:cubicBezTo>
                <a:cubicBezTo>
                  <a:pt x="8249" y="352"/>
                  <a:pt x="8271" y="378"/>
                  <a:pt x="8312" y="401"/>
                </a:cubicBezTo>
                <a:cubicBezTo>
                  <a:pt x="8378" y="436"/>
                  <a:pt x="8369" y="447"/>
                  <a:pt x="8222" y="498"/>
                </a:cubicBezTo>
                <a:cubicBezTo>
                  <a:pt x="8071" y="551"/>
                  <a:pt x="8048" y="552"/>
                  <a:pt x="7950" y="505"/>
                </a:cubicBezTo>
                <a:cubicBezTo>
                  <a:pt x="7826" y="445"/>
                  <a:pt x="7771" y="466"/>
                  <a:pt x="7832" y="549"/>
                </a:cubicBezTo>
                <a:cubicBezTo>
                  <a:pt x="7883" y="619"/>
                  <a:pt x="7849" y="649"/>
                  <a:pt x="7720" y="649"/>
                </a:cubicBezTo>
                <a:cubicBezTo>
                  <a:pt x="7666" y="649"/>
                  <a:pt x="7608" y="660"/>
                  <a:pt x="7589" y="674"/>
                </a:cubicBezTo>
                <a:cubicBezTo>
                  <a:pt x="7570" y="688"/>
                  <a:pt x="7531" y="699"/>
                  <a:pt x="7502" y="699"/>
                </a:cubicBezTo>
                <a:cubicBezTo>
                  <a:pt x="7473" y="699"/>
                  <a:pt x="7450" y="722"/>
                  <a:pt x="7450" y="749"/>
                </a:cubicBezTo>
                <a:cubicBezTo>
                  <a:pt x="7450" y="780"/>
                  <a:pt x="7407" y="800"/>
                  <a:pt x="7338" y="800"/>
                </a:cubicBezTo>
                <a:cubicBezTo>
                  <a:pt x="7256" y="801"/>
                  <a:pt x="7225" y="819"/>
                  <a:pt x="7225" y="867"/>
                </a:cubicBezTo>
                <a:cubicBezTo>
                  <a:pt x="7225" y="910"/>
                  <a:pt x="7191" y="936"/>
                  <a:pt x="7121" y="944"/>
                </a:cubicBezTo>
                <a:cubicBezTo>
                  <a:pt x="7049" y="951"/>
                  <a:pt x="7025" y="970"/>
                  <a:pt x="7043" y="1005"/>
                </a:cubicBezTo>
                <a:cubicBezTo>
                  <a:pt x="7059" y="1037"/>
                  <a:pt x="7037" y="1061"/>
                  <a:pt x="6982" y="1072"/>
                </a:cubicBezTo>
                <a:cubicBezTo>
                  <a:pt x="6935" y="1081"/>
                  <a:pt x="6886" y="1118"/>
                  <a:pt x="6873" y="1154"/>
                </a:cubicBezTo>
                <a:cubicBezTo>
                  <a:pt x="6853" y="1210"/>
                  <a:pt x="6836" y="1215"/>
                  <a:pt x="6753" y="1182"/>
                </a:cubicBezTo>
                <a:cubicBezTo>
                  <a:pt x="6645" y="1139"/>
                  <a:pt x="6617" y="1148"/>
                  <a:pt x="6599" y="1237"/>
                </a:cubicBezTo>
                <a:cubicBezTo>
                  <a:pt x="6590" y="1283"/>
                  <a:pt x="6548" y="1298"/>
                  <a:pt x="6435" y="1298"/>
                </a:cubicBezTo>
                <a:cubicBezTo>
                  <a:pt x="6283" y="1298"/>
                  <a:pt x="6189" y="1364"/>
                  <a:pt x="6338" y="1366"/>
                </a:cubicBezTo>
                <a:cubicBezTo>
                  <a:pt x="6466" y="1368"/>
                  <a:pt x="6522" y="1411"/>
                  <a:pt x="6495" y="1486"/>
                </a:cubicBezTo>
                <a:cubicBezTo>
                  <a:pt x="6479" y="1532"/>
                  <a:pt x="6498" y="1568"/>
                  <a:pt x="6548" y="1589"/>
                </a:cubicBezTo>
                <a:cubicBezTo>
                  <a:pt x="6622" y="1619"/>
                  <a:pt x="6620" y="1624"/>
                  <a:pt x="6547" y="1684"/>
                </a:cubicBezTo>
                <a:cubicBezTo>
                  <a:pt x="6504" y="1719"/>
                  <a:pt x="6438" y="1748"/>
                  <a:pt x="6398" y="1749"/>
                </a:cubicBezTo>
                <a:cubicBezTo>
                  <a:pt x="6313" y="1750"/>
                  <a:pt x="6161" y="1830"/>
                  <a:pt x="6168" y="1870"/>
                </a:cubicBezTo>
                <a:cubicBezTo>
                  <a:pt x="6170" y="1885"/>
                  <a:pt x="6135" y="1902"/>
                  <a:pt x="6089" y="1907"/>
                </a:cubicBezTo>
                <a:cubicBezTo>
                  <a:pt x="6025" y="1915"/>
                  <a:pt x="6007" y="1945"/>
                  <a:pt x="6009" y="2034"/>
                </a:cubicBezTo>
                <a:cubicBezTo>
                  <a:pt x="6012" y="2128"/>
                  <a:pt x="6026" y="2147"/>
                  <a:pt x="6091" y="2135"/>
                </a:cubicBezTo>
                <a:cubicBezTo>
                  <a:pt x="6139" y="2126"/>
                  <a:pt x="6189" y="2146"/>
                  <a:pt x="6218" y="2186"/>
                </a:cubicBezTo>
                <a:cubicBezTo>
                  <a:pt x="6258" y="2240"/>
                  <a:pt x="6250" y="2256"/>
                  <a:pt x="6175" y="2270"/>
                </a:cubicBezTo>
                <a:cubicBezTo>
                  <a:pt x="6100" y="2285"/>
                  <a:pt x="6092" y="2301"/>
                  <a:pt x="6126" y="2367"/>
                </a:cubicBezTo>
                <a:cubicBezTo>
                  <a:pt x="6148" y="2411"/>
                  <a:pt x="6157" y="2447"/>
                  <a:pt x="6145" y="2447"/>
                </a:cubicBezTo>
                <a:cubicBezTo>
                  <a:pt x="6134" y="2447"/>
                  <a:pt x="6165" y="2477"/>
                  <a:pt x="6216" y="2515"/>
                </a:cubicBezTo>
                <a:cubicBezTo>
                  <a:pt x="6322" y="2594"/>
                  <a:pt x="6292" y="2659"/>
                  <a:pt x="6162" y="2628"/>
                </a:cubicBezTo>
                <a:cubicBezTo>
                  <a:pt x="6103" y="2614"/>
                  <a:pt x="6051" y="2628"/>
                  <a:pt x="6009" y="2669"/>
                </a:cubicBezTo>
                <a:cubicBezTo>
                  <a:pt x="5951" y="2724"/>
                  <a:pt x="5940" y="2726"/>
                  <a:pt x="5888" y="2677"/>
                </a:cubicBezTo>
                <a:cubicBezTo>
                  <a:pt x="5801" y="2595"/>
                  <a:pt x="5652" y="2571"/>
                  <a:pt x="5586" y="2629"/>
                </a:cubicBezTo>
                <a:cubicBezTo>
                  <a:pt x="5555" y="2657"/>
                  <a:pt x="5508" y="2680"/>
                  <a:pt x="5483" y="2680"/>
                </a:cubicBezTo>
                <a:cubicBezTo>
                  <a:pt x="5457" y="2680"/>
                  <a:pt x="5401" y="2703"/>
                  <a:pt x="5359" y="2731"/>
                </a:cubicBezTo>
                <a:cubicBezTo>
                  <a:pt x="5293" y="2775"/>
                  <a:pt x="5276" y="2776"/>
                  <a:pt x="5228" y="2733"/>
                </a:cubicBezTo>
                <a:cubicBezTo>
                  <a:pt x="5185" y="2694"/>
                  <a:pt x="5194" y="2670"/>
                  <a:pt x="5272" y="2612"/>
                </a:cubicBezTo>
                <a:cubicBezTo>
                  <a:pt x="5379" y="2533"/>
                  <a:pt x="5360" y="2500"/>
                  <a:pt x="5211" y="2498"/>
                </a:cubicBezTo>
                <a:cubicBezTo>
                  <a:pt x="5146" y="2497"/>
                  <a:pt x="5118" y="2479"/>
                  <a:pt x="5126" y="2443"/>
                </a:cubicBezTo>
                <a:cubicBezTo>
                  <a:pt x="5139" y="2383"/>
                  <a:pt x="4927" y="2334"/>
                  <a:pt x="4883" y="2387"/>
                </a:cubicBezTo>
                <a:cubicBezTo>
                  <a:pt x="4868" y="2404"/>
                  <a:pt x="4833" y="2401"/>
                  <a:pt x="4799" y="2380"/>
                </a:cubicBezTo>
                <a:cubicBezTo>
                  <a:pt x="4753" y="2352"/>
                  <a:pt x="4741" y="2363"/>
                  <a:pt x="4747" y="2429"/>
                </a:cubicBezTo>
                <a:cubicBezTo>
                  <a:pt x="4751" y="2485"/>
                  <a:pt x="4780" y="2514"/>
                  <a:pt x="4829" y="2514"/>
                </a:cubicBezTo>
                <a:cubicBezTo>
                  <a:pt x="4963" y="2514"/>
                  <a:pt x="5045" y="2703"/>
                  <a:pt x="4926" y="2736"/>
                </a:cubicBezTo>
                <a:cubicBezTo>
                  <a:pt x="4893" y="2746"/>
                  <a:pt x="4878" y="2767"/>
                  <a:pt x="4891" y="2783"/>
                </a:cubicBezTo>
                <a:cubicBezTo>
                  <a:pt x="4905" y="2799"/>
                  <a:pt x="4864" y="2830"/>
                  <a:pt x="4800" y="2852"/>
                </a:cubicBezTo>
                <a:cubicBezTo>
                  <a:pt x="4660" y="2899"/>
                  <a:pt x="4676" y="2965"/>
                  <a:pt x="4825" y="2957"/>
                </a:cubicBezTo>
                <a:cubicBezTo>
                  <a:pt x="5022" y="2946"/>
                  <a:pt x="5067" y="2974"/>
                  <a:pt x="4977" y="3047"/>
                </a:cubicBezTo>
                <a:cubicBezTo>
                  <a:pt x="4933" y="3084"/>
                  <a:pt x="4905" y="3114"/>
                  <a:pt x="4915" y="3115"/>
                </a:cubicBezTo>
                <a:cubicBezTo>
                  <a:pt x="4925" y="3116"/>
                  <a:pt x="4971" y="3123"/>
                  <a:pt x="5018" y="3130"/>
                </a:cubicBezTo>
                <a:cubicBezTo>
                  <a:pt x="5157" y="3149"/>
                  <a:pt x="5207" y="3206"/>
                  <a:pt x="5148" y="3276"/>
                </a:cubicBezTo>
                <a:cubicBezTo>
                  <a:pt x="5114" y="3317"/>
                  <a:pt x="5112" y="3349"/>
                  <a:pt x="5143" y="3371"/>
                </a:cubicBezTo>
                <a:cubicBezTo>
                  <a:pt x="5173" y="3393"/>
                  <a:pt x="5141" y="3428"/>
                  <a:pt x="5049" y="3477"/>
                </a:cubicBezTo>
                <a:cubicBezTo>
                  <a:pt x="4973" y="3517"/>
                  <a:pt x="4910" y="3538"/>
                  <a:pt x="4910" y="3523"/>
                </a:cubicBezTo>
                <a:cubicBezTo>
                  <a:pt x="4909" y="3508"/>
                  <a:pt x="4887" y="3524"/>
                  <a:pt x="4860" y="3557"/>
                </a:cubicBezTo>
                <a:cubicBezTo>
                  <a:pt x="4823" y="3605"/>
                  <a:pt x="4833" y="3634"/>
                  <a:pt x="4911" y="3696"/>
                </a:cubicBezTo>
                <a:cubicBezTo>
                  <a:pt x="4992" y="3759"/>
                  <a:pt x="5000" y="3785"/>
                  <a:pt x="4959" y="3842"/>
                </a:cubicBezTo>
                <a:cubicBezTo>
                  <a:pt x="4931" y="3881"/>
                  <a:pt x="4887" y="3912"/>
                  <a:pt x="4862" y="3912"/>
                </a:cubicBezTo>
                <a:cubicBezTo>
                  <a:pt x="4836" y="3912"/>
                  <a:pt x="4829" y="3928"/>
                  <a:pt x="4845" y="3947"/>
                </a:cubicBezTo>
                <a:cubicBezTo>
                  <a:pt x="4861" y="3967"/>
                  <a:pt x="4900" y="3976"/>
                  <a:pt x="4932" y="3967"/>
                </a:cubicBezTo>
                <a:cubicBezTo>
                  <a:pt x="5038" y="3937"/>
                  <a:pt x="5086" y="4012"/>
                  <a:pt x="5020" y="4105"/>
                </a:cubicBezTo>
                <a:cubicBezTo>
                  <a:pt x="4975" y="4171"/>
                  <a:pt x="4973" y="4199"/>
                  <a:pt x="5012" y="4217"/>
                </a:cubicBezTo>
                <a:cubicBezTo>
                  <a:pt x="5041" y="4230"/>
                  <a:pt x="5080" y="4233"/>
                  <a:pt x="5099" y="4224"/>
                </a:cubicBezTo>
                <a:cubicBezTo>
                  <a:pt x="5118" y="4215"/>
                  <a:pt x="5179" y="4227"/>
                  <a:pt x="5235" y="4250"/>
                </a:cubicBezTo>
                <a:cubicBezTo>
                  <a:pt x="5291" y="4273"/>
                  <a:pt x="5392" y="4287"/>
                  <a:pt x="5457" y="4282"/>
                </a:cubicBezTo>
                <a:cubicBezTo>
                  <a:pt x="5605" y="4272"/>
                  <a:pt x="5677" y="4342"/>
                  <a:pt x="5544" y="4368"/>
                </a:cubicBezTo>
                <a:cubicBezTo>
                  <a:pt x="5387" y="4398"/>
                  <a:pt x="5376" y="4529"/>
                  <a:pt x="5523" y="4623"/>
                </a:cubicBezTo>
                <a:cubicBezTo>
                  <a:pt x="5632" y="4692"/>
                  <a:pt x="5641" y="4711"/>
                  <a:pt x="5589" y="4757"/>
                </a:cubicBezTo>
                <a:cubicBezTo>
                  <a:pt x="5556" y="4786"/>
                  <a:pt x="5511" y="4802"/>
                  <a:pt x="5490" y="4792"/>
                </a:cubicBezTo>
                <a:cubicBezTo>
                  <a:pt x="5423" y="4762"/>
                  <a:pt x="5351" y="4812"/>
                  <a:pt x="5398" y="4856"/>
                </a:cubicBezTo>
                <a:cubicBezTo>
                  <a:pt x="5442" y="4895"/>
                  <a:pt x="5434" y="5048"/>
                  <a:pt x="5386" y="5106"/>
                </a:cubicBezTo>
                <a:cubicBezTo>
                  <a:pt x="5371" y="5124"/>
                  <a:pt x="5380" y="5149"/>
                  <a:pt x="5405" y="5160"/>
                </a:cubicBezTo>
                <a:cubicBezTo>
                  <a:pt x="5478" y="5194"/>
                  <a:pt x="5410" y="5244"/>
                  <a:pt x="5292" y="5244"/>
                </a:cubicBezTo>
                <a:cubicBezTo>
                  <a:pt x="5213" y="5244"/>
                  <a:pt x="5191" y="5257"/>
                  <a:pt x="5210" y="5295"/>
                </a:cubicBezTo>
                <a:cubicBezTo>
                  <a:pt x="5225" y="5323"/>
                  <a:pt x="5202" y="5374"/>
                  <a:pt x="5160" y="5409"/>
                </a:cubicBezTo>
                <a:cubicBezTo>
                  <a:pt x="5117" y="5444"/>
                  <a:pt x="5094" y="5486"/>
                  <a:pt x="5109" y="5504"/>
                </a:cubicBezTo>
                <a:cubicBezTo>
                  <a:pt x="5153" y="5557"/>
                  <a:pt x="5006" y="5627"/>
                  <a:pt x="4945" y="5582"/>
                </a:cubicBezTo>
                <a:cubicBezTo>
                  <a:pt x="4916" y="5561"/>
                  <a:pt x="4910" y="5543"/>
                  <a:pt x="4931" y="5543"/>
                </a:cubicBezTo>
                <a:cubicBezTo>
                  <a:pt x="4951" y="5543"/>
                  <a:pt x="4942" y="5520"/>
                  <a:pt x="4911" y="5492"/>
                </a:cubicBezTo>
                <a:cubicBezTo>
                  <a:pt x="4865" y="5451"/>
                  <a:pt x="4868" y="5431"/>
                  <a:pt x="4931" y="5380"/>
                </a:cubicBezTo>
                <a:cubicBezTo>
                  <a:pt x="4978" y="5341"/>
                  <a:pt x="4990" y="5309"/>
                  <a:pt x="4961" y="5296"/>
                </a:cubicBezTo>
                <a:cubicBezTo>
                  <a:pt x="4936" y="5284"/>
                  <a:pt x="4871" y="5320"/>
                  <a:pt x="4815" y="5376"/>
                </a:cubicBezTo>
                <a:cubicBezTo>
                  <a:pt x="4757" y="5435"/>
                  <a:pt x="4673" y="5477"/>
                  <a:pt x="4616" y="5477"/>
                </a:cubicBezTo>
                <a:cubicBezTo>
                  <a:pt x="4480" y="5477"/>
                  <a:pt x="4375" y="5570"/>
                  <a:pt x="4464" y="5612"/>
                </a:cubicBezTo>
                <a:cubicBezTo>
                  <a:pt x="4500" y="5629"/>
                  <a:pt x="4573" y="5643"/>
                  <a:pt x="4627" y="5643"/>
                </a:cubicBezTo>
                <a:cubicBezTo>
                  <a:pt x="4681" y="5643"/>
                  <a:pt x="4739" y="5659"/>
                  <a:pt x="4755" y="5679"/>
                </a:cubicBezTo>
                <a:cubicBezTo>
                  <a:pt x="4775" y="5703"/>
                  <a:pt x="4802" y="5702"/>
                  <a:pt x="4844" y="5677"/>
                </a:cubicBezTo>
                <a:cubicBezTo>
                  <a:pt x="4888" y="5649"/>
                  <a:pt x="4913" y="5651"/>
                  <a:pt x="4940" y="5683"/>
                </a:cubicBezTo>
                <a:cubicBezTo>
                  <a:pt x="4961" y="5707"/>
                  <a:pt x="5039" y="5726"/>
                  <a:pt x="5113" y="5726"/>
                </a:cubicBezTo>
                <a:cubicBezTo>
                  <a:pt x="5219" y="5726"/>
                  <a:pt x="5251" y="5743"/>
                  <a:pt x="5262" y="5802"/>
                </a:cubicBezTo>
                <a:cubicBezTo>
                  <a:pt x="5273" y="5861"/>
                  <a:pt x="5244" y="5888"/>
                  <a:pt x="5129" y="5924"/>
                </a:cubicBezTo>
                <a:cubicBezTo>
                  <a:pt x="4970" y="5974"/>
                  <a:pt x="4792" y="5938"/>
                  <a:pt x="4849" y="5869"/>
                </a:cubicBezTo>
                <a:cubicBezTo>
                  <a:pt x="4866" y="5849"/>
                  <a:pt x="4860" y="5841"/>
                  <a:pt x="4837" y="5852"/>
                </a:cubicBezTo>
                <a:cubicBezTo>
                  <a:pt x="4813" y="5863"/>
                  <a:pt x="4797" y="5919"/>
                  <a:pt x="4803" y="5976"/>
                </a:cubicBezTo>
                <a:cubicBezTo>
                  <a:pt x="4809" y="6040"/>
                  <a:pt x="4788" y="6088"/>
                  <a:pt x="4749" y="6099"/>
                </a:cubicBezTo>
                <a:cubicBezTo>
                  <a:pt x="4715" y="6109"/>
                  <a:pt x="4686" y="6129"/>
                  <a:pt x="4686" y="6145"/>
                </a:cubicBezTo>
                <a:cubicBezTo>
                  <a:pt x="4686" y="6160"/>
                  <a:pt x="4712" y="6166"/>
                  <a:pt x="4744" y="6157"/>
                </a:cubicBezTo>
                <a:cubicBezTo>
                  <a:pt x="4775" y="6148"/>
                  <a:pt x="4841" y="6163"/>
                  <a:pt x="4890" y="6189"/>
                </a:cubicBezTo>
                <a:cubicBezTo>
                  <a:pt x="4976" y="6236"/>
                  <a:pt x="4972" y="6241"/>
                  <a:pt x="4799" y="6353"/>
                </a:cubicBezTo>
                <a:cubicBezTo>
                  <a:pt x="4668" y="6437"/>
                  <a:pt x="4603" y="6460"/>
                  <a:pt x="4563" y="6435"/>
                </a:cubicBezTo>
                <a:cubicBezTo>
                  <a:pt x="4532" y="6416"/>
                  <a:pt x="4506" y="6412"/>
                  <a:pt x="4506" y="6426"/>
                </a:cubicBezTo>
                <a:cubicBezTo>
                  <a:pt x="4506" y="6439"/>
                  <a:pt x="4476" y="6432"/>
                  <a:pt x="4439" y="6409"/>
                </a:cubicBezTo>
                <a:cubicBezTo>
                  <a:pt x="4388" y="6377"/>
                  <a:pt x="4383" y="6356"/>
                  <a:pt x="4421" y="6322"/>
                </a:cubicBezTo>
                <a:cubicBezTo>
                  <a:pt x="4512" y="6240"/>
                  <a:pt x="4341" y="6230"/>
                  <a:pt x="4193" y="6308"/>
                </a:cubicBezTo>
                <a:cubicBezTo>
                  <a:pt x="4035" y="6391"/>
                  <a:pt x="4018" y="6442"/>
                  <a:pt x="4148" y="6442"/>
                </a:cubicBezTo>
                <a:cubicBezTo>
                  <a:pt x="4199" y="6442"/>
                  <a:pt x="4250" y="6463"/>
                  <a:pt x="4264" y="6489"/>
                </a:cubicBezTo>
                <a:cubicBezTo>
                  <a:pt x="4299" y="6558"/>
                  <a:pt x="4202" y="6675"/>
                  <a:pt x="4108" y="6675"/>
                </a:cubicBezTo>
                <a:cubicBezTo>
                  <a:pt x="4063" y="6675"/>
                  <a:pt x="3992" y="6703"/>
                  <a:pt x="3950" y="6738"/>
                </a:cubicBezTo>
                <a:cubicBezTo>
                  <a:pt x="3885" y="6791"/>
                  <a:pt x="3883" y="6803"/>
                  <a:pt x="3939" y="6819"/>
                </a:cubicBezTo>
                <a:cubicBezTo>
                  <a:pt x="4021" y="6842"/>
                  <a:pt x="4002" y="6960"/>
                  <a:pt x="3917" y="6955"/>
                </a:cubicBezTo>
                <a:cubicBezTo>
                  <a:pt x="3883" y="6953"/>
                  <a:pt x="3809" y="6941"/>
                  <a:pt x="3754" y="6928"/>
                </a:cubicBezTo>
                <a:cubicBezTo>
                  <a:pt x="3692" y="6914"/>
                  <a:pt x="3653" y="6917"/>
                  <a:pt x="3653" y="6939"/>
                </a:cubicBezTo>
                <a:cubicBezTo>
                  <a:pt x="3653" y="6958"/>
                  <a:pt x="3578" y="6997"/>
                  <a:pt x="3488" y="7025"/>
                </a:cubicBezTo>
                <a:cubicBezTo>
                  <a:pt x="3329" y="7074"/>
                  <a:pt x="3327" y="7077"/>
                  <a:pt x="3406" y="7141"/>
                </a:cubicBezTo>
                <a:cubicBezTo>
                  <a:pt x="3450" y="7178"/>
                  <a:pt x="3491" y="7254"/>
                  <a:pt x="3497" y="7311"/>
                </a:cubicBezTo>
                <a:cubicBezTo>
                  <a:pt x="3503" y="7368"/>
                  <a:pt x="3541" y="7438"/>
                  <a:pt x="3580" y="7467"/>
                </a:cubicBezTo>
                <a:cubicBezTo>
                  <a:pt x="3644" y="7515"/>
                  <a:pt x="3657" y="7515"/>
                  <a:pt x="3734" y="7463"/>
                </a:cubicBezTo>
                <a:cubicBezTo>
                  <a:pt x="3826" y="7401"/>
                  <a:pt x="3913" y="7412"/>
                  <a:pt x="4109" y="7513"/>
                </a:cubicBezTo>
                <a:cubicBezTo>
                  <a:pt x="4175" y="7547"/>
                  <a:pt x="4276" y="7571"/>
                  <a:pt x="4334" y="7566"/>
                </a:cubicBezTo>
                <a:cubicBezTo>
                  <a:pt x="4413" y="7560"/>
                  <a:pt x="4439" y="7574"/>
                  <a:pt x="4439" y="7624"/>
                </a:cubicBezTo>
                <a:cubicBezTo>
                  <a:pt x="4439" y="7661"/>
                  <a:pt x="4409" y="7692"/>
                  <a:pt x="4372" y="7694"/>
                </a:cubicBezTo>
                <a:cubicBezTo>
                  <a:pt x="4183" y="7703"/>
                  <a:pt x="4166" y="7711"/>
                  <a:pt x="4168" y="7788"/>
                </a:cubicBezTo>
                <a:cubicBezTo>
                  <a:pt x="4169" y="7832"/>
                  <a:pt x="4183" y="7879"/>
                  <a:pt x="4200" y="7892"/>
                </a:cubicBezTo>
                <a:cubicBezTo>
                  <a:pt x="4218" y="7904"/>
                  <a:pt x="4201" y="7950"/>
                  <a:pt x="4162" y="7994"/>
                </a:cubicBezTo>
                <a:cubicBezTo>
                  <a:pt x="4107" y="8056"/>
                  <a:pt x="4076" y="8065"/>
                  <a:pt x="4011" y="8039"/>
                </a:cubicBezTo>
                <a:cubicBezTo>
                  <a:pt x="3895" y="7993"/>
                  <a:pt x="3879" y="7997"/>
                  <a:pt x="3835" y="8082"/>
                </a:cubicBezTo>
                <a:cubicBezTo>
                  <a:pt x="3805" y="8140"/>
                  <a:pt x="3817" y="8170"/>
                  <a:pt x="3891" y="8213"/>
                </a:cubicBezTo>
                <a:cubicBezTo>
                  <a:pt x="3984" y="8267"/>
                  <a:pt x="3984" y="8270"/>
                  <a:pt x="3907" y="8334"/>
                </a:cubicBezTo>
                <a:cubicBezTo>
                  <a:pt x="3858" y="8374"/>
                  <a:pt x="3844" y="8408"/>
                  <a:pt x="3872" y="8420"/>
                </a:cubicBezTo>
                <a:cubicBezTo>
                  <a:pt x="3917" y="8441"/>
                  <a:pt x="3907" y="8543"/>
                  <a:pt x="3855" y="8606"/>
                </a:cubicBezTo>
                <a:cubicBezTo>
                  <a:pt x="3840" y="8625"/>
                  <a:pt x="3782" y="8640"/>
                  <a:pt x="3727" y="8640"/>
                </a:cubicBezTo>
                <a:cubicBezTo>
                  <a:pt x="3658" y="8640"/>
                  <a:pt x="3627" y="8659"/>
                  <a:pt x="3627" y="8703"/>
                </a:cubicBezTo>
                <a:cubicBezTo>
                  <a:pt x="3627" y="8753"/>
                  <a:pt x="3645" y="8761"/>
                  <a:pt x="3703" y="8737"/>
                </a:cubicBezTo>
                <a:cubicBezTo>
                  <a:pt x="3760" y="8715"/>
                  <a:pt x="3796" y="8728"/>
                  <a:pt x="3852" y="8792"/>
                </a:cubicBezTo>
                <a:cubicBezTo>
                  <a:pt x="3946" y="8898"/>
                  <a:pt x="3911" y="8939"/>
                  <a:pt x="3723" y="8939"/>
                </a:cubicBezTo>
                <a:cubicBezTo>
                  <a:pt x="3628" y="8939"/>
                  <a:pt x="3563" y="8958"/>
                  <a:pt x="3546" y="8991"/>
                </a:cubicBezTo>
                <a:cubicBezTo>
                  <a:pt x="3530" y="9022"/>
                  <a:pt x="3495" y="9033"/>
                  <a:pt x="3462" y="9018"/>
                </a:cubicBezTo>
                <a:cubicBezTo>
                  <a:pt x="3422" y="9001"/>
                  <a:pt x="3424" y="9009"/>
                  <a:pt x="3467" y="9048"/>
                </a:cubicBezTo>
                <a:cubicBezTo>
                  <a:pt x="3567" y="9139"/>
                  <a:pt x="3402" y="9164"/>
                  <a:pt x="3278" y="9078"/>
                </a:cubicBezTo>
                <a:cubicBezTo>
                  <a:pt x="3185" y="9013"/>
                  <a:pt x="3114" y="9001"/>
                  <a:pt x="2587" y="8955"/>
                </a:cubicBezTo>
                <a:cubicBezTo>
                  <a:pt x="2507" y="8948"/>
                  <a:pt x="2430" y="8956"/>
                  <a:pt x="2415" y="8974"/>
                </a:cubicBezTo>
                <a:cubicBezTo>
                  <a:pt x="2401" y="8991"/>
                  <a:pt x="2353" y="9006"/>
                  <a:pt x="2307" y="9006"/>
                </a:cubicBezTo>
                <a:cubicBezTo>
                  <a:pt x="2262" y="9006"/>
                  <a:pt x="2213" y="9029"/>
                  <a:pt x="2199" y="9056"/>
                </a:cubicBezTo>
                <a:cubicBezTo>
                  <a:pt x="2180" y="9093"/>
                  <a:pt x="2120" y="9102"/>
                  <a:pt x="1969" y="9091"/>
                </a:cubicBezTo>
                <a:cubicBezTo>
                  <a:pt x="1857" y="9083"/>
                  <a:pt x="1743" y="9067"/>
                  <a:pt x="1715" y="9054"/>
                </a:cubicBezTo>
                <a:cubicBezTo>
                  <a:pt x="1683" y="9039"/>
                  <a:pt x="1673" y="9048"/>
                  <a:pt x="1687" y="9077"/>
                </a:cubicBezTo>
                <a:cubicBezTo>
                  <a:pt x="1699" y="9102"/>
                  <a:pt x="1678" y="9149"/>
                  <a:pt x="1640" y="9181"/>
                </a:cubicBezTo>
                <a:cubicBezTo>
                  <a:pt x="1577" y="9234"/>
                  <a:pt x="1582" y="9239"/>
                  <a:pt x="1706" y="9239"/>
                </a:cubicBezTo>
                <a:cubicBezTo>
                  <a:pt x="1885" y="9239"/>
                  <a:pt x="1910" y="9264"/>
                  <a:pt x="1826" y="9360"/>
                </a:cubicBezTo>
                <a:cubicBezTo>
                  <a:pt x="1780" y="9411"/>
                  <a:pt x="1712" y="9439"/>
                  <a:pt x="1633" y="9439"/>
                </a:cubicBezTo>
                <a:cubicBezTo>
                  <a:pt x="1465" y="9439"/>
                  <a:pt x="1443" y="9466"/>
                  <a:pt x="1548" y="9544"/>
                </a:cubicBezTo>
                <a:cubicBezTo>
                  <a:pt x="1615" y="9594"/>
                  <a:pt x="1625" y="9620"/>
                  <a:pt x="1587" y="9654"/>
                </a:cubicBezTo>
                <a:cubicBezTo>
                  <a:pt x="1550" y="9687"/>
                  <a:pt x="1550" y="9705"/>
                  <a:pt x="1590" y="9724"/>
                </a:cubicBezTo>
                <a:cubicBezTo>
                  <a:pt x="1657" y="9755"/>
                  <a:pt x="1517" y="9838"/>
                  <a:pt x="1397" y="9838"/>
                </a:cubicBezTo>
                <a:cubicBezTo>
                  <a:pt x="1322" y="9838"/>
                  <a:pt x="1322" y="9843"/>
                  <a:pt x="1406" y="9905"/>
                </a:cubicBezTo>
                <a:cubicBezTo>
                  <a:pt x="1455" y="9941"/>
                  <a:pt x="1523" y="9971"/>
                  <a:pt x="1556" y="9971"/>
                </a:cubicBezTo>
                <a:cubicBezTo>
                  <a:pt x="1589" y="9971"/>
                  <a:pt x="1629" y="9982"/>
                  <a:pt x="1646" y="9994"/>
                </a:cubicBezTo>
                <a:cubicBezTo>
                  <a:pt x="1683" y="10022"/>
                  <a:pt x="1500" y="10171"/>
                  <a:pt x="1428" y="10171"/>
                </a:cubicBezTo>
                <a:cubicBezTo>
                  <a:pt x="1400" y="10171"/>
                  <a:pt x="1329" y="10209"/>
                  <a:pt x="1271" y="10254"/>
                </a:cubicBezTo>
                <a:cubicBezTo>
                  <a:pt x="1213" y="10300"/>
                  <a:pt x="1136" y="10338"/>
                  <a:pt x="1101" y="10338"/>
                </a:cubicBezTo>
                <a:cubicBezTo>
                  <a:pt x="1065" y="10338"/>
                  <a:pt x="1047" y="10357"/>
                  <a:pt x="1060" y="10383"/>
                </a:cubicBezTo>
                <a:cubicBezTo>
                  <a:pt x="1073" y="10409"/>
                  <a:pt x="1051" y="10465"/>
                  <a:pt x="1010" y="10508"/>
                </a:cubicBezTo>
                <a:cubicBezTo>
                  <a:pt x="969" y="10552"/>
                  <a:pt x="946" y="10595"/>
                  <a:pt x="958" y="10604"/>
                </a:cubicBezTo>
                <a:cubicBezTo>
                  <a:pt x="970" y="10613"/>
                  <a:pt x="933" y="10625"/>
                  <a:pt x="878" y="10631"/>
                </a:cubicBezTo>
                <a:cubicBezTo>
                  <a:pt x="759" y="10643"/>
                  <a:pt x="739" y="10753"/>
                  <a:pt x="850" y="10784"/>
                </a:cubicBezTo>
                <a:cubicBezTo>
                  <a:pt x="959" y="10815"/>
                  <a:pt x="852" y="10892"/>
                  <a:pt x="663" y="10918"/>
                </a:cubicBezTo>
                <a:cubicBezTo>
                  <a:pt x="496" y="10941"/>
                  <a:pt x="470" y="10973"/>
                  <a:pt x="569" y="11034"/>
                </a:cubicBezTo>
                <a:cubicBezTo>
                  <a:pt x="603" y="11055"/>
                  <a:pt x="641" y="11110"/>
                  <a:pt x="653" y="11156"/>
                </a:cubicBezTo>
                <a:cubicBezTo>
                  <a:pt x="670" y="11224"/>
                  <a:pt x="652" y="11248"/>
                  <a:pt x="558" y="11277"/>
                </a:cubicBezTo>
                <a:cubicBezTo>
                  <a:pt x="493" y="11297"/>
                  <a:pt x="425" y="11312"/>
                  <a:pt x="407" y="11309"/>
                </a:cubicBezTo>
                <a:cubicBezTo>
                  <a:pt x="390" y="11307"/>
                  <a:pt x="388" y="11326"/>
                  <a:pt x="402" y="11353"/>
                </a:cubicBezTo>
                <a:cubicBezTo>
                  <a:pt x="432" y="11412"/>
                  <a:pt x="425" y="11412"/>
                  <a:pt x="567" y="11372"/>
                </a:cubicBezTo>
                <a:cubicBezTo>
                  <a:pt x="717" y="11330"/>
                  <a:pt x="800" y="11396"/>
                  <a:pt x="713" y="11488"/>
                </a:cubicBezTo>
                <a:cubicBezTo>
                  <a:pt x="653" y="11553"/>
                  <a:pt x="649" y="11644"/>
                  <a:pt x="704" y="11737"/>
                </a:cubicBezTo>
                <a:cubicBezTo>
                  <a:pt x="758" y="11830"/>
                  <a:pt x="705" y="11953"/>
                  <a:pt x="614" y="11945"/>
                </a:cubicBezTo>
                <a:cubicBezTo>
                  <a:pt x="461" y="11932"/>
                  <a:pt x="409" y="11961"/>
                  <a:pt x="459" y="12031"/>
                </a:cubicBezTo>
                <a:cubicBezTo>
                  <a:pt x="516" y="12110"/>
                  <a:pt x="407" y="12190"/>
                  <a:pt x="264" y="12176"/>
                </a:cubicBezTo>
                <a:cubicBezTo>
                  <a:pt x="179" y="12168"/>
                  <a:pt x="178" y="12171"/>
                  <a:pt x="249" y="12203"/>
                </a:cubicBezTo>
                <a:cubicBezTo>
                  <a:pt x="292" y="12223"/>
                  <a:pt x="327" y="12262"/>
                  <a:pt x="327" y="12291"/>
                </a:cubicBezTo>
                <a:cubicBezTo>
                  <a:pt x="327" y="12321"/>
                  <a:pt x="361" y="12363"/>
                  <a:pt x="402" y="12385"/>
                </a:cubicBezTo>
                <a:cubicBezTo>
                  <a:pt x="512" y="12445"/>
                  <a:pt x="445" y="12547"/>
                  <a:pt x="309" y="12528"/>
                </a:cubicBezTo>
                <a:cubicBezTo>
                  <a:pt x="249" y="12519"/>
                  <a:pt x="158" y="12538"/>
                  <a:pt x="101" y="12569"/>
                </a:cubicBezTo>
                <a:lnTo>
                  <a:pt x="0" y="12625"/>
                </a:lnTo>
                <a:lnTo>
                  <a:pt x="98" y="12698"/>
                </a:lnTo>
                <a:cubicBezTo>
                  <a:pt x="152" y="12738"/>
                  <a:pt x="214" y="12763"/>
                  <a:pt x="235" y="12753"/>
                </a:cubicBezTo>
                <a:cubicBezTo>
                  <a:pt x="291" y="12727"/>
                  <a:pt x="394" y="12832"/>
                  <a:pt x="345" y="12867"/>
                </a:cubicBezTo>
                <a:cubicBezTo>
                  <a:pt x="323" y="12883"/>
                  <a:pt x="254" y="12900"/>
                  <a:pt x="192" y="12906"/>
                </a:cubicBezTo>
                <a:cubicBezTo>
                  <a:pt x="57" y="12920"/>
                  <a:pt x="32" y="13040"/>
                  <a:pt x="139" y="13161"/>
                </a:cubicBezTo>
                <a:lnTo>
                  <a:pt x="208" y="13240"/>
                </a:lnTo>
                <a:lnTo>
                  <a:pt x="284" y="13166"/>
                </a:lnTo>
                <a:cubicBezTo>
                  <a:pt x="376" y="13076"/>
                  <a:pt x="537" y="13063"/>
                  <a:pt x="687" y="13134"/>
                </a:cubicBezTo>
                <a:cubicBezTo>
                  <a:pt x="749" y="13164"/>
                  <a:pt x="856" y="13205"/>
                  <a:pt x="927" y="13228"/>
                </a:cubicBezTo>
                <a:cubicBezTo>
                  <a:pt x="1029" y="13260"/>
                  <a:pt x="1045" y="13278"/>
                  <a:pt x="1004" y="13315"/>
                </a:cubicBezTo>
                <a:cubicBezTo>
                  <a:pt x="943" y="13370"/>
                  <a:pt x="1006" y="13411"/>
                  <a:pt x="1107" y="13382"/>
                </a:cubicBezTo>
                <a:cubicBezTo>
                  <a:pt x="1148" y="13370"/>
                  <a:pt x="1193" y="13390"/>
                  <a:pt x="1225" y="13433"/>
                </a:cubicBezTo>
                <a:cubicBezTo>
                  <a:pt x="1253" y="13472"/>
                  <a:pt x="1326" y="13518"/>
                  <a:pt x="1386" y="13535"/>
                </a:cubicBezTo>
                <a:cubicBezTo>
                  <a:pt x="1462" y="13556"/>
                  <a:pt x="1496" y="13591"/>
                  <a:pt x="1496" y="13649"/>
                </a:cubicBezTo>
                <a:cubicBezTo>
                  <a:pt x="1496" y="13766"/>
                  <a:pt x="1483" y="13784"/>
                  <a:pt x="1407" y="13777"/>
                </a:cubicBezTo>
                <a:cubicBezTo>
                  <a:pt x="1368" y="13774"/>
                  <a:pt x="1384" y="13797"/>
                  <a:pt x="1446" y="13831"/>
                </a:cubicBezTo>
                <a:cubicBezTo>
                  <a:pt x="1546" y="13887"/>
                  <a:pt x="1549" y="13894"/>
                  <a:pt x="1473" y="13925"/>
                </a:cubicBezTo>
                <a:cubicBezTo>
                  <a:pt x="1423" y="13946"/>
                  <a:pt x="1402" y="13979"/>
                  <a:pt x="1420" y="14012"/>
                </a:cubicBezTo>
                <a:cubicBezTo>
                  <a:pt x="1435" y="14042"/>
                  <a:pt x="1425" y="14108"/>
                  <a:pt x="1397" y="14158"/>
                </a:cubicBezTo>
                <a:cubicBezTo>
                  <a:pt x="1369" y="14208"/>
                  <a:pt x="1345" y="14263"/>
                  <a:pt x="1343" y="14280"/>
                </a:cubicBezTo>
                <a:cubicBezTo>
                  <a:pt x="1340" y="14296"/>
                  <a:pt x="1268" y="14328"/>
                  <a:pt x="1181" y="14349"/>
                </a:cubicBezTo>
                <a:cubicBezTo>
                  <a:pt x="1075" y="14376"/>
                  <a:pt x="1024" y="14410"/>
                  <a:pt x="1024" y="14452"/>
                </a:cubicBezTo>
                <a:cubicBezTo>
                  <a:pt x="1024" y="14501"/>
                  <a:pt x="986" y="14518"/>
                  <a:pt x="869" y="14526"/>
                </a:cubicBezTo>
                <a:cubicBezTo>
                  <a:pt x="784" y="14532"/>
                  <a:pt x="678" y="14556"/>
                  <a:pt x="633" y="14579"/>
                </a:cubicBezTo>
                <a:cubicBezTo>
                  <a:pt x="563" y="14616"/>
                  <a:pt x="561" y="14629"/>
                  <a:pt x="615" y="14683"/>
                </a:cubicBezTo>
                <a:cubicBezTo>
                  <a:pt x="664" y="14733"/>
                  <a:pt x="691" y="14738"/>
                  <a:pt x="740" y="14707"/>
                </a:cubicBezTo>
                <a:cubicBezTo>
                  <a:pt x="788" y="14678"/>
                  <a:pt x="847" y="14678"/>
                  <a:pt x="989" y="14709"/>
                </a:cubicBezTo>
                <a:cubicBezTo>
                  <a:pt x="1238" y="14764"/>
                  <a:pt x="1262" y="14789"/>
                  <a:pt x="1108" y="14835"/>
                </a:cubicBezTo>
                <a:cubicBezTo>
                  <a:pt x="827" y="14919"/>
                  <a:pt x="775" y="14945"/>
                  <a:pt x="817" y="14976"/>
                </a:cubicBezTo>
                <a:cubicBezTo>
                  <a:pt x="841" y="14993"/>
                  <a:pt x="848" y="15031"/>
                  <a:pt x="833" y="15061"/>
                </a:cubicBezTo>
                <a:cubicBezTo>
                  <a:pt x="810" y="15106"/>
                  <a:pt x="817" y="15108"/>
                  <a:pt x="873" y="15074"/>
                </a:cubicBezTo>
                <a:cubicBezTo>
                  <a:pt x="930" y="15040"/>
                  <a:pt x="959" y="15047"/>
                  <a:pt x="1045" y="15114"/>
                </a:cubicBezTo>
                <a:cubicBezTo>
                  <a:pt x="1158" y="15203"/>
                  <a:pt x="1247" y="15194"/>
                  <a:pt x="1212" y="15095"/>
                </a:cubicBezTo>
                <a:cubicBezTo>
                  <a:pt x="1195" y="15048"/>
                  <a:pt x="1237" y="15016"/>
                  <a:pt x="1380" y="14963"/>
                </a:cubicBezTo>
                <a:cubicBezTo>
                  <a:pt x="1589" y="14886"/>
                  <a:pt x="1786" y="14887"/>
                  <a:pt x="1789" y="14965"/>
                </a:cubicBezTo>
                <a:cubicBezTo>
                  <a:pt x="1790" y="14993"/>
                  <a:pt x="1816" y="15049"/>
                  <a:pt x="1847" y="15089"/>
                </a:cubicBezTo>
                <a:cubicBezTo>
                  <a:pt x="1892" y="15150"/>
                  <a:pt x="1921" y="15158"/>
                  <a:pt x="2010" y="15133"/>
                </a:cubicBezTo>
                <a:cubicBezTo>
                  <a:pt x="2150" y="15093"/>
                  <a:pt x="2257" y="15170"/>
                  <a:pt x="2170" y="15248"/>
                </a:cubicBezTo>
                <a:cubicBezTo>
                  <a:pt x="2132" y="15282"/>
                  <a:pt x="2130" y="15298"/>
                  <a:pt x="2164" y="15298"/>
                </a:cubicBezTo>
                <a:cubicBezTo>
                  <a:pt x="2192" y="15298"/>
                  <a:pt x="2264" y="15239"/>
                  <a:pt x="2326" y="15166"/>
                </a:cubicBezTo>
                <a:cubicBezTo>
                  <a:pt x="2422" y="15053"/>
                  <a:pt x="2454" y="15038"/>
                  <a:pt x="2540" y="15062"/>
                </a:cubicBezTo>
                <a:cubicBezTo>
                  <a:pt x="2672" y="15098"/>
                  <a:pt x="2693" y="15184"/>
                  <a:pt x="2584" y="15235"/>
                </a:cubicBezTo>
                <a:cubicBezTo>
                  <a:pt x="2504" y="15272"/>
                  <a:pt x="2502" y="15282"/>
                  <a:pt x="2567" y="15378"/>
                </a:cubicBezTo>
                <a:cubicBezTo>
                  <a:pt x="2605" y="15435"/>
                  <a:pt x="2677" y="15505"/>
                  <a:pt x="2726" y="15534"/>
                </a:cubicBezTo>
                <a:cubicBezTo>
                  <a:pt x="2804" y="15581"/>
                  <a:pt x="2828" y="15582"/>
                  <a:pt x="2943" y="15540"/>
                </a:cubicBezTo>
                <a:cubicBezTo>
                  <a:pt x="3015" y="15513"/>
                  <a:pt x="3094" y="15452"/>
                  <a:pt x="3119" y="15403"/>
                </a:cubicBezTo>
                <a:cubicBezTo>
                  <a:pt x="3162" y="15320"/>
                  <a:pt x="3168" y="15318"/>
                  <a:pt x="3226" y="15376"/>
                </a:cubicBezTo>
                <a:cubicBezTo>
                  <a:pt x="3259" y="15410"/>
                  <a:pt x="3314" y="15432"/>
                  <a:pt x="3347" y="15423"/>
                </a:cubicBezTo>
                <a:cubicBezTo>
                  <a:pt x="3379" y="15415"/>
                  <a:pt x="3478" y="15451"/>
                  <a:pt x="3568" y="15503"/>
                </a:cubicBezTo>
                <a:lnTo>
                  <a:pt x="3733" y="15598"/>
                </a:lnTo>
                <a:lnTo>
                  <a:pt x="3809" y="15513"/>
                </a:lnTo>
                <a:lnTo>
                  <a:pt x="3883" y="15427"/>
                </a:lnTo>
                <a:lnTo>
                  <a:pt x="4000" y="15513"/>
                </a:lnTo>
                <a:cubicBezTo>
                  <a:pt x="4063" y="15560"/>
                  <a:pt x="4130" y="15598"/>
                  <a:pt x="4148" y="15598"/>
                </a:cubicBezTo>
                <a:cubicBezTo>
                  <a:pt x="4180" y="15598"/>
                  <a:pt x="4241" y="15491"/>
                  <a:pt x="4255" y="15415"/>
                </a:cubicBezTo>
                <a:cubicBezTo>
                  <a:pt x="4269" y="15335"/>
                  <a:pt x="4335" y="15295"/>
                  <a:pt x="4393" y="15331"/>
                </a:cubicBezTo>
                <a:cubicBezTo>
                  <a:pt x="4434" y="15356"/>
                  <a:pt x="4464" y="15352"/>
                  <a:pt x="4502" y="15318"/>
                </a:cubicBezTo>
                <a:cubicBezTo>
                  <a:pt x="4541" y="15283"/>
                  <a:pt x="4542" y="15265"/>
                  <a:pt x="4505" y="15248"/>
                </a:cubicBezTo>
                <a:cubicBezTo>
                  <a:pt x="4477" y="15236"/>
                  <a:pt x="4465" y="15205"/>
                  <a:pt x="4478" y="15180"/>
                </a:cubicBezTo>
                <a:cubicBezTo>
                  <a:pt x="4491" y="15155"/>
                  <a:pt x="4481" y="15124"/>
                  <a:pt x="4453" y="15111"/>
                </a:cubicBezTo>
                <a:cubicBezTo>
                  <a:pt x="4419" y="15095"/>
                  <a:pt x="4424" y="15077"/>
                  <a:pt x="4470" y="15052"/>
                </a:cubicBezTo>
                <a:cubicBezTo>
                  <a:pt x="4506" y="15032"/>
                  <a:pt x="4571" y="14975"/>
                  <a:pt x="4613" y="14927"/>
                </a:cubicBezTo>
                <a:cubicBezTo>
                  <a:pt x="4680" y="14851"/>
                  <a:pt x="4751" y="14834"/>
                  <a:pt x="4866" y="14867"/>
                </a:cubicBezTo>
                <a:cubicBezTo>
                  <a:pt x="4878" y="14870"/>
                  <a:pt x="4919" y="14875"/>
                  <a:pt x="4956" y="14878"/>
                </a:cubicBezTo>
                <a:cubicBezTo>
                  <a:pt x="5000" y="14881"/>
                  <a:pt x="5020" y="14913"/>
                  <a:pt x="5015" y="14973"/>
                </a:cubicBezTo>
                <a:cubicBezTo>
                  <a:pt x="5010" y="15023"/>
                  <a:pt x="5020" y="15063"/>
                  <a:pt x="5037" y="15061"/>
                </a:cubicBezTo>
                <a:cubicBezTo>
                  <a:pt x="5054" y="15059"/>
                  <a:pt x="5078" y="15061"/>
                  <a:pt x="5091" y="15064"/>
                </a:cubicBezTo>
                <a:cubicBezTo>
                  <a:pt x="5172" y="15088"/>
                  <a:pt x="5392" y="15082"/>
                  <a:pt x="5440" y="15055"/>
                </a:cubicBezTo>
                <a:cubicBezTo>
                  <a:pt x="5480" y="15032"/>
                  <a:pt x="5516" y="15034"/>
                  <a:pt x="5553" y="15062"/>
                </a:cubicBezTo>
                <a:cubicBezTo>
                  <a:pt x="5595" y="15094"/>
                  <a:pt x="5589" y="15113"/>
                  <a:pt x="5520" y="15151"/>
                </a:cubicBezTo>
                <a:cubicBezTo>
                  <a:pt x="5472" y="15177"/>
                  <a:pt x="5408" y="15198"/>
                  <a:pt x="5377" y="15198"/>
                </a:cubicBezTo>
                <a:cubicBezTo>
                  <a:pt x="5290" y="15198"/>
                  <a:pt x="5332" y="15344"/>
                  <a:pt x="5445" y="15427"/>
                </a:cubicBezTo>
                <a:cubicBezTo>
                  <a:pt x="5522" y="15485"/>
                  <a:pt x="5535" y="15513"/>
                  <a:pt x="5497" y="15547"/>
                </a:cubicBezTo>
                <a:cubicBezTo>
                  <a:pt x="5460" y="15579"/>
                  <a:pt x="5459" y="15598"/>
                  <a:pt x="5495" y="15615"/>
                </a:cubicBezTo>
                <a:cubicBezTo>
                  <a:pt x="5530" y="15631"/>
                  <a:pt x="5531" y="15649"/>
                  <a:pt x="5497" y="15680"/>
                </a:cubicBezTo>
                <a:cubicBezTo>
                  <a:pt x="5461" y="15712"/>
                  <a:pt x="5468" y="15729"/>
                  <a:pt x="5523" y="15745"/>
                </a:cubicBezTo>
                <a:cubicBezTo>
                  <a:pt x="5592" y="15764"/>
                  <a:pt x="5591" y="15770"/>
                  <a:pt x="5525" y="15825"/>
                </a:cubicBezTo>
                <a:cubicBezTo>
                  <a:pt x="5485" y="15857"/>
                  <a:pt x="5447" y="15915"/>
                  <a:pt x="5439" y="15953"/>
                </a:cubicBezTo>
                <a:cubicBezTo>
                  <a:pt x="5431" y="15990"/>
                  <a:pt x="5388" y="16062"/>
                  <a:pt x="5343" y="16112"/>
                </a:cubicBezTo>
                <a:cubicBezTo>
                  <a:pt x="5264" y="16202"/>
                  <a:pt x="5275" y="16247"/>
                  <a:pt x="5374" y="16247"/>
                </a:cubicBezTo>
                <a:cubicBezTo>
                  <a:pt x="5450" y="16247"/>
                  <a:pt x="5454" y="16465"/>
                  <a:pt x="5379" y="16486"/>
                </a:cubicBezTo>
                <a:cubicBezTo>
                  <a:pt x="5344" y="16496"/>
                  <a:pt x="5327" y="16516"/>
                  <a:pt x="5339" y="16531"/>
                </a:cubicBezTo>
                <a:cubicBezTo>
                  <a:pt x="5352" y="16546"/>
                  <a:pt x="5342" y="16569"/>
                  <a:pt x="5317" y="16580"/>
                </a:cubicBezTo>
                <a:cubicBezTo>
                  <a:pt x="5292" y="16592"/>
                  <a:pt x="5270" y="16621"/>
                  <a:pt x="5270" y="16647"/>
                </a:cubicBezTo>
                <a:cubicBezTo>
                  <a:pt x="5270" y="16682"/>
                  <a:pt x="5325" y="16689"/>
                  <a:pt x="5494" y="16679"/>
                </a:cubicBezTo>
                <a:cubicBezTo>
                  <a:pt x="5701" y="16666"/>
                  <a:pt x="5821" y="16700"/>
                  <a:pt x="5724" y="16744"/>
                </a:cubicBezTo>
                <a:cubicBezTo>
                  <a:pt x="5701" y="16755"/>
                  <a:pt x="5696" y="16805"/>
                  <a:pt x="5714" y="16855"/>
                </a:cubicBezTo>
                <a:cubicBezTo>
                  <a:pt x="5732" y="16905"/>
                  <a:pt x="5744" y="16965"/>
                  <a:pt x="5739" y="16988"/>
                </a:cubicBezTo>
                <a:cubicBezTo>
                  <a:pt x="5735" y="17011"/>
                  <a:pt x="5729" y="17042"/>
                  <a:pt x="5725" y="17058"/>
                </a:cubicBezTo>
                <a:cubicBezTo>
                  <a:pt x="5722" y="17073"/>
                  <a:pt x="5618" y="17164"/>
                  <a:pt x="5494" y="17260"/>
                </a:cubicBezTo>
                <a:cubicBezTo>
                  <a:pt x="5320" y="17394"/>
                  <a:pt x="5278" y="17446"/>
                  <a:pt x="5315" y="17479"/>
                </a:cubicBezTo>
                <a:cubicBezTo>
                  <a:pt x="5380" y="17537"/>
                  <a:pt x="5258" y="17762"/>
                  <a:pt x="5162" y="17762"/>
                </a:cubicBezTo>
                <a:cubicBezTo>
                  <a:pt x="5125" y="17762"/>
                  <a:pt x="5072" y="17794"/>
                  <a:pt x="5044" y="17832"/>
                </a:cubicBezTo>
                <a:cubicBezTo>
                  <a:pt x="5005" y="17886"/>
                  <a:pt x="5008" y="17913"/>
                  <a:pt x="5061" y="17957"/>
                </a:cubicBezTo>
                <a:cubicBezTo>
                  <a:pt x="5120" y="18005"/>
                  <a:pt x="5121" y="18020"/>
                  <a:pt x="5065" y="18076"/>
                </a:cubicBezTo>
                <a:cubicBezTo>
                  <a:pt x="4983" y="18159"/>
                  <a:pt x="4984" y="18183"/>
                  <a:pt x="5074" y="18208"/>
                </a:cubicBezTo>
                <a:cubicBezTo>
                  <a:pt x="5117" y="18221"/>
                  <a:pt x="5169" y="18207"/>
                  <a:pt x="5202" y="18174"/>
                </a:cubicBezTo>
                <a:cubicBezTo>
                  <a:pt x="5274" y="18101"/>
                  <a:pt x="5352" y="18139"/>
                  <a:pt x="5336" y="18241"/>
                </a:cubicBezTo>
                <a:cubicBezTo>
                  <a:pt x="5328" y="18298"/>
                  <a:pt x="5350" y="18327"/>
                  <a:pt x="5415" y="18339"/>
                </a:cubicBezTo>
                <a:cubicBezTo>
                  <a:pt x="5490" y="18354"/>
                  <a:pt x="5500" y="18374"/>
                  <a:pt x="5474" y="18451"/>
                </a:cubicBezTo>
                <a:cubicBezTo>
                  <a:pt x="5457" y="18502"/>
                  <a:pt x="5410" y="18574"/>
                  <a:pt x="5369" y="18609"/>
                </a:cubicBezTo>
                <a:cubicBezTo>
                  <a:pt x="5327" y="18644"/>
                  <a:pt x="5315" y="18662"/>
                  <a:pt x="5342" y="18650"/>
                </a:cubicBezTo>
                <a:cubicBezTo>
                  <a:pt x="5369" y="18639"/>
                  <a:pt x="5458" y="18643"/>
                  <a:pt x="5537" y="18660"/>
                </a:cubicBezTo>
                <a:cubicBezTo>
                  <a:pt x="5673" y="18689"/>
                  <a:pt x="5684" y="18685"/>
                  <a:pt x="5742" y="18582"/>
                </a:cubicBezTo>
                <a:cubicBezTo>
                  <a:pt x="5818" y="18448"/>
                  <a:pt x="5924" y="18376"/>
                  <a:pt x="5967" y="18428"/>
                </a:cubicBezTo>
                <a:cubicBezTo>
                  <a:pt x="5984" y="18448"/>
                  <a:pt x="5974" y="18485"/>
                  <a:pt x="5946" y="18510"/>
                </a:cubicBezTo>
                <a:cubicBezTo>
                  <a:pt x="5910" y="18542"/>
                  <a:pt x="5910" y="18561"/>
                  <a:pt x="5943" y="18577"/>
                </a:cubicBezTo>
                <a:cubicBezTo>
                  <a:pt x="5969" y="18589"/>
                  <a:pt x="5978" y="18614"/>
                  <a:pt x="5963" y="18632"/>
                </a:cubicBezTo>
                <a:cubicBezTo>
                  <a:pt x="5945" y="18653"/>
                  <a:pt x="5995" y="18657"/>
                  <a:pt x="6098" y="18643"/>
                </a:cubicBezTo>
                <a:cubicBezTo>
                  <a:pt x="6230" y="18625"/>
                  <a:pt x="6263" y="18632"/>
                  <a:pt x="6289" y="18683"/>
                </a:cubicBezTo>
                <a:cubicBezTo>
                  <a:pt x="6306" y="18717"/>
                  <a:pt x="6347" y="18757"/>
                  <a:pt x="6381" y="18772"/>
                </a:cubicBezTo>
                <a:cubicBezTo>
                  <a:pt x="6427" y="18792"/>
                  <a:pt x="6431" y="18811"/>
                  <a:pt x="6395" y="18843"/>
                </a:cubicBezTo>
                <a:cubicBezTo>
                  <a:pt x="6359" y="18875"/>
                  <a:pt x="6366" y="18892"/>
                  <a:pt x="6418" y="18906"/>
                </a:cubicBezTo>
                <a:cubicBezTo>
                  <a:pt x="6474" y="18922"/>
                  <a:pt x="6478" y="18940"/>
                  <a:pt x="6437" y="18996"/>
                </a:cubicBezTo>
                <a:cubicBezTo>
                  <a:pt x="6400" y="19047"/>
                  <a:pt x="6401" y="19077"/>
                  <a:pt x="6440" y="19112"/>
                </a:cubicBezTo>
                <a:cubicBezTo>
                  <a:pt x="6483" y="19151"/>
                  <a:pt x="6465" y="19180"/>
                  <a:pt x="6343" y="19266"/>
                </a:cubicBezTo>
                <a:cubicBezTo>
                  <a:pt x="6260" y="19325"/>
                  <a:pt x="6179" y="19375"/>
                  <a:pt x="6162" y="19376"/>
                </a:cubicBezTo>
                <a:cubicBezTo>
                  <a:pt x="6146" y="19376"/>
                  <a:pt x="6117" y="19387"/>
                  <a:pt x="6100" y="19400"/>
                </a:cubicBezTo>
                <a:cubicBezTo>
                  <a:pt x="6048" y="19439"/>
                  <a:pt x="6337" y="19400"/>
                  <a:pt x="6435" y="19355"/>
                </a:cubicBezTo>
                <a:cubicBezTo>
                  <a:pt x="6560" y="19297"/>
                  <a:pt x="6665" y="19364"/>
                  <a:pt x="6589" y="19454"/>
                </a:cubicBezTo>
                <a:cubicBezTo>
                  <a:pt x="6533" y="19521"/>
                  <a:pt x="6604" y="19625"/>
                  <a:pt x="6692" y="19604"/>
                </a:cubicBezTo>
                <a:cubicBezTo>
                  <a:pt x="6719" y="19597"/>
                  <a:pt x="6775" y="19628"/>
                  <a:pt x="6815" y="19674"/>
                </a:cubicBezTo>
                <a:cubicBezTo>
                  <a:pt x="6885" y="19753"/>
                  <a:pt x="6884" y="19759"/>
                  <a:pt x="6801" y="19792"/>
                </a:cubicBezTo>
                <a:cubicBezTo>
                  <a:pt x="6718" y="19825"/>
                  <a:pt x="6717" y="19832"/>
                  <a:pt x="6789" y="19924"/>
                </a:cubicBezTo>
                <a:cubicBezTo>
                  <a:pt x="6849" y="20002"/>
                  <a:pt x="6879" y="20014"/>
                  <a:pt x="6944" y="19988"/>
                </a:cubicBezTo>
                <a:cubicBezTo>
                  <a:pt x="6989" y="19971"/>
                  <a:pt x="7042" y="19964"/>
                  <a:pt x="7064" y="19974"/>
                </a:cubicBezTo>
                <a:cubicBezTo>
                  <a:pt x="7085" y="19984"/>
                  <a:pt x="7115" y="19970"/>
                  <a:pt x="7130" y="19942"/>
                </a:cubicBezTo>
                <a:cubicBezTo>
                  <a:pt x="7153" y="19898"/>
                  <a:pt x="7181" y="19900"/>
                  <a:pt x="7338" y="19959"/>
                </a:cubicBezTo>
                <a:cubicBezTo>
                  <a:pt x="7514" y="20026"/>
                  <a:pt x="7516" y="20030"/>
                  <a:pt x="7447" y="20107"/>
                </a:cubicBezTo>
                <a:cubicBezTo>
                  <a:pt x="7378" y="20186"/>
                  <a:pt x="7422" y="20253"/>
                  <a:pt x="7515" y="20210"/>
                </a:cubicBezTo>
                <a:cubicBezTo>
                  <a:pt x="7594" y="20173"/>
                  <a:pt x="7615" y="20264"/>
                  <a:pt x="7541" y="20325"/>
                </a:cubicBezTo>
                <a:cubicBezTo>
                  <a:pt x="7443" y="20405"/>
                  <a:pt x="7549" y="20440"/>
                  <a:pt x="7665" y="20365"/>
                </a:cubicBezTo>
                <a:cubicBezTo>
                  <a:pt x="7739" y="20317"/>
                  <a:pt x="7748" y="20318"/>
                  <a:pt x="7772" y="20385"/>
                </a:cubicBezTo>
                <a:lnTo>
                  <a:pt x="7797" y="20458"/>
                </a:lnTo>
                <a:lnTo>
                  <a:pt x="7881" y="20380"/>
                </a:lnTo>
                <a:cubicBezTo>
                  <a:pt x="7977" y="20289"/>
                  <a:pt x="8185" y="20247"/>
                  <a:pt x="8274" y="20302"/>
                </a:cubicBezTo>
                <a:cubicBezTo>
                  <a:pt x="8364" y="20357"/>
                  <a:pt x="8451" y="20359"/>
                  <a:pt x="8510" y="20306"/>
                </a:cubicBezTo>
                <a:cubicBezTo>
                  <a:pt x="8539" y="20280"/>
                  <a:pt x="8589" y="20259"/>
                  <a:pt x="8621" y="20259"/>
                </a:cubicBezTo>
                <a:cubicBezTo>
                  <a:pt x="8654" y="20259"/>
                  <a:pt x="8687" y="20225"/>
                  <a:pt x="8696" y="20184"/>
                </a:cubicBezTo>
                <a:cubicBezTo>
                  <a:pt x="8704" y="20143"/>
                  <a:pt x="8735" y="20113"/>
                  <a:pt x="8764" y="20117"/>
                </a:cubicBezTo>
                <a:cubicBezTo>
                  <a:pt x="8794" y="20122"/>
                  <a:pt x="8839" y="20097"/>
                  <a:pt x="8864" y="20062"/>
                </a:cubicBezTo>
                <a:cubicBezTo>
                  <a:pt x="8913" y="19994"/>
                  <a:pt x="9051" y="20001"/>
                  <a:pt x="9134" y="20075"/>
                </a:cubicBezTo>
                <a:cubicBezTo>
                  <a:pt x="9167" y="20105"/>
                  <a:pt x="9154" y="20141"/>
                  <a:pt x="9087" y="20204"/>
                </a:cubicBezTo>
                <a:cubicBezTo>
                  <a:pt x="9036" y="20252"/>
                  <a:pt x="8977" y="20338"/>
                  <a:pt x="8955" y="20394"/>
                </a:cubicBezTo>
                <a:cubicBezTo>
                  <a:pt x="8912" y="20505"/>
                  <a:pt x="8962" y="20665"/>
                  <a:pt x="9019" y="20597"/>
                </a:cubicBezTo>
                <a:cubicBezTo>
                  <a:pt x="9037" y="20575"/>
                  <a:pt x="9070" y="20566"/>
                  <a:pt x="9092" y="20576"/>
                </a:cubicBezTo>
                <a:cubicBezTo>
                  <a:pt x="9114" y="20586"/>
                  <a:pt x="9173" y="20564"/>
                  <a:pt x="9224" y="20526"/>
                </a:cubicBezTo>
                <a:cubicBezTo>
                  <a:pt x="9274" y="20489"/>
                  <a:pt x="9345" y="20459"/>
                  <a:pt x="9381" y="20459"/>
                </a:cubicBezTo>
                <a:cubicBezTo>
                  <a:pt x="9470" y="20459"/>
                  <a:pt x="9558" y="20333"/>
                  <a:pt x="9505" y="20282"/>
                </a:cubicBezTo>
                <a:cubicBezTo>
                  <a:pt x="9453" y="20233"/>
                  <a:pt x="9470" y="20031"/>
                  <a:pt x="9530" y="19986"/>
                </a:cubicBezTo>
                <a:cubicBezTo>
                  <a:pt x="9558" y="19965"/>
                  <a:pt x="9603" y="19966"/>
                  <a:pt x="9658" y="19987"/>
                </a:cubicBezTo>
                <a:cubicBezTo>
                  <a:pt x="9704" y="20006"/>
                  <a:pt x="9778" y="20029"/>
                  <a:pt x="9823" y="20039"/>
                </a:cubicBezTo>
                <a:cubicBezTo>
                  <a:pt x="9874" y="20051"/>
                  <a:pt x="9892" y="20075"/>
                  <a:pt x="9871" y="20101"/>
                </a:cubicBezTo>
                <a:cubicBezTo>
                  <a:pt x="9845" y="20133"/>
                  <a:pt x="9854" y="20132"/>
                  <a:pt x="9909" y="20099"/>
                </a:cubicBezTo>
                <a:cubicBezTo>
                  <a:pt x="9964" y="20066"/>
                  <a:pt x="9989" y="20066"/>
                  <a:pt x="10014" y="20096"/>
                </a:cubicBezTo>
                <a:cubicBezTo>
                  <a:pt x="10037" y="20123"/>
                  <a:pt x="10069" y="20113"/>
                  <a:pt x="10121" y="20061"/>
                </a:cubicBezTo>
                <a:cubicBezTo>
                  <a:pt x="10195" y="19989"/>
                  <a:pt x="10198" y="19989"/>
                  <a:pt x="10302" y="20052"/>
                </a:cubicBezTo>
                <a:cubicBezTo>
                  <a:pt x="10360" y="20087"/>
                  <a:pt x="10410" y="20150"/>
                  <a:pt x="10415" y="20193"/>
                </a:cubicBezTo>
                <a:cubicBezTo>
                  <a:pt x="10422" y="20271"/>
                  <a:pt x="10469" y="20301"/>
                  <a:pt x="10635" y="20340"/>
                </a:cubicBezTo>
                <a:cubicBezTo>
                  <a:pt x="10718" y="20359"/>
                  <a:pt x="10718" y="20362"/>
                  <a:pt x="10635" y="20434"/>
                </a:cubicBezTo>
                <a:cubicBezTo>
                  <a:pt x="10566" y="20494"/>
                  <a:pt x="10565" y="20500"/>
                  <a:pt x="10629" y="20463"/>
                </a:cubicBezTo>
                <a:cubicBezTo>
                  <a:pt x="10698" y="20424"/>
                  <a:pt x="10712" y="20427"/>
                  <a:pt x="10747" y="20496"/>
                </a:cubicBezTo>
                <a:cubicBezTo>
                  <a:pt x="10769" y="20539"/>
                  <a:pt x="10778" y="20588"/>
                  <a:pt x="10766" y="20603"/>
                </a:cubicBezTo>
                <a:cubicBezTo>
                  <a:pt x="10753" y="20619"/>
                  <a:pt x="10790" y="20627"/>
                  <a:pt x="10848" y="20623"/>
                </a:cubicBezTo>
                <a:cubicBezTo>
                  <a:pt x="11012" y="20611"/>
                  <a:pt x="11229" y="20686"/>
                  <a:pt x="11166" y="20732"/>
                </a:cubicBezTo>
                <a:cubicBezTo>
                  <a:pt x="11130" y="20759"/>
                  <a:pt x="11128" y="20782"/>
                  <a:pt x="11162" y="20812"/>
                </a:cubicBezTo>
                <a:cubicBezTo>
                  <a:pt x="11232" y="20875"/>
                  <a:pt x="11217" y="21293"/>
                  <a:pt x="11141" y="21385"/>
                </a:cubicBezTo>
                <a:cubicBezTo>
                  <a:pt x="11091" y="21444"/>
                  <a:pt x="11193" y="21524"/>
                  <a:pt x="11317" y="21524"/>
                </a:cubicBezTo>
                <a:cubicBezTo>
                  <a:pt x="11375" y="21524"/>
                  <a:pt x="11434" y="21539"/>
                  <a:pt x="11450" y="21557"/>
                </a:cubicBezTo>
                <a:cubicBezTo>
                  <a:pt x="11485" y="21600"/>
                  <a:pt x="11822" y="21564"/>
                  <a:pt x="11952" y="21504"/>
                </a:cubicBezTo>
                <a:cubicBezTo>
                  <a:pt x="12039" y="21464"/>
                  <a:pt x="12045" y="21446"/>
                  <a:pt x="12006" y="21340"/>
                </a:cubicBezTo>
                <a:cubicBezTo>
                  <a:pt x="11981" y="21274"/>
                  <a:pt x="11967" y="21038"/>
                  <a:pt x="11975" y="20815"/>
                </a:cubicBezTo>
                <a:lnTo>
                  <a:pt x="11989" y="20409"/>
                </a:lnTo>
                <a:lnTo>
                  <a:pt x="12101" y="20409"/>
                </a:lnTo>
                <a:cubicBezTo>
                  <a:pt x="12163" y="20409"/>
                  <a:pt x="12249" y="20382"/>
                  <a:pt x="12294" y="20349"/>
                </a:cubicBezTo>
                <a:cubicBezTo>
                  <a:pt x="12338" y="20317"/>
                  <a:pt x="12396" y="20299"/>
                  <a:pt x="12421" y="20311"/>
                </a:cubicBezTo>
                <a:cubicBezTo>
                  <a:pt x="12447" y="20323"/>
                  <a:pt x="12497" y="20301"/>
                  <a:pt x="12534" y="20262"/>
                </a:cubicBezTo>
                <a:lnTo>
                  <a:pt x="12601" y="20192"/>
                </a:lnTo>
                <a:lnTo>
                  <a:pt x="12778" y="20297"/>
                </a:lnTo>
                <a:cubicBezTo>
                  <a:pt x="12951" y="20400"/>
                  <a:pt x="13021" y="20403"/>
                  <a:pt x="13022" y="20307"/>
                </a:cubicBezTo>
                <a:cubicBezTo>
                  <a:pt x="13023" y="20231"/>
                  <a:pt x="13107" y="20243"/>
                  <a:pt x="13166" y="20328"/>
                </a:cubicBezTo>
                <a:lnTo>
                  <a:pt x="13220" y="20406"/>
                </a:lnTo>
                <a:lnTo>
                  <a:pt x="13270" y="20310"/>
                </a:lnTo>
                <a:cubicBezTo>
                  <a:pt x="13331" y="20190"/>
                  <a:pt x="13517" y="20049"/>
                  <a:pt x="13632" y="20036"/>
                </a:cubicBezTo>
                <a:cubicBezTo>
                  <a:pt x="13739" y="20024"/>
                  <a:pt x="13847" y="19946"/>
                  <a:pt x="13984" y="19781"/>
                </a:cubicBezTo>
                <a:cubicBezTo>
                  <a:pt x="14049" y="19704"/>
                  <a:pt x="14113" y="19662"/>
                  <a:pt x="14151" y="19673"/>
                </a:cubicBezTo>
                <a:cubicBezTo>
                  <a:pt x="14186" y="19683"/>
                  <a:pt x="14213" y="19671"/>
                  <a:pt x="14213" y="19647"/>
                </a:cubicBezTo>
                <a:cubicBezTo>
                  <a:pt x="14213" y="19623"/>
                  <a:pt x="14248" y="19552"/>
                  <a:pt x="14290" y="19490"/>
                </a:cubicBezTo>
                <a:cubicBezTo>
                  <a:pt x="14333" y="19428"/>
                  <a:pt x="14362" y="19351"/>
                  <a:pt x="14355" y="19318"/>
                </a:cubicBezTo>
                <a:cubicBezTo>
                  <a:pt x="14348" y="19286"/>
                  <a:pt x="14372" y="19251"/>
                  <a:pt x="14408" y="19240"/>
                </a:cubicBezTo>
                <a:cubicBezTo>
                  <a:pt x="14458" y="19226"/>
                  <a:pt x="14432" y="19192"/>
                  <a:pt x="14300" y="19104"/>
                </a:cubicBezTo>
                <a:lnTo>
                  <a:pt x="14125" y="18987"/>
                </a:lnTo>
                <a:lnTo>
                  <a:pt x="14275" y="18849"/>
                </a:lnTo>
                <a:cubicBezTo>
                  <a:pt x="14358" y="18773"/>
                  <a:pt x="14417" y="18694"/>
                  <a:pt x="14407" y="18672"/>
                </a:cubicBezTo>
                <a:cubicBezTo>
                  <a:pt x="14397" y="18651"/>
                  <a:pt x="14408" y="18625"/>
                  <a:pt x="14432" y="18614"/>
                </a:cubicBezTo>
                <a:cubicBezTo>
                  <a:pt x="14499" y="18584"/>
                  <a:pt x="14708" y="18653"/>
                  <a:pt x="14708" y="18706"/>
                </a:cubicBezTo>
                <a:cubicBezTo>
                  <a:pt x="14708" y="18768"/>
                  <a:pt x="14927" y="18797"/>
                  <a:pt x="15033" y="18749"/>
                </a:cubicBezTo>
                <a:cubicBezTo>
                  <a:pt x="15100" y="18719"/>
                  <a:pt x="15129" y="18722"/>
                  <a:pt x="15171" y="18763"/>
                </a:cubicBezTo>
                <a:cubicBezTo>
                  <a:pt x="15214" y="18805"/>
                  <a:pt x="15244" y="18806"/>
                  <a:pt x="15327" y="18775"/>
                </a:cubicBezTo>
                <a:cubicBezTo>
                  <a:pt x="15417" y="18742"/>
                  <a:pt x="15421" y="18732"/>
                  <a:pt x="15361" y="18695"/>
                </a:cubicBezTo>
                <a:cubicBezTo>
                  <a:pt x="15275" y="18643"/>
                  <a:pt x="15273" y="18558"/>
                  <a:pt x="15355" y="18413"/>
                </a:cubicBezTo>
                <a:cubicBezTo>
                  <a:pt x="15413" y="18311"/>
                  <a:pt x="15412" y="18299"/>
                  <a:pt x="15339" y="18285"/>
                </a:cubicBezTo>
                <a:cubicBezTo>
                  <a:pt x="15255" y="18269"/>
                  <a:pt x="15188" y="18105"/>
                  <a:pt x="15254" y="18075"/>
                </a:cubicBezTo>
                <a:cubicBezTo>
                  <a:pt x="15348" y="18032"/>
                  <a:pt x="15695" y="18194"/>
                  <a:pt x="15664" y="18267"/>
                </a:cubicBezTo>
                <a:cubicBezTo>
                  <a:pt x="15658" y="18279"/>
                  <a:pt x="15715" y="18329"/>
                  <a:pt x="15792" y="18377"/>
                </a:cubicBezTo>
                <a:cubicBezTo>
                  <a:pt x="15935" y="18466"/>
                  <a:pt x="16012" y="18456"/>
                  <a:pt x="16116" y="18334"/>
                </a:cubicBezTo>
                <a:cubicBezTo>
                  <a:pt x="16147" y="18298"/>
                  <a:pt x="16166" y="18298"/>
                  <a:pt x="16226" y="18334"/>
                </a:cubicBezTo>
                <a:cubicBezTo>
                  <a:pt x="16288" y="18372"/>
                  <a:pt x="16294" y="18370"/>
                  <a:pt x="16268" y="18319"/>
                </a:cubicBezTo>
                <a:cubicBezTo>
                  <a:pt x="16225" y="18234"/>
                  <a:pt x="16323" y="18217"/>
                  <a:pt x="16514" y="18276"/>
                </a:cubicBezTo>
                <a:cubicBezTo>
                  <a:pt x="16669" y="18324"/>
                  <a:pt x="16679" y="18323"/>
                  <a:pt x="16789" y="18242"/>
                </a:cubicBezTo>
                <a:lnTo>
                  <a:pt x="16903" y="18157"/>
                </a:lnTo>
                <a:lnTo>
                  <a:pt x="16961" y="18234"/>
                </a:lnTo>
                <a:cubicBezTo>
                  <a:pt x="16994" y="18277"/>
                  <a:pt x="17045" y="18341"/>
                  <a:pt x="17075" y="18378"/>
                </a:cubicBezTo>
                <a:cubicBezTo>
                  <a:pt x="17106" y="18415"/>
                  <a:pt x="17172" y="18508"/>
                  <a:pt x="17221" y="18586"/>
                </a:cubicBezTo>
                <a:cubicBezTo>
                  <a:pt x="17321" y="18743"/>
                  <a:pt x="17430" y="18768"/>
                  <a:pt x="17557" y="18664"/>
                </a:cubicBezTo>
                <a:cubicBezTo>
                  <a:pt x="17630" y="18604"/>
                  <a:pt x="17628" y="18597"/>
                  <a:pt x="17515" y="18513"/>
                </a:cubicBezTo>
                <a:cubicBezTo>
                  <a:pt x="17421" y="18444"/>
                  <a:pt x="17407" y="18415"/>
                  <a:pt x="17447" y="18379"/>
                </a:cubicBezTo>
                <a:cubicBezTo>
                  <a:pt x="17476" y="18354"/>
                  <a:pt x="17536" y="18338"/>
                  <a:pt x="17581" y="18345"/>
                </a:cubicBezTo>
                <a:cubicBezTo>
                  <a:pt x="17625" y="18351"/>
                  <a:pt x="17726" y="18312"/>
                  <a:pt x="17806" y="18258"/>
                </a:cubicBezTo>
                <a:lnTo>
                  <a:pt x="17950" y="18160"/>
                </a:lnTo>
                <a:lnTo>
                  <a:pt x="17810" y="18041"/>
                </a:lnTo>
                <a:cubicBezTo>
                  <a:pt x="17721" y="17966"/>
                  <a:pt x="17683" y="17908"/>
                  <a:pt x="17707" y="17884"/>
                </a:cubicBezTo>
                <a:cubicBezTo>
                  <a:pt x="17728" y="17862"/>
                  <a:pt x="17752" y="17793"/>
                  <a:pt x="17759" y="17729"/>
                </a:cubicBezTo>
                <a:cubicBezTo>
                  <a:pt x="17776" y="17582"/>
                  <a:pt x="17792" y="17562"/>
                  <a:pt x="17901" y="17562"/>
                </a:cubicBezTo>
                <a:cubicBezTo>
                  <a:pt x="17949" y="17562"/>
                  <a:pt x="18028" y="17544"/>
                  <a:pt x="18077" y="17522"/>
                </a:cubicBezTo>
                <a:cubicBezTo>
                  <a:pt x="18151" y="17487"/>
                  <a:pt x="18179" y="17492"/>
                  <a:pt x="18258" y="17555"/>
                </a:cubicBezTo>
                <a:cubicBezTo>
                  <a:pt x="18380" y="17652"/>
                  <a:pt x="18498" y="17649"/>
                  <a:pt x="18572" y="17547"/>
                </a:cubicBezTo>
                <a:cubicBezTo>
                  <a:pt x="18627" y="17471"/>
                  <a:pt x="18621" y="17457"/>
                  <a:pt x="18512" y="17394"/>
                </a:cubicBezTo>
                <a:cubicBezTo>
                  <a:pt x="18446" y="17355"/>
                  <a:pt x="18393" y="17298"/>
                  <a:pt x="18393" y="17267"/>
                </a:cubicBezTo>
                <a:cubicBezTo>
                  <a:pt x="18393" y="17235"/>
                  <a:pt x="18371" y="17193"/>
                  <a:pt x="18343" y="17173"/>
                </a:cubicBezTo>
                <a:cubicBezTo>
                  <a:pt x="18307" y="17146"/>
                  <a:pt x="18318" y="17118"/>
                  <a:pt x="18384" y="17069"/>
                </a:cubicBezTo>
                <a:cubicBezTo>
                  <a:pt x="18462" y="17012"/>
                  <a:pt x="18465" y="16998"/>
                  <a:pt x="18407" y="16982"/>
                </a:cubicBezTo>
                <a:cubicBezTo>
                  <a:pt x="18362" y="16969"/>
                  <a:pt x="18351" y="16948"/>
                  <a:pt x="18377" y="16921"/>
                </a:cubicBezTo>
                <a:cubicBezTo>
                  <a:pt x="18443" y="16853"/>
                  <a:pt x="18419" y="16785"/>
                  <a:pt x="18291" y="16684"/>
                </a:cubicBezTo>
                <a:lnTo>
                  <a:pt x="18169" y="16588"/>
                </a:lnTo>
                <a:lnTo>
                  <a:pt x="18263" y="16492"/>
                </a:lnTo>
                <a:cubicBezTo>
                  <a:pt x="18343" y="16409"/>
                  <a:pt x="18367" y="16401"/>
                  <a:pt x="18428" y="16438"/>
                </a:cubicBezTo>
                <a:cubicBezTo>
                  <a:pt x="18489" y="16475"/>
                  <a:pt x="18494" y="16472"/>
                  <a:pt x="18467" y="16418"/>
                </a:cubicBezTo>
                <a:cubicBezTo>
                  <a:pt x="18450" y="16383"/>
                  <a:pt x="18458" y="16335"/>
                  <a:pt x="18485" y="16311"/>
                </a:cubicBezTo>
                <a:cubicBezTo>
                  <a:pt x="18512" y="16286"/>
                  <a:pt x="18522" y="16251"/>
                  <a:pt x="18506" y="16232"/>
                </a:cubicBezTo>
                <a:cubicBezTo>
                  <a:pt x="18465" y="16182"/>
                  <a:pt x="18569" y="16156"/>
                  <a:pt x="18883" y="16135"/>
                </a:cubicBezTo>
                <a:cubicBezTo>
                  <a:pt x="18918" y="16132"/>
                  <a:pt x="18934" y="16121"/>
                  <a:pt x="18918" y="16109"/>
                </a:cubicBezTo>
                <a:cubicBezTo>
                  <a:pt x="18901" y="16097"/>
                  <a:pt x="18907" y="16068"/>
                  <a:pt x="18932" y="16046"/>
                </a:cubicBezTo>
                <a:cubicBezTo>
                  <a:pt x="18963" y="16019"/>
                  <a:pt x="18952" y="15983"/>
                  <a:pt x="18897" y="15928"/>
                </a:cubicBezTo>
                <a:cubicBezTo>
                  <a:pt x="18828" y="15860"/>
                  <a:pt x="18804" y="15789"/>
                  <a:pt x="18839" y="15756"/>
                </a:cubicBezTo>
                <a:cubicBezTo>
                  <a:pt x="18887" y="15712"/>
                  <a:pt x="18871" y="15600"/>
                  <a:pt x="18815" y="15584"/>
                </a:cubicBezTo>
                <a:cubicBezTo>
                  <a:pt x="18777" y="15573"/>
                  <a:pt x="18761" y="15548"/>
                  <a:pt x="18779" y="15526"/>
                </a:cubicBezTo>
                <a:cubicBezTo>
                  <a:pt x="18799" y="15502"/>
                  <a:pt x="18792" y="15497"/>
                  <a:pt x="18758" y="15513"/>
                </a:cubicBezTo>
                <a:cubicBezTo>
                  <a:pt x="18728" y="15526"/>
                  <a:pt x="18674" y="15519"/>
                  <a:pt x="18638" y="15497"/>
                </a:cubicBezTo>
                <a:cubicBezTo>
                  <a:pt x="18602" y="15475"/>
                  <a:pt x="18572" y="15468"/>
                  <a:pt x="18572" y="15481"/>
                </a:cubicBezTo>
                <a:cubicBezTo>
                  <a:pt x="18572" y="15495"/>
                  <a:pt x="18542" y="15488"/>
                  <a:pt x="18505" y="15465"/>
                </a:cubicBezTo>
                <a:cubicBezTo>
                  <a:pt x="18413" y="15408"/>
                  <a:pt x="18505" y="15322"/>
                  <a:pt x="18627" y="15350"/>
                </a:cubicBezTo>
                <a:cubicBezTo>
                  <a:pt x="18683" y="15364"/>
                  <a:pt x="18735" y="15349"/>
                  <a:pt x="18774" y="15310"/>
                </a:cubicBezTo>
                <a:cubicBezTo>
                  <a:pt x="18833" y="15250"/>
                  <a:pt x="18840" y="15250"/>
                  <a:pt x="18981" y="15312"/>
                </a:cubicBezTo>
                <a:cubicBezTo>
                  <a:pt x="19195" y="15405"/>
                  <a:pt x="19410" y="15415"/>
                  <a:pt x="19439" y="15334"/>
                </a:cubicBezTo>
                <a:cubicBezTo>
                  <a:pt x="19465" y="15260"/>
                  <a:pt x="19617" y="15271"/>
                  <a:pt x="19752" y="15358"/>
                </a:cubicBezTo>
                <a:cubicBezTo>
                  <a:pt x="19795" y="15385"/>
                  <a:pt x="19831" y="15396"/>
                  <a:pt x="19831" y="15380"/>
                </a:cubicBezTo>
                <a:cubicBezTo>
                  <a:pt x="19831" y="15365"/>
                  <a:pt x="19886" y="15391"/>
                  <a:pt x="19954" y="15438"/>
                </a:cubicBezTo>
                <a:cubicBezTo>
                  <a:pt x="20171" y="15587"/>
                  <a:pt x="20337" y="15511"/>
                  <a:pt x="20132" y="15357"/>
                </a:cubicBezTo>
                <a:cubicBezTo>
                  <a:pt x="20043" y="15289"/>
                  <a:pt x="20065" y="15232"/>
                  <a:pt x="20182" y="15232"/>
                </a:cubicBezTo>
                <a:cubicBezTo>
                  <a:pt x="20224" y="15232"/>
                  <a:pt x="20283" y="15201"/>
                  <a:pt x="20314" y="15165"/>
                </a:cubicBezTo>
                <a:cubicBezTo>
                  <a:pt x="20364" y="15105"/>
                  <a:pt x="20353" y="15094"/>
                  <a:pt x="20206" y="15049"/>
                </a:cubicBezTo>
                <a:cubicBezTo>
                  <a:pt x="20051" y="15001"/>
                  <a:pt x="20046" y="14994"/>
                  <a:pt x="20116" y="14937"/>
                </a:cubicBezTo>
                <a:cubicBezTo>
                  <a:pt x="20156" y="14904"/>
                  <a:pt x="20190" y="14838"/>
                  <a:pt x="20190" y="14790"/>
                </a:cubicBezTo>
                <a:cubicBezTo>
                  <a:pt x="20190" y="14684"/>
                  <a:pt x="20330" y="14618"/>
                  <a:pt x="20491" y="14648"/>
                </a:cubicBezTo>
                <a:cubicBezTo>
                  <a:pt x="20575" y="14664"/>
                  <a:pt x="20593" y="14658"/>
                  <a:pt x="20565" y="14625"/>
                </a:cubicBezTo>
                <a:cubicBezTo>
                  <a:pt x="20545" y="14601"/>
                  <a:pt x="20527" y="14575"/>
                  <a:pt x="20524" y="14566"/>
                </a:cubicBezTo>
                <a:cubicBezTo>
                  <a:pt x="20505" y="14496"/>
                  <a:pt x="20424" y="14407"/>
                  <a:pt x="20307" y="14328"/>
                </a:cubicBezTo>
                <a:lnTo>
                  <a:pt x="20168" y="14233"/>
                </a:lnTo>
                <a:lnTo>
                  <a:pt x="20274" y="14172"/>
                </a:lnTo>
                <a:cubicBezTo>
                  <a:pt x="20349" y="14128"/>
                  <a:pt x="20366" y="14102"/>
                  <a:pt x="20329" y="14085"/>
                </a:cubicBezTo>
                <a:cubicBezTo>
                  <a:pt x="20289" y="14067"/>
                  <a:pt x="20288" y="14050"/>
                  <a:pt x="20328" y="14014"/>
                </a:cubicBezTo>
                <a:cubicBezTo>
                  <a:pt x="20369" y="13977"/>
                  <a:pt x="20353" y="13960"/>
                  <a:pt x="20250" y="13931"/>
                </a:cubicBezTo>
                <a:lnTo>
                  <a:pt x="20123" y="13895"/>
                </a:lnTo>
                <a:lnTo>
                  <a:pt x="20252" y="13812"/>
                </a:lnTo>
                <a:cubicBezTo>
                  <a:pt x="20362" y="13741"/>
                  <a:pt x="20409" y="13732"/>
                  <a:pt x="20566" y="13751"/>
                </a:cubicBezTo>
                <a:cubicBezTo>
                  <a:pt x="20668" y="13764"/>
                  <a:pt x="20785" y="13796"/>
                  <a:pt x="20825" y="13822"/>
                </a:cubicBezTo>
                <a:cubicBezTo>
                  <a:pt x="20889" y="13864"/>
                  <a:pt x="20902" y="13863"/>
                  <a:pt x="20926" y="13817"/>
                </a:cubicBezTo>
                <a:cubicBezTo>
                  <a:pt x="20948" y="13774"/>
                  <a:pt x="20971" y="13771"/>
                  <a:pt x="21047" y="13801"/>
                </a:cubicBezTo>
                <a:cubicBezTo>
                  <a:pt x="21099" y="13822"/>
                  <a:pt x="21153" y="13830"/>
                  <a:pt x="21167" y="13820"/>
                </a:cubicBezTo>
                <a:cubicBezTo>
                  <a:pt x="21181" y="13809"/>
                  <a:pt x="21118" y="13777"/>
                  <a:pt x="21027" y="13749"/>
                </a:cubicBezTo>
                <a:cubicBezTo>
                  <a:pt x="20854" y="13696"/>
                  <a:pt x="20849" y="13648"/>
                  <a:pt x="21014" y="13601"/>
                </a:cubicBezTo>
                <a:cubicBezTo>
                  <a:pt x="21086" y="13581"/>
                  <a:pt x="21139" y="13593"/>
                  <a:pt x="21214" y="13644"/>
                </a:cubicBezTo>
                <a:lnTo>
                  <a:pt x="21315" y="13714"/>
                </a:lnTo>
                <a:lnTo>
                  <a:pt x="21304" y="13632"/>
                </a:lnTo>
                <a:cubicBezTo>
                  <a:pt x="21294" y="13569"/>
                  <a:pt x="21315" y="13548"/>
                  <a:pt x="21392" y="13540"/>
                </a:cubicBezTo>
                <a:cubicBezTo>
                  <a:pt x="21526" y="13526"/>
                  <a:pt x="21521" y="13473"/>
                  <a:pt x="21382" y="13447"/>
                </a:cubicBezTo>
                <a:cubicBezTo>
                  <a:pt x="21225" y="13418"/>
                  <a:pt x="21161" y="13353"/>
                  <a:pt x="21242" y="13303"/>
                </a:cubicBezTo>
                <a:cubicBezTo>
                  <a:pt x="21298" y="13268"/>
                  <a:pt x="21295" y="13248"/>
                  <a:pt x="21218" y="13151"/>
                </a:cubicBezTo>
                <a:lnTo>
                  <a:pt x="21128" y="13038"/>
                </a:lnTo>
                <a:lnTo>
                  <a:pt x="21224" y="13001"/>
                </a:lnTo>
                <a:cubicBezTo>
                  <a:pt x="21297" y="12972"/>
                  <a:pt x="21308" y="12953"/>
                  <a:pt x="21270" y="12919"/>
                </a:cubicBezTo>
                <a:cubicBezTo>
                  <a:pt x="21232" y="12885"/>
                  <a:pt x="21240" y="12863"/>
                  <a:pt x="21302" y="12829"/>
                </a:cubicBezTo>
                <a:cubicBezTo>
                  <a:pt x="21348" y="12805"/>
                  <a:pt x="21433" y="12734"/>
                  <a:pt x="21492" y="12671"/>
                </a:cubicBezTo>
                <a:lnTo>
                  <a:pt x="21600" y="12557"/>
                </a:lnTo>
                <a:lnTo>
                  <a:pt x="21502" y="12509"/>
                </a:lnTo>
                <a:cubicBezTo>
                  <a:pt x="21392" y="12455"/>
                  <a:pt x="21374" y="12370"/>
                  <a:pt x="21460" y="12307"/>
                </a:cubicBezTo>
                <a:cubicBezTo>
                  <a:pt x="21542" y="12246"/>
                  <a:pt x="21529" y="12200"/>
                  <a:pt x="21403" y="12102"/>
                </a:cubicBezTo>
                <a:cubicBezTo>
                  <a:pt x="21331" y="12046"/>
                  <a:pt x="21246" y="12016"/>
                  <a:pt x="21166" y="12019"/>
                </a:cubicBezTo>
                <a:cubicBezTo>
                  <a:pt x="21044" y="12023"/>
                  <a:pt x="20868" y="11925"/>
                  <a:pt x="20940" y="11893"/>
                </a:cubicBezTo>
                <a:cubicBezTo>
                  <a:pt x="20960" y="11884"/>
                  <a:pt x="21063" y="11877"/>
                  <a:pt x="21167" y="11878"/>
                </a:cubicBezTo>
                <a:cubicBezTo>
                  <a:pt x="21393" y="11881"/>
                  <a:pt x="21447" y="11855"/>
                  <a:pt x="21318" y="11804"/>
                </a:cubicBezTo>
                <a:cubicBezTo>
                  <a:pt x="21266" y="11783"/>
                  <a:pt x="21224" y="11745"/>
                  <a:pt x="21224" y="11718"/>
                </a:cubicBezTo>
                <a:cubicBezTo>
                  <a:pt x="21224" y="11663"/>
                  <a:pt x="21078" y="11654"/>
                  <a:pt x="20957" y="11702"/>
                </a:cubicBezTo>
                <a:cubicBezTo>
                  <a:pt x="20857" y="11741"/>
                  <a:pt x="20711" y="11671"/>
                  <a:pt x="20704" y="11581"/>
                </a:cubicBezTo>
                <a:cubicBezTo>
                  <a:pt x="20688" y="11368"/>
                  <a:pt x="20684" y="11357"/>
                  <a:pt x="20634" y="11394"/>
                </a:cubicBezTo>
                <a:cubicBezTo>
                  <a:pt x="20606" y="11414"/>
                  <a:pt x="20555" y="11423"/>
                  <a:pt x="20520" y="11413"/>
                </a:cubicBezTo>
                <a:cubicBezTo>
                  <a:pt x="20485" y="11403"/>
                  <a:pt x="20422" y="11416"/>
                  <a:pt x="20380" y="11441"/>
                </a:cubicBezTo>
                <a:cubicBezTo>
                  <a:pt x="20291" y="11495"/>
                  <a:pt x="20196" y="11499"/>
                  <a:pt x="20100" y="11453"/>
                </a:cubicBezTo>
                <a:cubicBezTo>
                  <a:pt x="20063" y="11435"/>
                  <a:pt x="19962" y="11420"/>
                  <a:pt x="19875" y="11420"/>
                </a:cubicBezTo>
                <a:cubicBezTo>
                  <a:pt x="19738" y="11419"/>
                  <a:pt x="19718" y="11409"/>
                  <a:pt x="19718" y="11336"/>
                </a:cubicBezTo>
                <a:cubicBezTo>
                  <a:pt x="19718" y="11271"/>
                  <a:pt x="19742" y="11253"/>
                  <a:pt x="19831" y="11250"/>
                </a:cubicBezTo>
                <a:cubicBezTo>
                  <a:pt x="19892" y="11248"/>
                  <a:pt x="20002" y="11222"/>
                  <a:pt x="20075" y="11193"/>
                </a:cubicBezTo>
                <a:lnTo>
                  <a:pt x="20207" y="11140"/>
                </a:lnTo>
                <a:lnTo>
                  <a:pt x="20083" y="11105"/>
                </a:lnTo>
                <a:cubicBezTo>
                  <a:pt x="19946" y="11067"/>
                  <a:pt x="19963" y="11003"/>
                  <a:pt x="20110" y="11003"/>
                </a:cubicBezTo>
                <a:cubicBezTo>
                  <a:pt x="20162" y="11003"/>
                  <a:pt x="20191" y="10993"/>
                  <a:pt x="20175" y="10981"/>
                </a:cubicBezTo>
                <a:cubicBezTo>
                  <a:pt x="20158" y="10968"/>
                  <a:pt x="20184" y="10927"/>
                  <a:pt x="20231" y="10889"/>
                </a:cubicBezTo>
                <a:cubicBezTo>
                  <a:pt x="20278" y="10851"/>
                  <a:pt x="20323" y="10790"/>
                  <a:pt x="20332" y="10754"/>
                </a:cubicBezTo>
                <a:cubicBezTo>
                  <a:pt x="20345" y="10703"/>
                  <a:pt x="20382" y="10688"/>
                  <a:pt x="20492" y="10691"/>
                </a:cubicBezTo>
                <a:cubicBezTo>
                  <a:pt x="20617" y="10695"/>
                  <a:pt x="20631" y="10687"/>
                  <a:pt x="20593" y="10634"/>
                </a:cubicBezTo>
                <a:cubicBezTo>
                  <a:pt x="20561" y="10589"/>
                  <a:pt x="20567" y="10567"/>
                  <a:pt x="20618" y="10546"/>
                </a:cubicBezTo>
                <a:cubicBezTo>
                  <a:pt x="20676" y="10522"/>
                  <a:pt x="20669" y="10510"/>
                  <a:pt x="20572" y="10477"/>
                </a:cubicBezTo>
                <a:cubicBezTo>
                  <a:pt x="20434" y="10430"/>
                  <a:pt x="20468" y="10357"/>
                  <a:pt x="20616" y="10384"/>
                </a:cubicBezTo>
                <a:cubicBezTo>
                  <a:pt x="20699" y="10400"/>
                  <a:pt x="20717" y="10391"/>
                  <a:pt x="20712" y="10329"/>
                </a:cubicBezTo>
                <a:cubicBezTo>
                  <a:pt x="20710" y="10288"/>
                  <a:pt x="20681" y="10242"/>
                  <a:pt x="20649" y="10227"/>
                </a:cubicBezTo>
                <a:cubicBezTo>
                  <a:pt x="20618" y="10212"/>
                  <a:pt x="20604" y="10187"/>
                  <a:pt x="20618" y="10170"/>
                </a:cubicBezTo>
                <a:cubicBezTo>
                  <a:pt x="20632" y="10153"/>
                  <a:pt x="20586" y="10130"/>
                  <a:pt x="20517" y="10118"/>
                </a:cubicBezTo>
                <a:cubicBezTo>
                  <a:pt x="20339" y="10086"/>
                  <a:pt x="20315" y="10071"/>
                  <a:pt x="20367" y="10024"/>
                </a:cubicBezTo>
                <a:cubicBezTo>
                  <a:pt x="20397" y="9997"/>
                  <a:pt x="20398" y="9945"/>
                  <a:pt x="20370" y="9873"/>
                </a:cubicBezTo>
                <a:cubicBezTo>
                  <a:pt x="20346" y="9812"/>
                  <a:pt x="20337" y="9751"/>
                  <a:pt x="20349" y="9737"/>
                </a:cubicBezTo>
                <a:cubicBezTo>
                  <a:pt x="20360" y="9724"/>
                  <a:pt x="20339" y="9694"/>
                  <a:pt x="20302" y="9672"/>
                </a:cubicBezTo>
                <a:cubicBezTo>
                  <a:pt x="20266" y="9649"/>
                  <a:pt x="20235" y="9641"/>
                  <a:pt x="20235" y="9655"/>
                </a:cubicBezTo>
                <a:cubicBezTo>
                  <a:pt x="20235" y="9669"/>
                  <a:pt x="20204" y="9661"/>
                  <a:pt x="20168" y="9638"/>
                </a:cubicBezTo>
                <a:cubicBezTo>
                  <a:pt x="20131" y="9616"/>
                  <a:pt x="20113" y="9584"/>
                  <a:pt x="20127" y="9567"/>
                </a:cubicBezTo>
                <a:cubicBezTo>
                  <a:pt x="20141" y="9550"/>
                  <a:pt x="20129" y="9514"/>
                  <a:pt x="20100" y="9489"/>
                </a:cubicBezTo>
                <a:cubicBezTo>
                  <a:pt x="19938" y="9344"/>
                  <a:pt x="20283" y="9369"/>
                  <a:pt x="20482" y="9517"/>
                </a:cubicBezTo>
                <a:cubicBezTo>
                  <a:pt x="20596" y="9601"/>
                  <a:pt x="20620" y="9607"/>
                  <a:pt x="20632" y="9558"/>
                </a:cubicBezTo>
                <a:cubicBezTo>
                  <a:pt x="20641" y="9526"/>
                  <a:pt x="20611" y="9471"/>
                  <a:pt x="20568" y="9436"/>
                </a:cubicBezTo>
                <a:cubicBezTo>
                  <a:pt x="20512" y="9390"/>
                  <a:pt x="20502" y="9360"/>
                  <a:pt x="20536" y="9336"/>
                </a:cubicBezTo>
                <a:cubicBezTo>
                  <a:pt x="20564" y="9314"/>
                  <a:pt x="20570" y="9257"/>
                  <a:pt x="20550" y="9188"/>
                </a:cubicBezTo>
                <a:cubicBezTo>
                  <a:pt x="20531" y="9126"/>
                  <a:pt x="20524" y="9069"/>
                  <a:pt x="20536" y="9060"/>
                </a:cubicBezTo>
                <a:cubicBezTo>
                  <a:pt x="20547" y="9051"/>
                  <a:pt x="20514" y="9027"/>
                  <a:pt x="20462" y="9007"/>
                </a:cubicBezTo>
                <a:cubicBezTo>
                  <a:pt x="20387" y="8977"/>
                  <a:pt x="20378" y="8957"/>
                  <a:pt x="20415" y="8906"/>
                </a:cubicBezTo>
                <a:cubicBezTo>
                  <a:pt x="20442" y="8869"/>
                  <a:pt x="20488" y="8850"/>
                  <a:pt x="20527" y="8861"/>
                </a:cubicBezTo>
                <a:cubicBezTo>
                  <a:pt x="20636" y="8892"/>
                  <a:pt x="20608" y="8762"/>
                  <a:pt x="20493" y="8706"/>
                </a:cubicBezTo>
                <a:cubicBezTo>
                  <a:pt x="20363" y="8642"/>
                  <a:pt x="20277" y="8641"/>
                  <a:pt x="20182" y="8700"/>
                </a:cubicBezTo>
                <a:cubicBezTo>
                  <a:pt x="20115" y="8742"/>
                  <a:pt x="20085" y="8739"/>
                  <a:pt x="19953" y="8678"/>
                </a:cubicBezTo>
                <a:cubicBezTo>
                  <a:pt x="19791" y="8604"/>
                  <a:pt x="19613" y="8473"/>
                  <a:pt x="19673" y="8473"/>
                </a:cubicBezTo>
                <a:cubicBezTo>
                  <a:pt x="19693" y="8473"/>
                  <a:pt x="19674" y="8444"/>
                  <a:pt x="19630" y="8408"/>
                </a:cubicBezTo>
                <a:cubicBezTo>
                  <a:pt x="19533" y="8328"/>
                  <a:pt x="19568" y="8232"/>
                  <a:pt x="19683" y="8262"/>
                </a:cubicBezTo>
                <a:cubicBezTo>
                  <a:pt x="19759" y="8281"/>
                  <a:pt x="19759" y="8279"/>
                  <a:pt x="19682" y="8235"/>
                </a:cubicBezTo>
                <a:cubicBezTo>
                  <a:pt x="19604" y="8190"/>
                  <a:pt x="19605" y="8184"/>
                  <a:pt x="19708" y="8106"/>
                </a:cubicBezTo>
                <a:cubicBezTo>
                  <a:pt x="19768" y="8061"/>
                  <a:pt x="19881" y="7983"/>
                  <a:pt x="19961" y="7933"/>
                </a:cubicBezTo>
                <a:cubicBezTo>
                  <a:pt x="20041" y="7883"/>
                  <a:pt x="20095" y="7828"/>
                  <a:pt x="20081" y="7810"/>
                </a:cubicBezTo>
                <a:cubicBezTo>
                  <a:pt x="20066" y="7793"/>
                  <a:pt x="20102" y="7752"/>
                  <a:pt x="20161" y="7718"/>
                </a:cubicBezTo>
                <a:cubicBezTo>
                  <a:pt x="20287" y="7644"/>
                  <a:pt x="20278" y="7549"/>
                  <a:pt x="20139" y="7471"/>
                </a:cubicBezTo>
                <a:lnTo>
                  <a:pt x="20040" y="7415"/>
                </a:lnTo>
                <a:lnTo>
                  <a:pt x="20191" y="7358"/>
                </a:lnTo>
                <a:lnTo>
                  <a:pt x="20343" y="7300"/>
                </a:lnTo>
                <a:lnTo>
                  <a:pt x="20236" y="7235"/>
                </a:lnTo>
                <a:cubicBezTo>
                  <a:pt x="20172" y="7197"/>
                  <a:pt x="20077" y="7175"/>
                  <a:pt x="20000" y="7181"/>
                </a:cubicBezTo>
                <a:cubicBezTo>
                  <a:pt x="19856" y="7192"/>
                  <a:pt x="19762" y="7119"/>
                  <a:pt x="19836" y="7053"/>
                </a:cubicBezTo>
                <a:cubicBezTo>
                  <a:pt x="19869" y="7023"/>
                  <a:pt x="19844" y="6998"/>
                  <a:pt x="19743" y="6959"/>
                </a:cubicBezTo>
                <a:cubicBezTo>
                  <a:pt x="19659" y="6927"/>
                  <a:pt x="19606" y="6881"/>
                  <a:pt x="19606" y="6840"/>
                </a:cubicBezTo>
                <a:cubicBezTo>
                  <a:pt x="19606" y="6803"/>
                  <a:pt x="19570" y="6764"/>
                  <a:pt x="19527" y="6752"/>
                </a:cubicBezTo>
                <a:cubicBezTo>
                  <a:pt x="19403" y="6720"/>
                  <a:pt x="19291" y="6636"/>
                  <a:pt x="19322" y="6599"/>
                </a:cubicBezTo>
                <a:cubicBezTo>
                  <a:pt x="19341" y="6577"/>
                  <a:pt x="19284" y="6572"/>
                  <a:pt x="19161" y="6584"/>
                </a:cubicBezTo>
                <a:cubicBezTo>
                  <a:pt x="19018" y="6598"/>
                  <a:pt x="18965" y="6591"/>
                  <a:pt x="18946" y="6554"/>
                </a:cubicBezTo>
                <a:cubicBezTo>
                  <a:pt x="18913" y="6491"/>
                  <a:pt x="18980" y="6441"/>
                  <a:pt x="19105" y="6434"/>
                </a:cubicBezTo>
                <a:cubicBezTo>
                  <a:pt x="19211" y="6428"/>
                  <a:pt x="19220" y="6414"/>
                  <a:pt x="19159" y="6343"/>
                </a:cubicBezTo>
                <a:cubicBezTo>
                  <a:pt x="19100" y="6274"/>
                  <a:pt x="18641" y="6273"/>
                  <a:pt x="18640" y="6342"/>
                </a:cubicBezTo>
                <a:cubicBezTo>
                  <a:pt x="18639" y="6373"/>
                  <a:pt x="18595" y="6393"/>
                  <a:pt x="18527" y="6394"/>
                </a:cubicBezTo>
                <a:cubicBezTo>
                  <a:pt x="18466" y="6396"/>
                  <a:pt x="18368" y="6415"/>
                  <a:pt x="18311" y="6438"/>
                </a:cubicBezTo>
                <a:cubicBezTo>
                  <a:pt x="18184" y="6489"/>
                  <a:pt x="18005" y="6473"/>
                  <a:pt x="18023" y="6412"/>
                </a:cubicBezTo>
                <a:cubicBezTo>
                  <a:pt x="18030" y="6387"/>
                  <a:pt x="18003" y="6340"/>
                  <a:pt x="17963" y="6307"/>
                </a:cubicBezTo>
                <a:cubicBezTo>
                  <a:pt x="17922" y="6274"/>
                  <a:pt x="17886" y="6204"/>
                  <a:pt x="17883" y="6153"/>
                </a:cubicBezTo>
                <a:cubicBezTo>
                  <a:pt x="17879" y="6102"/>
                  <a:pt x="17853" y="6044"/>
                  <a:pt x="17824" y="6026"/>
                </a:cubicBezTo>
                <a:cubicBezTo>
                  <a:pt x="17795" y="6008"/>
                  <a:pt x="17765" y="5965"/>
                  <a:pt x="17756" y="5930"/>
                </a:cubicBezTo>
                <a:cubicBezTo>
                  <a:pt x="17735" y="5840"/>
                  <a:pt x="17544" y="5793"/>
                  <a:pt x="17508" y="5869"/>
                </a:cubicBezTo>
                <a:cubicBezTo>
                  <a:pt x="17493" y="5901"/>
                  <a:pt x="17439" y="5952"/>
                  <a:pt x="17387" y="5982"/>
                </a:cubicBezTo>
                <a:cubicBezTo>
                  <a:pt x="17301" y="6034"/>
                  <a:pt x="17286" y="6034"/>
                  <a:pt x="17213" y="5986"/>
                </a:cubicBezTo>
                <a:cubicBezTo>
                  <a:pt x="17145" y="5940"/>
                  <a:pt x="17117" y="5938"/>
                  <a:pt x="17023" y="5975"/>
                </a:cubicBezTo>
                <a:cubicBezTo>
                  <a:pt x="16930" y="6012"/>
                  <a:pt x="16896" y="6011"/>
                  <a:pt x="16799" y="5964"/>
                </a:cubicBezTo>
                <a:cubicBezTo>
                  <a:pt x="16736" y="5933"/>
                  <a:pt x="16684" y="5882"/>
                  <a:pt x="16682" y="5850"/>
                </a:cubicBezTo>
                <a:cubicBezTo>
                  <a:pt x="16675" y="5718"/>
                  <a:pt x="16643" y="5603"/>
                  <a:pt x="16603" y="5566"/>
                </a:cubicBezTo>
                <a:cubicBezTo>
                  <a:pt x="16539" y="5507"/>
                  <a:pt x="16623" y="5377"/>
                  <a:pt x="16726" y="5377"/>
                </a:cubicBezTo>
                <a:cubicBezTo>
                  <a:pt x="16774" y="5377"/>
                  <a:pt x="16825" y="5364"/>
                  <a:pt x="16838" y="5348"/>
                </a:cubicBezTo>
                <a:cubicBezTo>
                  <a:pt x="16851" y="5332"/>
                  <a:pt x="16944" y="5330"/>
                  <a:pt x="17043" y="5344"/>
                </a:cubicBezTo>
                <a:cubicBezTo>
                  <a:pt x="17142" y="5357"/>
                  <a:pt x="17269" y="5365"/>
                  <a:pt x="17325" y="5360"/>
                </a:cubicBezTo>
                <a:cubicBezTo>
                  <a:pt x="17381" y="5356"/>
                  <a:pt x="17450" y="5350"/>
                  <a:pt x="17480" y="5348"/>
                </a:cubicBezTo>
                <a:cubicBezTo>
                  <a:pt x="17534" y="5343"/>
                  <a:pt x="17533" y="5196"/>
                  <a:pt x="17478" y="5155"/>
                </a:cubicBezTo>
                <a:cubicBezTo>
                  <a:pt x="17462" y="5143"/>
                  <a:pt x="17482" y="5096"/>
                  <a:pt x="17522" y="5050"/>
                </a:cubicBezTo>
                <a:cubicBezTo>
                  <a:pt x="17591" y="4971"/>
                  <a:pt x="17589" y="4964"/>
                  <a:pt x="17488" y="4908"/>
                </a:cubicBezTo>
                <a:cubicBezTo>
                  <a:pt x="17385" y="4850"/>
                  <a:pt x="17384" y="4848"/>
                  <a:pt x="17471" y="4823"/>
                </a:cubicBezTo>
                <a:cubicBezTo>
                  <a:pt x="17521" y="4810"/>
                  <a:pt x="17584" y="4775"/>
                  <a:pt x="17613" y="4746"/>
                </a:cubicBezTo>
                <a:cubicBezTo>
                  <a:pt x="17660" y="4700"/>
                  <a:pt x="17674" y="4701"/>
                  <a:pt x="17749" y="4752"/>
                </a:cubicBezTo>
                <a:cubicBezTo>
                  <a:pt x="17829" y="4805"/>
                  <a:pt x="17840" y="4802"/>
                  <a:pt x="17970" y="4694"/>
                </a:cubicBezTo>
                <a:cubicBezTo>
                  <a:pt x="18064" y="4616"/>
                  <a:pt x="18095" y="4566"/>
                  <a:pt x="18070" y="4532"/>
                </a:cubicBezTo>
                <a:cubicBezTo>
                  <a:pt x="18048" y="4503"/>
                  <a:pt x="18052" y="4473"/>
                  <a:pt x="18079" y="4460"/>
                </a:cubicBezTo>
                <a:cubicBezTo>
                  <a:pt x="18145" y="4430"/>
                  <a:pt x="18086" y="4311"/>
                  <a:pt x="17971" y="4240"/>
                </a:cubicBezTo>
                <a:cubicBezTo>
                  <a:pt x="17919" y="4207"/>
                  <a:pt x="17894" y="4180"/>
                  <a:pt x="17915" y="4179"/>
                </a:cubicBezTo>
                <a:cubicBezTo>
                  <a:pt x="17936" y="4179"/>
                  <a:pt x="17907" y="4151"/>
                  <a:pt x="17850" y="4117"/>
                </a:cubicBezTo>
                <a:cubicBezTo>
                  <a:pt x="17727" y="4043"/>
                  <a:pt x="17764" y="3982"/>
                  <a:pt x="17919" y="4004"/>
                </a:cubicBezTo>
                <a:cubicBezTo>
                  <a:pt x="17986" y="4013"/>
                  <a:pt x="18033" y="4005"/>
                  <a:pt x="18033" y="3983"/>
                </a:cubicBezTo>
                <a:cubicBezTo>
                  <a:pt x="18033" y="3962"/>
                  <a:pt x="17977" y="3945"/>
                  <a:pt x="17909" y="3944"/>
                </a:cubicBezTo>
                <a:cubicBezTo>
                  <a:pt x="17752" y="3943"/>
                  <a:pt x="17545" y="3795"/>
                  <a:pt x="17623" y="3737"/>
                </a:cubicBezTo>
                <a:cubicBezTo>
                  <a:pt x="17652" y="3716"/>
                  <a:pt x="17755" y="3700"/>
                  <a:pt x="17853" y="3703"/>
                </a:cubicBezTo>
                <a:cubicBezTo>
                  <a:pt x="18039" y="3708"/>
                  <a:pt x="18122" y="3665"/>
                  <a:pt x="18040" y="3604"/>
                </a:cubicBezTo>
                <a:cubicBezTo>
                  <a:pt x="18006" y="3579"/>
                  <a:pt x="18019" y="3541"/>
                  <a:pt x="18084" y="3474"/>
                </a:cubicBezTo>
                <a:cubicBezTo>
                  <a:pt x="18162" y="3392"/>
                  <a:pt x="18187" y="3384"/>
                  <a:pt x="18269" y="3417"/>
                </a:cubicBezTo>
                <a:cubicBezTo>
                  <a:pt x="18346" y="3447"/>
                  <a:pt x="18374" y="3444"/>
                  <a:pt x="18422" y="3395"/>
                </a:cubicBezTo>
                <a:cubicBezTo>
                  <a:pt x="18463" y="3353"/>
                  <a:pt x="18467" y="3322"/>
                  <a:pt x="18435" y="3293"/>
                </a:cubicBezTo>
                <a:cubicBezTo>
                  <a:pt x="18403" y="3264"/>
                  <a:pt x="18402" y="3245"/>
                  <a:pt x="18435" y="3230"/>
                </a:cubicBezTo>
                <a:cubicBezTo>
                  <a:pt x="18519" y="3192"/>
                  <a:pt x="18485" y="3146"/>
                  <a:pt x="18371" y="3146"/>
                </a:cubicBezTo>
                <a:cubicBezTo>
                  <a:pt x="18235" y="3146"/>
                  <a:pt x="18141" y="3038"/>
                  <a:pt x="18230" y="2984"/>
                </a:cubicBezTo>
                <a:cubicBezTo>
                  <a:pt x="18262" y="2964"/>
                  <a:pt x="18305" y="2958"/>
                  <a:pt x="18327" y="2971"/>
                </a:cubicBezTo>
                <a:cubicBezTo>
                  <a:pt x="18348" y="2985"/>
                  <a:pt x="18334" y="2960"/>
                  <a:pt x="18297" y="2916"/>
                </a:cubicBezTo>
                <a:cubicBezTo>
                  <a:pt x="18240" y="2849"/>
                  <a:pt x="18189" y="2834"/>
                  <a:pt x="17985" y="2829"/>
                </a:cubicBezTo>
                <a:cubicBezTo>
                  <a:pt x="17802" y="2824"/>
                  <a:pt x="17713" y="2839"/>
                  <a:pt x="17630" y="2887"/>
                </a:cubicBezTo>
                <a:lnTo>
                  <a:pt x="17518" y="2952"/>
                </a:lnTo>
                <a:lnTo>
                  <a:pt x="17742" y="2940"/>
                </a:lnTo>
                <a:cubicBezTo>
                  <a:pt x="17955" y="2930"/>
                  <a:pt x="17966" y="2934"/>
                  <a:pt x="17966" y="3013"/>
                </a:cubicBezTo>
                <a:cubicBezTo>
                  <a:pt x="17966" y="3085"/>
                  <a:pt x="17947" y="3094"/>
                  <a:pt x="17838" y="3085"/>
                </a:cubicBezTo>
                <a:cubicBezTo>
                  <a:pt x="17754" y="3078"/>
                  <a:pt x="17690" y="3095"/>
                  <a:pt x="17651" y="3135"/>
                </a:cubicBezTo>
                <a:cubicBezTo>
                  <a:pt x="17598" y="3188"/>
                  <a:pt x="17574" y="3190"/>
                  <a:pt x="17439" y="3154"/>
                </a:cubicBezTo>
                <a:cubicBezTo>
                  <a:pt x="17238" y="3100"/>
                  <a:pt x="17224" y="3101"/>
                  <a:pt x="17224" y="3177"/>
                </a:cubicBezTo>
                <a:cubicBezTo>
                  <a:pt x="17224" y="3274"/>
                  <a:pt x="17156" y="3287"/>
                  <a:pt x="17037" y="3213"/>
                </a:cubicBezTo>
                <a:cubicBezTo>
                  <a:pt x="16936" y="3149"/>
                  <a:pt x="16936" y="3144"/>
                  <a:pt x="17013" y="3099"/>
                </a:cubicBezTo>
                <a:cubicBezTo>
                  <a:pt x="17058" y="3074"/>
                  <a:pt x="17094" y="3043"/>
                  <a:pt x="17094" y="3033"/>
                </a:cubicBezTo>
                <a:cubicBezTo>
                  <a:pt x="17093" y="3022"/>
                  <a:pt x="17099" y="2995"/>
                  <a:pt x="17109" y="2971"/>
                </a:cubicBezTo>
                <a:cubicBezTo>
                  <a:pt x="17183" y="2792"/>
                  <a:pt x="17177" y="2780"/>
                  <a:pt x="17013" y="2780"/>
                </a:cubicBezTo>
                <a:cubicBezTo>
                  <a:pt x="16802" y="2780"/>
                  <a:pt x="16626" y="2662"/>
                  <a:pt x="16693" y="2565"/>
                </a:cubicBezTo>
                <a:cubicBezTo>
                  <a:pt x="16719" y="2527"/>
                  <a:pt x="16782" y="2473"/>
                  <a:pt x="16832" y="2443"/>
                </a:cubicBezTo>
                <a:cubicBezTo>
                  <a:pt x="16951" y="2373"/>
                  <a:pt x="16905" y="2281"/>
                  <a:pt x="16752" y="2281"/>
                </a:cubicBezTo>
                <a:cubicBezTo>
                  <a:pt x="16669" y="2281"/>
                  <a:pt x="16612" y="2249"/>
                  <a:pt x="16547" y="2167"/>
                </a:cubicBezTo>
                <a:cubicBezTo>
                  <a:pt x="16438" y="2030"/>
                  <a:pt x="16252" y="1969"/>
                  <a:pt x="15962" y="1974"/>
                </a:cubicBezTo>
                <a:cubicBezTo>
                  <a:pt x="15802" y="1976"/>
                  <a:pt x="15732" y="1962"/>
                  <a:pt x="15702" y="1923"/>
                </a:cubicBezTo>
                <a:cubicBezTo>
                  <a:pt x="15671" y="1882"/>
                  <a:pt x="15592" y="1868"/>
                  <a:pt x="15397" y="1867"/>
                </a:cubicBezTo>
                <a:cubicBezTo>
                  <a:pt x="15140" y="1865"/>
                  <a:pt x="15129" y="1860"/>
                  <a:pt x="14904" y="1690"/>
                </a:cubicBezTo>
                <a:cubicBezTo>
                  <a:pt x="14672" y="1513"/>
                  <a:pt x="14589" y="1488"/>
                  <a:pt x="14439" y="1547"/>
                </a:cubicBezTo>
                <a:cubicBezTo>
                  <a:pt x="14381" y="1570"/>
                  <a:pt x="14343" y="1567"/>
                  <a:pt x="14307" y="1536"/>
                </a:cubicBezTo>
                <a:cubicBezTo>
                  <a:pt x="14279" y="1510"/>
                  <a:pt x="14209" y="1498"/>
                  <a:pt x="14146" y="1507"/>
                </a:cubicBezTo>
                <a:cubicBezTo>
                  <a:pt x="14084" y="1515"/>
                  <a:pt x="14002" y="1503"/>
                  <a:pt x="13965" y="1481"/>
                </a:cubicBezTo>
                <a:cubicBezTo>
                  <a:pt x="13927" y="1458"/>
                  <a:pt x="13801" y="1434"/>
                  <a:pt x="13684" y="1427"/>
                </a:cubicBezTo>
                <a:cubicBezTo>
                  <a:pt x="13567" y="1421"/>
                  <a:pt x="13428" y="1397"/>
                  <a:pt x="13373" y="1376"/>
                </a:cubicBezTo>
                <a:cubicBezTo>
                  <a:pt x="13236" y="1323"/>
                  <a:pt x="12987" y="1088"/>
                  <a:pt x="12982" y="1004"/>
                </a:cubicBezTo>
                <a:cubicBezTo>
                  <a:pt x="12976" y="917"/>
                  <a:pt x="12804" y="908"/>
                  <a:pt x="12720" y="990"/>
                </a:cubicBezTo>
                <a:cubicBezTo>
                  <a:pt x="12638" y="1071"/>
                  <a:pt x="12332" y="1076"/>
                  <a:pt x="12174" y="999"/>
                </a:cubicBezTo>
                <a:cubicBezTo>
                  <a:pt x="12054" y="941"/>
                  <a:pt x="12052" y="934"/>
                  <a:pt x="12128" y="893"/>
                </a:cubicBezTo>
                <a:cubicBezTo>
                  <a:pt x="12172" y="869"/>
                  <a:pt x="12243" y="849"/>
                  <a:pt x="12286" y="849"/>
                </a:cubicBezTo>
                <a:cubicBezTo>
                  <a:pt x="12330" y="849"/>
                  <a:pt x="12374" y="838"/>
                  <a:pt x="12385" y="824"/>
                </a:cubicBezTo>
                <a:cubicBezTo>
                  <a:pt x="12414" y="785"/>
                  <a:pt x="11972" y="483"/>
                  <a:pt x="11941" y="520"/>
                </a:cubicBezTo>
                <a:cubicBezTo>
                  <a:pt x="11925" y="539"/>
                  <a:pt x="11853" y="544"/>
                  <a:pt x="11772" y="531"/>
                </a:cubicBezTo>
                <a:cubicBezTo>
                  <a:pt x="11649" y="511"/>
                  <a:pt x="11638" y="514"/>
                  <a:pt x="11688" y="559"/>
                </a:cubicBezTo>
                <a:cubicBezTo>
                  <a:pt x="11749" y="613"/>
                  <a:pt x="11690" y="671"/>
                  <a:pt x="11611" y="635"/>
                </a:cubicBezTo>
                <a:cubicBezTo>
                  <a:pt x="11552" y="608"/>
                  <a:pt x="11423" y="651"/>
                  <a:pt x="11454" y="688"/>
                </a:cubicBezTo>
                <a:cubicBezTo>
                  <a:pt x="11468" y="705"/>
                  <a:pt x="11422" y="762"/>
                  <a:pt x="11351" y="816"/>
                </a:cubicBezTo>
                <a:cubicBezTo>
                  <a:pt x="11233" y="906"/>
                  <a:pt x="11212" y="910"/>
                  <a:pt x="11105" y="869"/>
                </a:cubicBezTo>
                <a:cubicBezTo>
                  <a:pt x="11035" y="842"/>
                  <a:pt x="10963" y="836"/>
                  <a:pt x="10921" y="853"/>
                </a:cubicBezTo>
                <a:cubicBezTo>
                  <a:pt x="10875" y="872"/>
                  <a:pt x="10801" y="854"/>
                  <a:pt x="10691" y="799"/>
                </a:cubicBezTo>
                <a:cubicBezTo>
                  <a:pt x="10602" y="754"/>
                  <a:pt x="10463" y="706"/>
                  <a:pt x="10385" y="691"/>
                </a:cubicBezTo>
                <a:cubicBezTo>
                  <a:pt x="10282" y="671"/>
                  <a:pt x="10242" y="642"/>
                  <a:pt x="10236" y="588"/>
                </a:cubicBezTo>
                <a:cubicBezTo>
                  <a:pt x="10232" y="546"/>
                  <a:pt x="10196" y="488"/>
                  <a:pt x="10156" y="459"/>
                </a:cubicBezTo>
                <a:cubicBezTo>
                  <a:pt x="10090" y="410"/>
                  <a:pt x="10075" y="410"/>
                  <a:pt x="9968" y="462"/>
                </a:cubicBezTo>
                <a:cubicBezTo>
                  <a:pt x="9904" y="493"/>
                  <a:pt x="9830" y="508"/>
                  <a:pt x="9804" y="496"/>
                </a:cubicBezTo>
                <a:cubicBezTo>
                  <a:pt x="9777" y="484"/>
                  <a:pt x="9677" y="494"/>
                  <a:pt x="9582" y="517"/>
                </a:cubicBezTo>
                <a:cubicBezTo>
                  <a:pt x="9377" y="567"/>
                  <a:pt x="9302" y="536"/>
                  <a:pt x="9204" y="363"/>
                </a:cubicBezTo>
                <a:cubicBezTo>
                  <a:pt x="9170" y="304"/>
                  <a:pt x="9090" y="229"/>
                  <a:pt x="9026" y="198"/>
                </a:cubicBezTo>
                <a:cubicBezTo>
                  <a:pt x="8938" y="155"/>
                  <a:pt x="8921" y="131"/>
                  <a:pt x="8957" y="99"/>
                </a:cubicBezTo>
                <a:cubicBezTo>
                  <a:pt x="9032" y="32"/>
                  <a:pt x="8922" y="0"/>
                  <a:pt x="8614" y="0"/>
                </a:cubicBezTo>
                <a:close/>
                <a:moveTo>
                  <a:pt x="7517" y="383"/>
                </a:moveTo>
                <a:cubicBezTo>
                  <a:pt x="7389" y="383"/>
                  <a:pt x="7349" y="413"/>
                  <a:pt x="7412" y="460"/>
                </a:cubicBezTo>
                <a:cubicBezTo>
                  <a:pt x="7428" y="472"/>
                  <a:pt x="7489" y="478"/>
                  <a:pt x="7547" y="474"/>
                </a:cubicBezTo>
                <a:cubicBezTo>
                  <a:pt x="7704" y="465"/>
                  <a:pt x="7678" y="383"/>
                  <a:pt x="7517" y="383"/>
                </a:cubicBezTo>
                <a:close/>
                <a:moveTo>
                  <a:pt x="7169" y="489"/>
                </a:moveTo>
                <a:cubicBezTo>
                  <a:pt x="7026" y="497"/>
                  <a:pt x="6993" y="517"/>
                  <a:pt x="7053" y="561"/>
                </a:cubicBezTo>
                <a:cubicBezTo>
                  <a:pt x="7095" y="592"/>
                  <a:pt x="7124" y="587"/>
                  <a:pt x="7225" y="531"/>
                </a:cubicBezTo>
                <a:cubicBezTo>
                  <a:pt x="7310" y="483"/>
                  <a:pt x="7308" y="481"/>
                  <a:pt x="7169" y="489"/>
                </a:cubicBezTo>
                <a:close/>
                <a:moveTo>
                  <a:pt x="13010" y="594"/>
                </a:moveTo>
                <a:cubicBezTo>
                  <a:pt x="12983" y="592"/>
                  <a:pt x="12961" y="599"/>
                  <a:pt x="12937" y="614"/>
                </a:cubicBezTo>
                <a:cubicBezTo>
                  <a:pt x="12901" y="636"/>
                  <a:pt x="12818" y="643"/>
                  <a:pt x="12746" y="632"/>
                </a:cubicBezTo>
                <a:lnTo>
                  <a:pt x="12618" y="612"/>
                </a:lnTo>
                <a:lnTo>
                  <a:pt x="12741" y="690"/>
                </a:lnTo>
                <a:cubicBezTo>
                  <a:pt x="12855" y="762"/>
                  <a:pt x="13052" y="788"/>
                  <a:pt x="13116" y="741"/>
                </a:cubicBezTo>
                <a:cubicBezTo>
                  <a:pt x="13131" y="730"/>
                  <a:pt x="13212" y="730"/>
                  <a:pt x="13296" y="740"/>
                </a:cubicBezTo>
                <a:cubicBezTo>
                  <a:pt x="13395" y="752"/>
                  <a:pt x="13449" y="744"/>
                  <a:pt x="13449" y="720"/>
                </a:cubicBezTo>
                <a:cubicBezTo>
                  <a:pt x="13449" y="699"/>
                  <a:pt x="13398" y="683"/>
                  <a:pt x="13336" y="683"/>
                </a:cubicBezTo>
                <a:cubicBezTo>
                  <a:pt x="13273" y="683"/>
                  <a:pt x="13172" y="658"/>
                  <a:pt x="13111" y="628"/>
                </a:cubicBezTo>
                <a:cubicBezTo>
                  <a:pt x="13068" y="608"/>
                  <a:pt x="13036" y="596"/>
                  <a:pt x="13010" y="594"/>
                </a:cubicBezTo>
                <a:close/>
                <a:moveTo>
                  <a:pt x="14255" y="1159"/>
                </a:moveTo>
                <a:cubicBezTo>
                  <a:pt x="14158" y="1150"/>
                  <a:pt x="14161" y="1176"/>
                  <a:pt x="14254" y="1245"/>
                </a:cubicBezTo>
                <a:cubicBezTo>
                  <a:pt x="14363" y="1326"/>
                  <a:pt x="14507" y="1337"/>
                  <a:pt x="14543" y="1266"/>
                </a:cubicBezTo>
                <a:cubicBezTo>
                  <a:pt x="14562" y="1231"/>
                  <a:pt x="14517" y="1207"/>
                  <a:pt x="14386" y="1181"/>
                </a:cubicBezTo>
                <a:cubicBezTo>
                  <a:pt x="14331" y="1170"/>
                  <a:pt x="14288" y="1162"/>
                  <a:pt x="14255" y="1159"/>
                </a:cubicBezTo>
                <a:close/>
                <a:moveTo>
                  <a:pt x="16727" y="2081"/>
                </a:moveTo>
                <a:cubicBezTo>
                  <a:pt x="16679" y="2081"/>
                  <a:pt x="16640" y="2096"/>
                  <a:pt x="16640" y="2114"/>
                </a:cubicBezTo>
                <a:cubicBezTo>
                  <a:pt x="16640" y="2132"/>
                  <a:pt x="16692" y="2147"/>
                  <a:pt x="16755" y="2147"/>
                </a:cubicBezTo>
                <a:cubicBezTo>
                  <a:pt x="16820" y="2147"/>
                  <a:pt x="16858" y="2133"/>
                  <a:pt x="16842" y="2114"/>
                </a:cubicBezTo>
                <a:cubicBezTo>
                  <a:pt x="16827" y="2096"/>
                  <a:pt x="16775" y="2081"/>
                  <a:pt x="16727" y="2081"/>
                </a:cubicBezTo>
                <a:close/>
                <a:moveTo>
                  <a:pt x="5801" y="2125"/>
                </a:moveTo>
                <a:cubicBezTo>
                  <a:pt x="5765" y="2135"/>
                  <a:pt x="5776" y="2143"/>
                  <a:pt x="5828" y="2144"/>
                </a:cubicBezTo>
                <a:cubicBezTo>
                  <a:pt x="5875" y="2146"/>
                  <a:pt x="5902" y="2139"/>
                  <a:pt x="5887" y="2128"/>
                </a:cubicBezTo>
                <a:cubicBezTo>
                  <a:pt x="5872" y="2117"/>
                  <a:pt x="5834" y="2115"/>
                  <a:pt x="5801" y="2125"/>
                </a:cubicBezTo>
                <a:close/>
                <a:moveTo>
                  <a:pt x="4970" y="3313"/>
                </a:moveTo>
                <a:cubicBezTo>
                  <a:pt x="4916" y="3312"/>
                  <a:pt x="4859" y="3328"/>
                  <a:pt x="4844" y="3346"/>
                </a:cubicBezTo>
                <a:cubicBezTo>
                  <a:pt x="4808" y="3388"/>
                  <a:pt x="4912" y="3388"/>
                  <a:pt x="5001" y="3346"/>
                </a:cubicBezTo>
                <a:cubicBezTo>
                  <a:pt x="5056" y="3320"/>
                  <a:pt x="5050" y="3313"/>
                  <a:pt x="4970" y="3313"/>
                </a:cubicBezTo>
                <a:close/>
                <a:moveTo>
                  <a:pt x="1286" y="9254"/>
                </a:moveTo>
                <a:cubicBezTo>
                  <a:pt x="1203" y="9250"/>
                  <a:pt x="1100" y="9255"/>
                  <a:pt x="1001" y="9270"/>
                </a:cubicBezTo>
                <a:cubicBezTo>
                  <a:pt x="989" y="9272"/>
                  <a:pt x="1028" y="9302"/>
                  <a:pt x="1088" y="9336"/>
                </a:cubicBezTo>
                <a:lnTo>
                  <a:pt x="1196" y="9398"/>
                </a:lnTo>
                <a:lnTo>
                  <a:pt x="1055" y="9452"/>
                </a:lnTo>
                <a:cubicBezTo>
                  <a:pt x="976" y="9482"/>
                  <a:pt x="911" y="9514"/>
                  <a:pt x="911" y="9523"/>
                </a:cubicBezTo>
                <a:cubicBezTo>
                  <a:pt x="911" y="9548"/>
                  <a:pt x="1151" y="9501"/>
                  <a:pt x="1215" y="9464"/>
                </a:cubicBezTo>
                <a:cubicBezTo>
                  <a:pt x="1245" y="9446"/>
                  <a:pt x="1260" y="9419"/>
                  <a:pt x="1247" y="9403"/>
                </a:cubicBezTo>
                <a:cubicBezTo>
                  <a:pt x="1215" y="9365"/>
                  <a:pt x="1369" y="9311"/>
                  <a:pt x="1451" y="9333"/>
                </a:cubicBezTo>
                <a:cubicBezTo>
                  <a:pt x="1507" y="9347"/>
                  <a:pt x="1509" y="9342"/>
                  <a:pt x="1459" y="9297"/>
                </a:cubicBezTo>
                <a:cubicBezTo>
                  <a:pt x="1434" y="9275"/>
                  <a:pt x="1370" y="9259"/>
                  <a:pt x="1286" y="9254"/>
                </a:cubicBezTo>
                <a:close/>
              </a:path>
            </a:pathLst>
          </a:custGeom>
          <a:ln w="12700">
            <a:miter lim="400000"/>
          </a:ln>
        </p:spPr>
      </p:pic>
      <p:pic>
        <p:nvPicPr>
          <p:cNvPr id="20" name="droppedImage.pdf"/>
          <p:cNvPicPr>
            <a:picLocks noChangeAspect="1"/>
          </p:cNvPicPr>
          <p:nvPr/>
        </p:nvPicPr>
        <p:blipFill>
          <a:blip r:embed="rId10">
            <a:extLst/>
          </a:blip>
          <a:stretch>
            <a:fillRect/>
          </a:stretch>
        </p:blipFill>
        <p:spPr>
          <a:xfrm>
            <a:off x="12235103" y="4374225"/>
            <a:ext cx="5880100" cy="5666278"/>
          </a:xfrm>
          <a:prstGeom prst="rect">
            <a:avLst/>
          </a:prstGeom>
          <a:ln w="12700">
            <a:miter lim="400000"/>
          </a:ln>
        </p:spPr>
      </p:pic>
      <p:sp>
        <p:nvSpPr>
          <p:cNvPr id="21" name="Shape 249"/>
          <p:cNvSpPr/>
          <p:nvPr/>
        </p:nvSpPr>
        <p:spPr>
          <a:xfrm>
            <a:off x="18361185" y="6756796"/>
            <a:ext cx="3335850"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200"/>
            </a:lvl1pPr>
          </a:lstStyle>
          <a:p>
            <a:r>
              <a:rPr dirty="0"/>
              <a:t># of </a:t>
            </a:r>
            <a:r>
              <a:rPr lang="en-US" dirty="0" err="1"/>
              <a:t>configuarions</a:t>
            </a:r>
            <a:endParaRPr lang="en-US" dirty="0"/>
          </a:p>
        </p:txBody>
      </p:sp>
      <p:sp>
        <p:nvSpPr>
          <p:cNvPr id="2" name="Foliennummernplatzhalter 1"/>
          <p:cNvSpPr>
            <a:spLocks noGrp="1"/>
          </p:cNvSpPr>
          <p:nvPr>
            <p:ph type="sldNum" sz="quarter" idx="2"/>
          </p:nvPr>
        </p:nvSpPr>
        <p:spPr/>
        <p:txBody>
          <a:bodyPr/>
          <a:lstStyle/>
          <a:p>
            <a:fld id="{86CB4B4D-7CA3-9044-876B-883B54F8677D}" type="slidenum">
              <a:rPr lang="en-US" smtClean="0"/>
              <a:t>19</a:t>
            </a:fld>
            <a:endParaRPr lang="en-US" dirty="0"/>
          </a:p>
        </p:txBody>
      </p:sp>
      <p:sp>
        <p:nvSpPr>
          <p:cNvPr id="15" name="Rechteck 14"/>
          <p:cNvSpPr/>
          <p:nvPr/>
        </p:nvSpPr>
        <p:spPr>
          <a:xfrm>
            <a:off x="19544360" y="11689724"/>
            <a:ext cx="4363845" cy="954107"/>
          </a:xfrm>
          <a:prstGeom prst="rect">
            <a:avLst/>
          </a:prstGeom>
        </p:spPr>
        <p:txBody>
          <a:bodyPr wrap="square">
            <a:spAutoFit/>
          </a:bodyPr>
          <a:lstStyle/>
          <a:p>
            <a:r>
              <a:rPr lang="en-US" sz="2800" i="1" dirty="0">
                <a:solidFill>
                  <a:srgbClr val="A5A6B5"/>
                </a:solidFill>
              </a:rPr>
              <a:t>Modular radiance transfer</a:t>
            </a:r>
            <a:br>
              <a:rPr lang="en-US" sz="2800" i="1" dirty="0">
                <a:solidFill>
                  <a:srgbClr val="A5A6B5"/>
                </a:solidFill>
              </a:rPr>
            </a:br>
            <a:r>
              <a:rPr lang="en-US" sz="2800" i="1" dirty="0">
                <a:solidFill>
                  <a:srgbClr val="A5A6B5"/>
                </a:solidFill>
              </a:rPr>
              <a:t>Loos et al., 2011</a:t>
            </a:r>
          </a:p>
        </p:txBody>
      </p:sp>
    </p:spTree>
    <p:extLst>
      <p:ext uri="{BB962C8B-B14F-4D97-AF65-F5344CB8AC3E}">
        <p14:creationId xmlns:p14="http://schemas.microsoft.com/office/powerpoint/2010/main" val="94606158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ths-01.png"/>
          <p:cNvPicPr>
            <a:picLocks noChangeAspect="1"/>
          </p:cNvPicPr>
          <p:nvPr/>
        </p:nvPicPr>
        <p:blipFill>
          <a:blip r:embed="rId3">
            <a:extLst/>
          </a:blip>
          <a:stretch>
            <a:fillRect/>
          </a:stretch>
        </p:blipFill>
        <p:spPr>
          <a:xfrm>
            <a:off x="1755713" y="2870195"/>
            <a:ext cx="12625044" cy="8521701"/>
          </a:xfrm>
          <a:prstGeom prst="rect">
            <a:avLst/>
          </a:prstGeom>
          <a:ln w="12700">
            <a:miter lim="400000"/>
          </a:ln>
        </p:spPr>
      </p:pic>
      <p:sp>
        <p:nvSpPr>
          <p:cNvPr id="8"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Overview</a:t>
            </a:r>
          </a:p>
        </p:txBody>
      </p:sp>
      <p:sp>
        <p:nvSpPr>
          <p:cNvPr id="4" name="Textplatzhalter 3"/>
          <p:cNvSpPr>
            <a:spLocks noGrp="1"/>
          </p:cNvSpPr>
          <p:nvPr>
            <p:ph type="body" idx="4294967295"/>
          </p:nvPr>
        </p:nvSpPr>
        <p:spPr>
          <a:xfrm>
            <a:off x="15210728" y="3139196"/>
            <a:ext cx="8491954" cy="7983697"/>
          </a:xfrm>
          <a:prstGeom prst="rect">
            <a:avLst/>
          </a:prstGeom>
        </p:spPr>
        <p:txBody>
          <a:bodyPr/>
          <a:lstStyle/>
          <a:p>
            <a:r>
              <a:rPr lang="en-US" dirty="0">
                <a:solidFill>
                  <a:srgbClr val="AAABBA"/>
                </a:solidFill>
              </a:rPr>
              <a:t>Reduced</a:t>
            </a:r>
          </a:p>
          <a:p>
            <a:r>
              <a:rPr lang="en-US" dirty="0">
                <a:solidFill>
                  <a:srgbClr val="AAABBA"/>
                </a:solidFill>
              </a:rPr>
              <a:t>Aggregate</a:t>
            </a:r>
          </a:p>
          <a:p>
            <a:r>
              <a:rPr lang="en-US" dirty="0">
                <a:solidFill>
                  <a:srgbClr val="AAABBA"/>
                </a:solidFill>
              </a:rPr>
              <a:t>Scattering Operators</a:t>
            </a:r>
          </a:p>
          <a:p>
            <a:r>
              <a:rPr lang="en-US" dirty="0">
                <a:solidFill>
                  <a:srgbClr val="AAABBA"/>
                </a:solidFill>
              </a:rPr>
              <a:t>for Path Tracing</a:t>
            </a:r>
          </a:p>
          <a:p>
            <a:pPr marL="0" lvl="1" indent="0">
              <a:buNone/>
            </a:pPr>
            <a:r>
              <a:rPr lang="en-US" dirty="0"/>
              <a:t>	</a:t>
            </a:r>
            <a:endParaRPr lang="de-CH" dirty="0"/>
          </a:p>
        </p:txBody>
      </p:sp>
      <p:sp>
        <p:nvSpPr>
          <p:cNvPr id="2" name="Foliennummernplatzhalter 1"/>
          <p:cNvSpPr>
            <a:spLocks noGrp="1"/>
          </p:cNvSpPr>
          <p:nvPr>
            <p:ph type="sldNum" sz="quarter" idx="2"/>
          </p:nvPr>
        </p:nvSpPr>
        <p:spPr/>
        <p:txBody>
          <a:bodyPr/>
          <a:lstStyle/>
          <a:p>
            <a:fld id="{86CB4B4D-7CA3-9044-876B-883B54F8677D}" type="slidenum">
              <a:rPr lang="en-US" smtClean="0"/>
              <a:t>2</a:t>
            </a:fld>
            <a:endParaRPr lang="en-US"/>
          </a:p>
        </p:txBody>
      </p:sp>
    </p:spTree>
    <p:extLst>
      <p:ext uri="{BB962C8B-B14F-4D97-AF65-F5344CB8AC3E}">
        <p14:creationId xmlns:p14="http://schemas.microsoft.com/office/powerpoint/2010/main" val="270780341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Method</a:t>
            </a:r>
            <a:endParaRPr lang="de-CH" dirty="0"/>
          </a:p>
        </p:txBody>
      </p:sp>
      <p:sp>
        <p:nvSpPr>
          <p:cNvPr id="8"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Learning reduced bases</a:t>
            </a:r>
            <a:endParaRPr lang="de-CH" sz="4400" dirty="0"/>
          </a:p>
        </p:txBody>
      </p:sp>
      <p:pic>
        <p:nvPicPr>
          <p:cNvPr id="51" name="0_rgb.jpg"/>
          <p:cNvPicPr>
            <a:picLocks noChangeAspect="1"/>
          </p:cNvPicPr>
          <p:nvPr/>
        </p:nvPicPr>
        <p:blipFill>
          <a:blip r:embed="rId3">
            <a:extLst/>
          </a:blip>
          <a:srcRect l="2946" t="532" r="2144" b="809"/>
          <a:stretch>
            <a:fillRect/>
          </a:stretch>
        </p:blipFill>
        <p:spPr>
          <a:xfrm>
            <a:off x="3714166" y="3207383"/>
            <a:ext cx="6147281" cy="8269529"/>
          </a:xfrm>
          <a:custGeom>
            <a:avLst/>
            <a:gdLst/>
            <a:ahLst/>
            <a:cxnLst>
              <a:cxn ang="0">
                <a:pos x="wd2" y="hd2"/>
              </a:cxn>
              <a:cxn ang="5400000">
                <a:pos x="wd2" y="hd2"/>
              </a:cxn>
              <a:cxn ang="10800000">
                <a:pos x="wd2" y="hd2"/>
              </a:cxn>
              <a:cxn ang="16200000">
                <a:pos x="wd2" y="hd2"/>
              </a:cxn>
            </a:cxnLst>
            <a:rect l="0" t="0" r="r" b="b"/>
            <a:pathLst>
              <a:path w="21590" h="21591" extrusionOk="0">
                <a:moveTo>
                  <a:pt x="8398" y="6"/>
                </a:moveTo>
                <a:cubicBezTo>
                  <a:pt x="8367" y="16"/>
                  <a:pt x="8333" y="35"/>
                  <a:pt x="8295" y="65"/>
                </a:cubicBezTo>
                <a:cubicBezTo>
                  <a:pt x="8237" y="111"/>
                  <a:pt x="8154" y="148"/>
                  <a:pt x="8111" y="148"/>
                </a:cubicBezTo>
                <a:cubicBezTo>
                  <a:pt x="8068" y="148"/>
                  <a:pt x="7965" y="202"/>
                  <a:pt x="7881" y="269"/>
                </a:cubicBezTo>
                <a:cubicBezTo>
                  <a:pt x="7797" y="335"/>
                  <a:pt x="7678" y="393"/>
                  <a:pt x="7616" y="398"/>
                </a:cubicBezTo>
                <a:cubicBezTo>
                  <a:pt x="7554" y="403"/>
                  <a:pt x="7455" y="427"/>
                  <a:pt x="7397" y="451"/>
                </a:cubicBezTo>
                <a:cubicBezTo>
                  <a:pt x="7339" y="475"/>
                  <a:pt x="7281" y="497"/>
                  <a:pt x="7269" y="500"/>
                </a:cubicBezTo>
                <a:cubicBezTo>
                  <a:pt x="7257" y="503"/>
                  <a:pt x="7202" y="516"/>
                  <a:pt x="7146" y="530"/>
                </a:cubicBezTo>
                <a:cubicBezTo>
                  <a:pt x="7026" y="559"/>
                  <a:pt x="7024" y="572"/>
                  <a:pt x="7120" y="651"/>
                </a:cubicBezTo>
                <a:cubicBezTo>
                  <a:pt x="7189" y="708"/>
                  <a:pt x="7196" y="709"/>
                  <a:pt x="7251" y="654"/>
                </a:cubicBezTo>
                <a:cubicBezTo>
                  <a:pt x="7305" y="600"/>
                  <a:pt x="7313" y="600"/>
                  <a:pt x="7383" y="652"/>
                </a:cubicBezTo>
                <a:cubicBezTo>
                  <a:pt x="7479" y="722"/>
                  <a:pt x="7440" y="802"/>
                  <a:pt x="7290" y="845"/>
                </a:cubicBezTo>
                <a:cubicBezTo>
                  <a:pt x="7226" y="863"/>
                  <a:pt x="7185" y="890"/>
                  <a:pt x="7198" y="905"/>
                </a:cubicBezTo>
                <a:cubicBezTo>
                  <a:pt x="7233" y="947"/>
                  <a:pt x="6836" y="1179"/>
                  <a:pt x="6699" y="1197"/>
                </a:cubicBezTo>
                <a:cubicBezTo>
                  <a:pt x="6632" y="1206"/>
                  <a:pt x="6551" y="1237"/>
                  <a:pt x="6519" y="1268"/>
                </a:cubicBezTo>
                <a:cubicBezTo>
                  <a:pt x="6487" y="1300"/>
                  <a:pt x="6434" y="1322"/>
                  <a:pt x="6402" y="1317"/>
                </a:cubicBezTo>
                <a:cubicBezTo>
                  <a:pt x="6370" y="1312"/>
                  <a:pt x="6320" y="1329"/>
                  <a:pt x="6291" y="1356"/>
                </a:cubicBezTo>
                <a:cubicBezTo>
                  <a:pt x="6248" y="1394"/>
                  <a:pt x="6256" y="1411"/>
                  <a:pt x="6330" y="1441"/>
                </a:cubicBezTo>
                <a:cubicBezTo>
                  <a:pt x="6380" y="1461"/>
                  <a:pt x="6417" y="1487"/>
                  <a:pt x="6412" y="1501"/>
                </a:cubicBezTo>
                <a:cubicBezTo>
                  <a:pt x="6407" y="1514"/>
                  <a:pt x="6438" y="1566"/>
                  <a:pt x="6483" y="1616"/>
                </a:cubicBezTo>
                <a:cubicBezTo>
                  <a:pt x="6584" y="1728"/>
                  <a:pt x="6550" y="1806"/>
                  <a:pt x="6401" y="1806"/>
                </a:cubicBezTo>
                <a:cubicBezTo>
                  <a:pt x="6339" y="1806"/>
                  <a:pt x="6288" y="1820"/>
                  <a:pt x="6288" y="1836"/>
                </a:cubicBezTo>
                <a:cubicBezTo>
                  <a:pt x="6288" y="1853"/>
                  <a:pt x="6220" y="1899"/>
                  <a:pt x="6137" y="1937"/>
                </a:cubicBezTo>
                <a:cubicBezTo>
                  <a:pt x="6054" y="1975"/>
                  <a:pt x="5975" y="2034"/>
                  <a:pt x="5963" y="2069"/>
                </a:cubicBezTo>
                <a:cubicBezTo>
                  <a:pt x="5948" y="2112"/>
                  <a:pt x="5884" y="2141"/>
                  <a:pt x="5775" y="2157"/>
                </a:cubicBezTo>
                <a:cubicBezTo>
                  <a:pt x="5669" y="2171"/>
                  <a:pt x="5630" y="2189"/>
                  <a:pt x="5666" y="2205"/>
                </a:cubicBezTo>
                <a:cubicBezTo>
                  <a:pt x="5697" y="2219"/>
                  <a:pt x="5764" y="2226"/>
                  <a:pt x="5814" y="2219"/>
                </a:cubicBezTo>
                <a:cubicBezTo>
                  <a:pt x="5864" y="2212"/>
                  <a:pt x="5949" y="2228"/>
                  <a:pt x="6005" y="2255"/>
                </a:cubicBezTo>
                <a:cubicBezTo>
                  <a:pt x="6060" y="2282"/>
                  <a:pt x="6156" y="2304"/>
                  <a:pt x="6217" y="2304"/>
                </a:cubicBezTo>
                <a:cubicBezTo>
                  <a:pt x="6373" y="2304"/>
                  <a:pt x="6402" y="2363"/>
                  <a:pt x="6268" y="2408"/>
                </a:cubicBezTo>
                <a:cubicBezTo>
                  <a:pt x="6176" y="2439"/>
                  <a:pt x="6160" y="2464"/>
                  <a:pt x="6178" y="2539"/>
                </a:cubicBezTo>
                <a:cubicBezTo>
                  <a:pt x="6194" y="2609"/>
                  <a:pt x="6174" y="2644"/>
                  <a:pt x="6098" y="2684"/>
                </a:cubicBezTo>
                <a:cubicBezTo>
                  <a:pt x="6006" y="2732"/>
                  <a:pt x="5994" y="2731"/>
                  <a:pt x="5942" y="2679"/>
                </a:cubicBezTo>
                <a:cubicBezTo>
                  <a:pt x="5911" y="2647"/>
                  <a:pt x="5830" y="2617"/>
                  <a:pt x="5764" y="2610"/>
                </a:cubicBezTo>
                <a:cubicBezTo>
                  <a:pt x="5627" y="2597"/>
                  <a:pt x="5596" y="2580"/>
                  <a:pt x="5596" y="2524"/>
                </a:cubicBezTo>
                <a:cubicBezTo>
                  <a:pt x="5596" y="2503"/>
                  <a:pt x="5550" y="2482"/>
                  <a:pt x="5493" y="2476"/>
                </a:cubicBezTo>
                <a:cubicBezTo>
                  <a:pt x="5437" y="2470"/>
                  <a:pt x="5381" y="2446"/>
                  <a:pt x="5369" y="2423"/>
                </a:cubicBezTo>
                <a:cubicBezTo>
                  <a:pt x="5355" y="2395"/>
                  <a:pt x="5277" y="2386"/>
                  <a:pt x="5138" y="2394"/>
                </a:cubicBezTo>
                <a:cubicBezTo>
                  <a:pt x="5022" y="2400"/>
                  <a:pt x="4867" y="2404"/>
                  <a:pt x="4794" y="2403"/>
                </a:cubicBezTo>
                <a:cubicBezTo>
                  <a:pt x="4669" y="2401"/>
                  <a:pt x="4666" y="2404"/>
                  <a:pt x="4745" y="2447"/>
                </a:cubicBezTo>
                <a:cubicBezTo>
                  <a:pt x="4806" y="2480"/>
                  <a:pt x="4815" y="2499"/>
                  <a:pt x="4775" y="2517"/>
                </a:cubicBezTo>
                <a:cubicBezTo>
                  <a:pt x="4734" y="2536"/>
                  <a:pt x="4739" y="2557"/>
                  <a:pt x="4794" y="2602"/>
                </a:cubicBezTo>
                <a:cubicBezTo>
                  <a:pt x="4844" y="2643"/>
                  <a:pt x="4852" y="2669"/>
                  <a:pt x="4817" y="2685"/>
                </a:cubicBezTo>
                <a:cubicBezTo>
                  <a:pt x="4781" y="2702"/>
                  <a:pt x="4780" y="2719"/>
                  <a:pt x="4816" y="2751"/>
                </a:cubicBezTo>
                <a:cubicBezTo>
                  <a:pt x="4853" y="2785"/>
                  <a:pt x="4847" y="2803"/>
                  <a:pt x="4791" y="2827"/>
                </a:cubicBezTo>
                <a:cubicBezTo>
                  <a:pt x="4737" y="2849"/>
                  <a:pt x="4730" y="2865"/>
                  <a:pt x="4767" y="2882"/>
                </a:cubicBezTo>
                <a:cubicBezTo>
                  <a:pt x="4806" y="2900"/>
                  <a:pt x="4806" y="2918"/>
                  <a:pt x="4770" y="2951"/>
                </a:cubicBezTo>
                <a:cubicBezTo>
                  <a:pt x="4732" y="2985"/>
                  <a:pt x="4742" y="3003"/>
                  <a:pt x="4809" y="3030"/>
                </a:cubicBezTo>
                <a:cubicBezTo>
                  <a:pt x="4875" y="3056"/>
                  <a:pt x="4909" y="3053"/>
                  <a:pt x="4950" y="3017"/>
                </a:cubicBezTo>
                <a:cubicBezTo>
                  <a:pt x="5031" y="2943"/>
                  <a:pt x="5092" y="2993"/>
                  <a:pt x="5058" y="3107"/>
                </a:cubicBezTo>
                <a:cubicBezTo>
                  <a:pt x="5039" y="3174"/>
                  <a:pt x="5045" y="3200"/>
                  <a:pt x="5076" y="3186"/>
                </a:cubicBezTo>
                <a:cubicBezTo>
                  <a:pt x="5133" y="3160"/>
                  <a:pt x="5233" y="3286"/>
                  <a:pt x="5194" y="3334"/>
                </a:cubicBezTo>
                <a:cubicBezTo>
                  <a:pt x="5178" y="3352"/>
                  <a:pt x="5143" y="3364"/>
                  <a:pt x="5114" y="3362"/>
                </a:cubicBezTo>
                <a:cubicBezTo>
                  <a:pt x="5019" y="3353"/>
                  <a:pt x="4929" y="3365"/>
                  <a:pt x="4863" y="3396"/>
                </a:cubicBezTo>
                <a:cubicBezTo>
                  <a:pt x="4810" y="3421"/>
                  <a:pt x="4817" y="3438"/>
                  <a:pt x="4904" y="3490"/>
                </a:cubicBezTo>
                <a:cubicBezTo>
                  <a:pt x="5012" y="3556"/>
                  <a:pt x="4997" y="3630"/>
                  <a:pt x="4876" y="3630"/>
                </a:cubicBezTo>
                <a:cubicBezTo>
                  <a:pt x="4825" y="3630"/>
                  <a:pt x="4839" y="3658"/>
                  <a:pt x="4927" y="3736"/>
                </a:cubicBezTo>
                <a:lnTo>
                  <a:pt x="5047" y="3841"/>
                </a:lnTo>
                <a:lnTo>
                  <a:pt x="4954" y="3893"/>
                </a:lnTo>
                <a:lnTo>
                  <a:pt x="4860" y="3945"/>
                </a:lnTo>
                <a:lnTo>
                  <a:pt x="4951" y="3988"/>
                </a:lnTo>
                <a:cubicBezTo>
                  <a:pt x="5001" y="4011"/>
                  <a:pt x="5032" y="4042"/>
                  <a:pt x="5019" y="4058"/>
                </a:cubicBezTo>
                <a:cubicBezTo>
                  <a:pt x="5006" y="4074"/>
                  <a:pt x="5016" y="4132"/>
                  <a:pt x="5042" y="4186"/>
                </a:cubicBezTo>
                <a:cubicBezTo>
                  <a:pt x="5074" y="4256"/>
                  <a:pt x="5112" y="4282"/>
                  <a:pt x="5164" y="4271"/>
                </a:cubicBezTo>
                <a:cubicBezTo>
                  <a:pt x="5206" y="4263"/>
                  <a:pt x="5279" y="4278"/>
                  <a:pt x="5326" y="4304"/>
                </a:cubicBezTo>
                <a:cubicBezTo>
                  <a:pt x="5410" y="4349"/>
                  <a:pt x="5409" y="4353"/>
                  <a:pt x="5293" y="4439"/>
                </a:cubicBezTo>
                <a:cubicBezTo>
                  <a:pt x="5157" y="4540"/>
                  <a:pt x="5144" y="4565"/>
                  <a:pt x="5240" y="4538"/>
                </a:cubicBezTo>
                <a:cubicBezTo>
                  <a:pt x="5278" y="4527"/>
                  <a:pt x="5317" y="4541"/>
                  <a:pt x="5333" y="4572"/>
                </a:cubicBezTo>
                <a:cubicBezTo>
                  <a:pt x="5348" y="4602"/>
                  <a:pt x="5395" y="4622"/>
                  <a:pt x="5435" y="4618"/>
                </a:cubicBezTo>
                <a:cubicBezTo>
                  <a:pt x="5488" y="4611"/>
                  <a:pt x="5509" y="4635"/>
                  <a:pt x="5513" y="4708"/>
                </a:cubicBezTo>
                <a:cubicBezTo>
                  <a:pt x="5516" y="4762"/>
                  <a:pt x="5499" y="4826"/>
                  <a:pt x="5475" y="4848"/>
                </a:cubicBezTo>
                <a:cubicBezTo>
                  <a:pt x="5451" y="4870"/>
                  <a:pt x="5445" y="4901"/>
                  <a:pt x="5460" y="4919"/>
                </a:cubicBezTo>
                <a:cubicBezTo>
                  <a:pt x="5475" y="4937"/>
                  <a:pt x="5464" y="4962"/>
                  <a:pt x="5437" y="4974"/>
                </a:cubicBezTo>
                <a:cubicBezTo>
                  <a:pt x="5411" y="4986"/>
                  <a:pt x="5400" y="5016"/>
                  <a:pt x="5412" y="5040"/>
                </a:cubicBezTo>
                <a:cubicBezTo>
                  <a:pt x="5425" y="5065"/>
                  <a:pt x="5406" y="5102"/>
                  <a:pt x="5371" y="5124"/>
                </a:cubicBezTo>
                <a:cubicBezTo>
                  <a:pt x="5322" y="5154"/>
                  <a:pt x="5317" y="5175"/>
                  <a:pt x="5355" y="5209"/>
                </a:cubicBezTo>
                <a:cubicBezTo>
                  <a:pt x="5393" y="5243"/>
                  <a:pt x="5391" y="5258"/>
                  <a:pt x="5345" y="5268"/>
                </a:cubicBezTo>
                <a:cubicBezTo>
                  <a:pt x="5236" y="5294"/>
                  <a:pt x="5018" y="5325"/>
                  <a:pt x="4941" y="5325"/>
                </a:cubicBezTo>
                <a:cubicBezTo>
                  <a:pt x="4898" y="5326"/>
                  <a:pt x="4860" y="5356"/>
                  <a:pt x="4852" y="5398"/>
                </a:cubicBezTo>
                <a:cubicBezTo>
                  <a:pt x="4843" y="5445"/>
                  <a:pt x="4801" y="5474"/>
                  <a:pt x="4729" y="5482"/>
                </a:cubicBezTo>
                <a:cubicBezTo>
                  <a:pt x="4670" y="5488"/>
                  <a:pt x="4574" y="5516"/>
                  <a:pt x="4515" y="5545"/>
                </a:cubicBezTo>
                <a:cubicBezTo>
                  <a:pt x="4421" y="5591"/>
                  <a:pt x="4416" y="5601"/>
                  <a:pt x="4480" y="5628"/>
                </a:cubicBezTo>
                <a:cubicBezTo>
                  <a:pt x="4541" y="5653"/>
                  <a:pt x="4544" y="5667"/>
                  <a:pt x="4495" y="5714"/>
                </a:cubicBezTo>
                <a:cubicBezTo>
                  <a:pt x="4443" y="5763"/>
                  <a:pt x="4445" y="5764"/>
                  <a:pt x="4515" y="5723"/>
                </a:cubicBezTo>
                <a:cubicBezTo>
                  <a:pt x="4557" y="5698"/>
                  <a:pt x="4623" y="5687"/>
                  <a:pt x="4660" y="5697"/>
                </a:cubicBezTo>
                <a:cubicBezTo>
                  <a:pt x="4735" y="5719"/>
                  <a:pt x="4751" y="5837"/>
                  <a:pt x="4682" y="5868"/>
                </a:cubicBezTo>
                <a:cubicBezTo>
                  <a:pt x="4611" y="5901"/>
                  <a:pt x="4628" y="6018"/>
                  <a:pt x="4700" y="5998"/>
                </a:cubicBezTo>
                <a:cubicBezTo>
                  <a:pt x="4762" y="5980"/>
                  <a:pt x="4828" y="6031"/>
                  <a:pt x="4844" y="6107"/>
                </a:cubicBezTo>
                <a:cubicBezTo>
                  <a:pt x="4862" y="6196"/>
                  <a:pt x="4544" y="6325"/>
                  <a:pt x="4484" y="6253"/>
                </a:cubicBezTo>
                <a:cubicBezTo>
                  <a:pt x="4453" y="6215"/>
                  <a:pt x="4141" y="6332"/>
                  <a:pt x="4088" y="6402"/>
                </a:cubicBezTo>
                <a:cubicBezTo>
                  <a:pt x="4028" y="6482"/>
                  <a:pt x="4162" y="6575"/>
                  <a:pt x="4255" y="6517"/>
                </a:cubicBezTo>
                <a:cubicBezTo>
                  <a:pt x="4312" y="6482"/>
                  <a:pt x="4329" y="6484"/>
                  <a:pt x="4352" y="6528"/>
                </a:cubicBezTo>
                <a:cubicBezTo>
                  <a:pt x="4391" y="6605"/>
                  <a:pt x="4309" y="6664"/>
                  <a:pt x="4102" y="6710"/>
                </a:cubicBezTo>
                <a:cubicBezTo>
                  <a:pt x="3927" y="6749"/>
                  <a:pt x="3847" y="6825"/>
                  <a:pt x="4002" y="6806"/>
                </a:cubicBezTo>
                <a:cubicBezTo>
                  <a:pt x="4054" y="6799"/>
                  <a:pt x="4080" y="6818"/>
                  <a:pt x="4080" y="6863"/>
                </a:cubicBezTo>
                <a:cubicBezTo>
                  <a:pt x="4080" y="6916"/>
                  <a:pt x="4048" y="6930"/>
                  <a:pt x="3924" y="6934"/>
                </a:cubicBezTo>
                <a:cubicBezTo>
                  <a:pt x="3742" y="6938"/>
                  <a:pt x="3620" y="6970"/>
                  <a:pt x="3513" y="7038"/>
                </a:cubicBezTo>
                <a:cubicBezTo>
                  <a:pt x="3471" y="7065"/>
                  <a:pt x="3404" y="7078"/>
                  <a:pt x="3366" y="7067"/>
                </a:cubicBezTo>
                <a:cubicBezTo>
                  <a:pt x="3310" y="7051"/>
                  <a:pt x="3306" y="7059"/>
                  <a:pt x="3341" y="7109"/>
                </a:cubicBezTo>
                <a:cubicBezTo>
                  <a:pt x="3365" y="7142"/>
                  <a:pt x="3376" y="7179"/>
                  <a:pt x="3365" y="7191"/>
                </a:cubicBezTo>
                <a:cubicBezTo>
                  <a:pt x="3353" y="7202"/>
                  <a:pt x="3357" y="7204"/>
                  <a:pt x="3373" y="7195"/>
                </a:cubicBezTo>
                <a:cubicBezTo>
                  <a:pt x="3390" y="7185"/>
                  <a:pt x="3441" y="7203"/>
                  <a:pt x="3487" y="7234"/>
                </a:cubicBezTo>
                <a:cubicBezTo>
                  <a:pt x="3570" y="7289"/>
                  <a:pt x="3569" y="7292"/>
                  <a:pt x="3474" y="7346"/>
                </a:cubicBezTo>
                <a:cubicBezTo>
                  <a:pt x="3416" y="7378"/>
                  <a:pt x="3389" y="7417"/>
                  <a:pt x="3408" y="7440"/>
                </a:cubicBezTo>
                <a:cubicBezTo>
                  <a:pt x="3432" y="7470"/>
                  <a:pt x="3456" y="7470"/>
                  <a:pt x="3501" y="7442"/>
                </a:cubicBezTo>
                <a:cubicBezTo>
                  <a:pt x="3572" y="7398"/>
                  <a:pt x="3672" y="7431"/>
                  <a:pt x="3628" y="7484"/>
                </a:cubicBezTo>
                <a:cubicBezTo>
                  <a:pt x="3611" y="7504"/>
                  <a:pt x="3619" y="7510"/>
                  <a:pt x="3646" y="7497"/>
                </a:cubicBezTo>
                <a:cubicBezTo>
                  <a:pt x="3673" y="7485"/>
                  <a:pt x="3708" y="7491"/>
                  <a:pt x="3724" y="7511"/>
                </a:cubicBezTo>
                <a:cubicBezTo>
                  <a:pt x="3745" y="7535"/>
                  <a:pt x="3772" y="7535"/>
                  <a:pt x="3814" y="7509"/>
                </a:cubicBezTo>
                <a:cubicBezTo>
                  <a:pt x="3860" y="7480"/>
                  <a:pt x="3884" y="7489"/>
                  <a:pt x="3922" y="7542"/>
                </a:cubicBezTo>
                <a:cubicBezTo>
                  <a:pt x="3950" y="7580"/>
                  <a:pt x="3961" y="7626"/>
                  <a:pt x="3946" y="7643"/>
                </a:cubicBezTo>
                <a:cubicBezTo>
                  <a:pt x="3929" y="7664"/>
                  <a:pt x="3959" y="7664"/>
                  <a:pt x="4032" y="7643"/>
                </a:cubicBezTo>
                <a:cubicBezTo>
                  <a:pt x="4124" y="7618"/>
                  <a:pt x="4153" y="7623"/>
                  <a:pt x="4187" y="7670"/>
                </a:cubicBezTo>
                <a:cubicBezTo>
                  <a:pt x="4241" y="7745"/>
                  <a:pt x="4223" y="7850"/>
                  <a:pt x="4152" y="7867"/>
                </a:cubicBezTo>
                <a:cubicBezTo>
                  <a:pt x="4112" y="7877"/>
                  <a:pt x="4111" y="7893"/>
                  <a:pt x="4148" y="7926"/>
                </a:cubicBezTo>
                <a:cubicBezTo>
                  <a:pt x="4220" y="7991"/>
                  <a:pt x="4161" y="8049"/>
                  <a:pt x="4062" y="8009"/>
                </a:cubicBezTo>
                <a:cubicBezTo>
                  <a:pt x="4008" y="7988"/>
                  <a:pt x="3965" y="7990"/>
                  <a:pt x="3931" y="8015"/>
                </a:cubicBezTo>
                <a:cubicBezTo>
                  <a:pt x="3867" y="8063"/>
                  <a:pt x="3863" y="8194"/>
                  <a:pt x="3925" y="8223"/>
                </a:cubicBezTo>
                <a:cubicBezTo>
                  <a:pt x="3960" y="8239"/>
                  <a:pt x="3959" y="8422"/>
                  <a:pt x="3924" y="8422"/>
                </a:cubicBezTo>
                <a:cubicBezTo>
                  <a:pt x="3889" y="8422"/>
                  <a:pt x="3894" y="8562"/>
                  <a:pt x="3931" y="8595"/>
                </a:cubicBezTo>
                <a:cubicBezTo>
                  <a:pt x="3965" y="8626"/>
                  <a:pt x="3957" y="8642"/>
                  <a:pt x="3896" y="8658"/>
                </a:cubicBezTo>
                <a:cubicBezTo>
                  <a:pt x="3850" y="8670"/>
                  <a:pt x="3779" y="8702"/>
                  <a:pt x="3737" y="8728"/>
                </a:cubicBezTo>
                <a:cubicBezTo>
                  <a:pt x="3668" y="8772"/>
                  <a:pt x="3667" y="8784"/>
                  <a:pt x="3730" y="8856"/>
                </a:cubicBezTo>
                <a:cubicBezTo>
                  <a:pt x="3796" y="8931"/>
                  <a:pt x="3793" y="8936"/>
                  <a:pt x="3671" y="8973"/>
                </a:cubicBezTo>
                <a:cubicBezTo>
                  <a:pt x="3512" y="9020"/>
                  <a:pt x="3164" y="9012"/>
                  <a:pt x="3093" y="8959"/>
                </a:cubicBezTo>
                <a:cubicBezTo>
                  <a:pt x="3076" y="8947"/>
                  <a:pt x="3036" y="8952"/>
                  <a:pt x="3004" y="8972"/>
                </a:cubicBezTo>
                <a:cubicBezTo>
                  <a:pt x="2972" y="8991"/>
                  <a:pt x="2922" y="8997"/>
                  <a:pt x="2892" y="8983"/>
                </a:cubicBezTo>
                <a:cubicBezTo>
                  <a:pt x="2863" y="8970"/>
                  <a:pt x="2744" y="8952"/>
                  <a:pt x="2627" y="8945"/>
                </a:cubicBezTo>
                <a:cubicBezTo>
                  <a:pt x="2450" y="8934"/>
                  <a:pt x="2396" y="8946"/>
                  <a:pt x="2293" y="9017"/>
                </a:cubicBezTo>
                <a:cubicBezTo>
                  <a:pt x="2203" y="9079"/>
                  <a:pt x="2156" y="9092"/>
                  <a:pt x="2115" y="9066"/>
                </a:cubicBezTo>
                <a:cubicBezTo>
                  <a:pt x="2083" y="9047"/>
                  <a:pt x="2047" y="9045"/>
                  <a:pt x="2034" y="9061"/>
                </a:cubicBezTo>
                <a:cubicBezTo>
                  <a:pt x="2020" y="9077"/>
                  <a:pt x="1950" y="9083"/>
                  <a:pt x="1878" y="9075"/>
                </a:cubicBezTo>
                <a:cubicBezTo>
                  <a:pt x="1766" y="9063"/>
                  <a:pt x="1734" y="9077"/>
                  <a:pt x="1673" y="9165"/>
                </a:cubicBezTo>
                <a:cubicBezTo>
                  <a:pt x="1617" y="9245"/>
                  <a:pt x="1584" y="9262"/>
                  <a:pt x="1525" y="9240"/>
                </a:cubicBezTo>
                <a:cubicBezTo>
                  <a:pt x="1338" y="9173"/>
                  <a:pt x="1009" y="9290"/>
                  <a:pt x="1116" y="9386"/>
                </a:cubicBezTo>
                <a:cubicBezTo>
                  <a:pt x="1146" y="9413"/>
                  <a:pt x="1125" y="9442"/>
                  <a:pt x="1048" y="9480"/>
                </a:cubicBezTo>
                <a:cubicBezTo>
                  <a:pt x="918" y="9543"/>
                  <a:pt x="889" y="9653"/>
                  <a:pt x="1013" y="9614"/>
                </a:cubicBezTo>
                <a:cubicBezTo>
                  <a:pt x="1056" y="9601"/>
                  <a:pt x="1127" y="9588"/>
                  <a:pt x="1171" y="9584"/>
                </a:cubicBezTo>
                <a:cubicBezTo>
                  <a:pt x="1215" y="9581"/>
                  <a:pt x="1281" y="9554"/>
                  <a:pt x="1320" y="9525"/>
                </a:cubicBezTo>
                <a:cubicBezTo>
                  <a:pt x="1380" y="9481"/>
                  <a:pt x="1407" y="9479"/>
                  <a:pt x="1504" y="9517"/>
                </a:cubicBezTo>
                <a:cubicBezTo>
                  <a:pt x="1651" y="9574"/>
                  <a:pt x="1700" y="9636"/>
                  <a:pt x="1641" y="9689"/>
                </a:cubicBezTo>
                <a:cubicBezTo>
                  <a:pt x="1614" y="9712"/>
                  <a:pt x="1609" y="9731"/>
                  <a:pt x="1628" y="9731"/>
                </a:cubicBezTo>
                <a:cubicBezTo>
                  <a:pt x="1647" y="9731"/>
                  <a:pt x="1627" y="9761"/>
                  <a:pt x="1583" y="9797"/>
                </a:cubicBezTo>
                <a:cubicBezTo>
                  <a:pt x="1540" y="9833"/>
                  <a:pt x="1486" y="9854"/>
                  <a:pt x="1465" y="9844"/>
                </a:cubicBezTo>
                <a:cubicBezTo>
                  <a:pt x="1444" y="9835"/>
                  <a:pt x="1426" y="9842"/>
                  <a:pt x="1426" y="9860"/>
                </a:cubicBezTo>
                <a:cubicBezTo>
                  <a:pt x="1426" y="9878"/>
                  <a:pt x="1447" y="9902"/>
                  <a:pt x="1472" y="9914"/>
                </a:cubicBezTo>
                <a:cubicBezTo>
                  <a:pt x="1497" y="9925"/>
                  <a:pt x="1503" y="9952"/>
                  <a:pt x="1486" y="9972"/>
                </a:cubicBezTo>
                <a:cubicBezTo>
                  <a:pt x="1467" y="9995"/>
                  <a:pt x="1482" y="10001"/>
                  <a:pt x="1526" y="9988"/>
                </a:cubicBezTo>
                <a:cubicBezTo>
                  <a:pt x="1565" y="9977"/>
                  <a:pt x="1630" y="9987"/>
                  <a:pt x="1673" y="10010"/>
                </a:cubicBezTo>
                <a:cubicBezTo>
                  <a:pt x="1744" y="10049"/>
                  <a:pt x="1738" y="10060"/>
                  <a:pt x="1596" y="10141"/>
                </a:cubicBezTo>
                <a:cubicBezTo>
                  <a:pt x="1510" y="10189"/>
                  <a:pt x="1415" y="10229"/>
                  <a:pt x="1386" y="10229"/>
                </a:cubicBezTo>
                <a:cubicBezTo>
                  <a:pt x="1356" y="10229"/>
                  <a:pt x="1343" y="10242"/>
                  <a:pt x="1358" y="10260"/>
                </a:cubicBezTo>
                <a:cubicBezTo>
                  <a:pt x="1372" y="10277"/>
                  <a:pt x="1344" y="10308"/>
                  <a:pt x="1295" y="10327"/>
                </a:cubicBezTo>
                <a:cubicBezTo>
                  <a:pt x="1133" y="10392"/>
                  <a:pt x="973" y="10520"/>
                  <a:pt x="1025" y="10544"/>
                </a:cubicBezTo>
                <a:cubicBezTo>
                  <a:pt x="1092" y="10575"/>
                  <a:pt x="991" y="10663"/>
                  <a:pt x="902" y="10651"/>
                </a:cubicBezTo>
                <a:cubicBezTo>
                  <a:pt x="856" y="10645"/>
                  <a:pt x="830" y="10679"/>
                  <a:pt x="818" y="10759"/>
                </a:cubicBezTo>
                <a:cubicBezTo>
                  <a:pt x="794" y="10924"/>
                  <a:pt x="765" y="10968"/>
                  <a:pt x="694" y="10948"/>
                </a:cubicBezTo>
                <a:cubicBezTo>
                  <a:pt x="660" y="10938"/>
                  <a:pt x="617" y="10940"/>
                  <a:pt x="601" y="10952"/>
                </a:cubicBezTo>
                <a:cubicBezTo>
                  <a:pt x="584" y="10964"/>
                  <a:pt x="547" y="10975"/>
                  <a:pt x="519" y="10975"/>
                </a:cubicBezTo>
                <a:cubicBezTo>
                  <a:pt x="490" y="10975"/>
                  <a:pt x="466" y="10997"/>
                  <a:pt x="466" y="11025"/>
                </a:cubicBezTo>
                <a:cubicBezTo>
                  <a:pt x="465" y="11052"/>
                  <a:pt x="448" y="11094"/>
                  <a:pt x="428" y="11118"/>
                </a:cubicBezTo>
                <a:cubicBezTo>
                  <a:pt x="405" y="11145"/>
                  <a:pt x="421" y="11185"/>
                  <a:pt x="468" y="11225"/>
                </a:cubicBezTo>
                <a:cubicBezTo>
                  <a:pt x="537" y="11281"/>
                  <a:pt x="538" y="11291"/>
                  <a:pt x="475" y="11308"/>
                </a:cubicBezTo>
                <a:cubicBezTo>
                  <a:pt x="343" y="11346"/>
                  <a:pt x="444" y="11422"/>
                  <a:pt x="605" y="11407"/>
                </a:cubicBezTo>
                <a:cubicBezTo>
                  <a:pt x="721" y="11396"/>
                  <a:pt x="767" y="11407"/>
                  <a:pt x="801" y="11456"/>
                </a:cubicBezTo>
                <a:cubicBezTo>
                  <a:pt x="838" y="11506"/>
                  <a:pt x="829" y="11526"/>
                  <a:pt x="757" y="11555"/>
                </a:cubicBezTo>
                <a:cubicBezTo>
                  <a:pt x="707" y="11575"/>
                  <a:pt x="648" y="11583"/>
                  <a:pt x="626" y="11573"/>
                </a:cubicBezTo>
                <a:cubicBezTo>
                  <a:pt x="604" y="11562"/>
                  <a:pt x="572" y="11569"/>
                  <a:pt x="556" y="11587"/>
                </a:cubicBezTo>
                <a:cubicBezTo>
                  <a:pt x="541" y="11606"/>
                  <a:pt x="555" y="11621"/>
                  <a:pt x="588" y="11621"/>
                </a:cubicBezTo>
                <a:cubicBezTo>
                  <a:pt x="621" y="11621"/>
                  <a:pt x="718" y="11664"/>
                  <a:pt x="801" y="11716"/>
                </a:cubicBezTo>
                <a:lnTo>
                  <a:pt x="953" y="11811"/>
                </a:lnTo>
                <a:lnTo>
                  <a:pt x="825" y="11899"/>
                </a:lnTo>
                <a:cubicBezTo>
                  <a:pt x="755" y="11948"/>
                  <a:pt x="666" y="11980"/>
                  <a:pt x="627" y="11971"/>
                </a:cubicBezTo>
                <a:cubicBezTo>
                  <a:pt x="523" y="11946"/>
                  <a:pt x="422" y="12007"/>
                  <a:pt x="422" y="12093"/>
                </a:cubicBezTo>
                <a:cubicBezTo>
                  <a:pt x="422" y="12150"/>
                  <a:pt x="392" y="12172"/>
                  <a:pt x="293" y="12185"/>
                </a:cubicBezTo>
                <a:cubicBezTo>
                  <a:pt x="221" y="12194"/>
                  <a:pt x="155" y="12219"/>
                  <a:pt x="145" y="12240"/>
                </a:cubicBezTo>
                <a:cubicBezTo>
                  <a:pt x="134" y="12265"/>
                  <a:pt x="161" y="12273"/>
                  <a:pt x="219" y="12262"/>
                </a:cubicBezTo>
                <a:cubicBezTo>
                  <a:pt x="291" y="12248"/>
                  <a:pt x="325" y="12268"/>
                  <a:pt x="374" y="12354"/>
                </a:cubicBezTo>
                <a:cubicBezTo>
                  <a:pt x="427" y="12449"/>
                  <a:pt x="426" y="12473"/>
                  <a:pt x="369" y="12537"/>
                </a:cubicBezTo>
                <a:cubicBezTo>
                  <a:pt x="333" y="12578"/>
                  <a:pt x="280" y="12605"/>
                  <a:pt x="250" y="12596"/>
                </a:cubicBezTo>
                <a:cubicBezTo>
                  <a:pt x="220" y="12588"/>
                  <a:pt x="148" y="12619"/>
                  <a:pt x="89" y="12665"/>
                </a:cubicBezTo>
                <a:cubicBezTo>
                  <a:pt x="31" y="12711"/>
                  <a:pt x="-9" y="12749"/>
                  <a:pt x="1" y="12751"/>
                </a:cubicBezTo>
                <a:cubicBezTo>
                  <a:pt x="153" y="12771"/>
                  <a:pt x="196" y="12783"/>
                  <a:pt x="236" y="12812"/>
                </a:cubicBezTo>
                <a:cubicBezTo>
                  <a:pt x="268" y="12836"/>
                  <a:pt x="261" y="12864"/>
                  <a:pt x="215" y="12905"/>
                </a:cubicBezTo>
                <a:cubicBezTo>
                  <a:pt x="115" y="12993"/>
                  <a:pt x="127" y="13098"/>
                  <a:pt x="244" y="13180"/>
                </a:cubicBezTo>
                <a:cubicBezTo>
                  <a:pt x="344" y="13250"/>
                  <a:pt x="350" y="13250"/>
                  <a:pt x="392" y="13191"/>
                </a:cubicBezTo>
                <a:cubicBezTo>
                  <a:pt x="423" y="13148"/>
                  <a:pt x="487" y="13130"/>
                  <a:pt x="608" y="13130"/>
                </a:cubicBezTo>
                <a:cubicBezTo>
                  <a:pt x="771" y="13130"/>
                  <a:pt x="779" y="13135"/>
                  <a:pt x="765" y="13228"/>
                </a:cubicBezTo>
                <a:cubicBezTo>
                  <a:pt x="753" y="13309"/>
                  <a:pt x="761" y="13318"/>
                  <a:pt x="815" y="13285"/>
                </a:cubicBezTo>
                <a:cubicBezTo>
                  <a:pt x="862" y="13255"/>
                  <a:pt x="912" y="13254"/>
                  <a:pt x="1002" y="13279"/>
                </a:cubicBezTo>
                <a:cubicBezTo>
                  <a:pt x="1113" y="13311"/>
                  <a:pt x="1119" y="13320"/>
                  <a:pt x="1059" y="13372"/>
                </a:cubicBezTo>
                <a:cubicBezTo>
                  <a:pt x="928" y="13485"/>
                  <a:pt x="912" y="13527"/>
                  <a:pt x="1023" y="13469"/>
                </a:cubicBezTo>
                <a:cubicBezTo>
                  <a:pt x="1115" y="13421"/>
                  <a:pt x="1141" y="13420"/>
                  <a:pt x="1254" y="13464"/>
                </a:cubicBezTo>
                <a:cubicBezTo>
                  <a:pt x="1324" y="13491"/>
                  <a:pt x="1381" y="13536"/>
                  <a:pt x="1381" y="13564"/>
                </a:cubicBezTo>
                <a:cubicBezTo>
                  <a:pt x="1381" y="13592"/>
                  <a:pt x="1398" y="13607"/>
                  <a:pt x="1419" y="13597"/>
                </a:cubicBezTo>
                <a:cubicBezTo>
                  <a:pt x="1440" y="13588"/>
                  <a:pt x="1495" y="13600"/>
                  <a:pt x="1542" y="13625"/>
                </a:cubicBezTo>
                <a:cubicBezTo>
                  <a:pt x="1624" y="13670"/>
                  <a:pt x="1623" y="13672"/>
                  <a:pt x="1542" y="13739"/>
                </a:cubicBezTo>
                <a:cubicBezTo>
                  <a:pt x="1496" y="13777"/>
                  <a:pt x="1443" y="13801"/>
                  <a:pt x="1423" y="13792"/>
                </a:cubicBezTo>
                <a:cubicBezTo>
                  <a:pt x="1404" y="13783"/>
                  <a:pt x="1373" y="13794"/>
                  <a:pt x="1355" y="13815"/>
                </a:cubicBezTo>
                <a:cubicBezTo>
                  <a:pt x="1333" y="13842"/>
                  <a:pt x="1352" y="13847"/>
                  <a:pt x="1418" y="13835"/>
                </a:cubicBezTo>
                <a:cubicBezTo>
                  <a:pt x="1532" y="13813"/>
                  <a:pt x="1652" y="13897"/>
                  <a:pt x="1549" y="13927"/>
                </a:cubicBezTo>
                <a:cubicBezTo>
                  <a:pt x="1510" y="13938"/>
                  <a:pt x="1492" y="13976"/>
                  <a:pt x="1503" y="14019"/>
                </a:cubicBezTo>
                <a:cubicBezTo>
                  <a:pt x="1530" y="14128"/>
                  <a:pt x="1396" y="14340"/>
                  <a:pt x="1300" y="14340"/>
                </a:cubicBezTo>
                <a:cubicBezTo>
                  <a:pt x="1256" y="14340"/>
                  <a:pt x="1181" y="14362"/>
                  <a:pt x="1133" y="14389"/>
                </a:cubicBezTo>
                <a:cubicBezTo>
                  <a:pt x="1086" y="14416"/>
                  <a:pt x="999" y="14438"/>
                  <a:pt x="939" y="14439"/>
                </a:cubicBezTo>
                <a:cubicBezTo>
                  <a:pt x="880" y="14439"/>
                  <a:pt x="845" y="14450"/>
                  <a:pt x="861" y="14463"/>
                </a:cubicBezTo>
                <a:cubicBezTo>
                  <a:pt x="878" y="14475"/>
                  <a:pt x="854" y="14516"/>
                  <a:pt x="808" y="14554"/>
                </a:cubicBezTo>
                <a:cubicBezTo>
                  <a:pt x="700" y="14644"/>
                  <a:pt x="661" y="14731"/>
                  <a:pt x="716" y="14757"/>
                </a:cubicBezTo>
                <a:cubicBezTo>
                  <a:pt x="741" y="14768"/>
                  <a:pt x="789" y="14760"/>
                  <a:pt x="822" y="14739"/>
                </a:cubicBezTo>
                <a:cubicBezTo>
                  <a:pt x="903" y="14690"/>
                  <a:pt x="1181" y="14742"/>
                  <a:pt x="1181" y="14807"/>
                </a:cubicBezTo>
                <a:cubicBezTo>
                  <a:pt x="1181" y="14833"/>
                  <a:pt x="1161" y="14856"/>
                  <a:pt x="1136" y="14856"/>
                </a:cubicBezTo>
                <a:cubicBezTo>
                  <a:pt x="1042" y="14860"/>
                  <a:pt x="891" y="14910"/>
                  <a:pt x="891" y="14937"/>
                </a:cubicBezTo>
                <a:cubicBezTo>
                  <a:pt x="891" y="14953"/>
                  <a:pt x="912" y="14976"/>
                  <a:pt x="938" y="14988"/>
                </a:cubicBezTo>
                <a:cubicBezTo>
                  <a:pt x="964" y="15000"/>
                  <a:pt x="975" y="15033"/>
                  <a:pt x="960" y="15061"/>
                </a:cubicBezTo>
                <a:cubicBezTo>
                  <a:pt x="943" y="15095"/>
                  <a:pt x="955" y="15104"/>
                  <a:pt x="999" y="15092"/>
                </a:cubicBezTo>
                <a:cubicBezTo>
                  <a:pt x="1035" y="15082"/>
                  <a:pt x="1117" y="15105"/>
                  <a:pt x="1182" y="15144"/>
                </a:cubicBezTo>
                <a:cubicBezTo>
                  <a:pt x="1280" y="15201"/>
                  <a:pt x="1308" y="15205"/>
                  <a:pt x="1341" y="15166"/>
                </a:cubicBezTo>
                <a:cubicBezTo>
                  <a:pt x="1363" y="15141"/>
                  <a:pt x="1381" y="15102"/>
                  <a:pt x="1381" y="15079"/>
                </a:cubicBezTo>
                <a:cubicBezTo>
                  <a:pt x="1382" y="15057"/>
                  <a:pt x="1432" y="15013"/>
                  <a:pt x="1494" y="14983"/>
                </a:cubicBezTo>
                <a:cubicBezTo>
                  <a:pt x="1585" y="14939"/>
                  <a:pt x="1629" y="14936"/>
                  <a:pt x="1717" y="14965"/>
                </a:cubicBezTo>
                <a:cubicBezTo>
                  <a:pt x="1778" y="14986"/>
                  <a:pt x="1827" y="15017"/>
                  <a:pt x="1827" y="15035"/>
                </a:cubicBezTo>
                <a:cubicBezTo>
                  <a:pt x="1827" y="15078"/>
                  <a:pt x="1989" y="15140"/>
                  <a:pt x="2131" y="15152"/>
                </a:cubicBezTo>
                <a:cubicBezTo>
                  <a:pt x="2194" y="15157"/>
                  <a:pt x="2272" y="15188"/>
                  <a:pt x="2304" y="15221"/>
                </a:cubicBezTo>
                <a:cubicBezTo>
                  <a:pt x="2337" y="15254"/>
                  <a:pt x="2363" y="15264"/>
                  <a:pt x="2363" y="15243"/>
                </a:cubicBezTo>
                <a:cubicBezTo>
                  <a:pt x="2363" y="15189"/>
                  <a:pt x="2571" y="15092"/>
                  <a:pt x="2630" y="15120"/>
                </a:cubicBezTo>
                <a:cubicBezTo>
                  <a:pt x="2665" y="15135"/>
                  <a:pt x="2660" y="15165"/>
                  <a:pt x="2615" y="15216"/>
                </a:cubicBezTo>
                <a:cubicBezTo>
                  <a:pt x="2557" y="15282"/>
                  <a:pt x="2560" y="15298"/>
                  <a:pt x="2634" y="15370"/>
                </a:cubicBezTo>
                <a:cubicBezTo>
                  <a:pt x="2680" y="15415"/>
                  <a:pt x="2718" y="15468"/>
                  <a:pt x="2718" y="15488"/>
                </a:cubicBezTo>
                <a:cubicBezTo>
                  <a:pt x="2719" y="15507"/>
                  <a:pt x="2769" y="15540"/>
                  <a:pt x="2828" y="15560"/>
                </a:cubicBezTo>
                <a:cubicBezTo>
                  <a:pt x="2913" y="15589"/>
                  <a:pt x="2947" y="15587"/>
                  <a:pt x="2988" y="15550"/>
                </a:cubicBezTo>
                <a:cubicBezTo>
                  <a:pt x="3018" y="15524"/>
                  <a:pt x="3056" y="15509"/>
                  <a:pt x="3075" y="15518"/>
                </a:cubicBezTo>
                <a:cubicBezTo>
                  <a:pt x="3093" y="15526"/>
                  <a:pt x="3144" y="15503"/>
                  <a:pt x="3188" y="15468"/>
                </a:cubicBezTo>
                <a:cubicBezTo>
                  <a:pt x="3301" y="15375"/>
                  <a:pt x="3466" y="15398"/>
                  <a:pt x="3658" y="15535"/>
                </a:cubicBezTo>
                <a:cubicBezTo>
                  <a:pt x="3803" y="15639"/>
                  <a:pt x="3829" y="15647"/>
                  <a:pt x="3869" y="15599"/>
                </a:cubicBezTo>
                <a:cubicBezTo>
                  <a:pt x="3922" y="15537"/>
                  <a:pt x="4064" y="15536"/>
                  <a:pt x="4163" y="15597"/>
                </a:cubicBezTo>
                <a:cubicBezTo>
                  <a:pt x="4243" y="15647"/>
                  <a:pt x="4342" y="15614"/>
                  <a:pt x="4308" y="15550"/>
                </a:cubicBezTo>
                <a:cubicBezTo>
                  <a:pt x="4278" y="15491"/>
                  <a:pt x="4480" y="15397"/>
                  <a:pt x="4576" y="15424"/>
                </a:cubicBezTo>
                <a:cubicBezTo>
                  <a:pt x="4627" y="15439"/>
                  <a:pt x="4641" y="15434"/>
                  <a:pt x="4621" y="15409"/>
                </a:cubicBezTo>
                <a:cubicBezTo>
                  <a:pt x="4604" y="15388"/>
                  <a:pt x="4614" y="15341"/>
                  <a:pt x="4644" y="15305"/>
                </a:cubicBezTo>
                <a:cubicBezTo>
                  <a:pt x="4690" y="15251"/>
                  <a:pt x="4688" y="15229"/>
                  <a:pt x="4628" y="15180"/>
                </a:cubicBezTo>
                <a:cubicBezTo>
                  <a:pt x="4565" y="15128"/>
                  <a:pt x="4563" y="15111"/>
                  <a:pt x="4616" y="15056"/>
                </a:cubicBezTo>
                <a:cubicBezTo>
                  <a:pt x="4651" y="15022"/>
                  <a:pt x="4670" y="14983"/>
                  <a:pt x="4658" y="14969"/>
                </a:cubicBezTo>
                <a:cubicBezTo>
                  <a:pt x="4626" y="14931"/>
                  <a:pt x="4861" y="14830"/>
                  <a:pt x="4934" y="14851"/>
                </a:cubicBezTo>
                <a:cubicBezTo>
                  <a:pt x="4971" y="14862"/>
                  <a:pt x="4988" y="14886"/>
                  <a:pt x="4972" y="14905"/>
                </a:cubicBezTo>
                <a:cubicBezTo>
                  <a:pt x="4956" y="14924"/>
                  <a:pt x="4969" y="14935"/>
                  <a:pt x="5001" y="14930"/>
                </a:cubicBezTo>
                <a:cubicBezTo>
                  <a:pt x="5033" y="14925"/>
                  <a:pt x="5066" y="14953"/>
                  <a:pt x="5074" y="14992"/>
                </a:cubicBezTo>
                <a:cubicBezTo>
                  <a:pt x="5082" y="15032"/>
                  <a:pt x="5131" y="15071"/>
                  <a:pt x="5184" y="15081"/>
                </a:cubicBezTo>
                <a:cubicBezTo>
                  <a:pt x="5237" y="15092"/>
                  <a:pt x="5267" y="15111"/>
                  <a:pt x="5251" y="15123"/>
                </a:cubicBezTo>
                <a:cubicBezTo>
                  <a:pt x="5234" y="15135"/>
                  <a:pt x="5270" y="15174"/>
                  <a:pt x="5330" y="15210"/>
                </a:cubicBezTo>
                <a:cubicBezTo>
                  <a:pt x="5391" y="15245"/>
                  <a:pt x="5440" y="15300"/>
                  <a:pt x="5440" y="15331"/>
                </a:cubicBezTo>
                <a:cubicBezTo>
                  <a:pt x="5440" y="15363"/>
                  <a:pt x="5459" y="15403"/>
                  <a:pt x="5483" y="15421"/>
                </a:cubicBezTo>
                <a:cubicBezTo>
                  <a:pt x="5508" y="15439"/>
                  <a:pt x="5535" y="15517"/>
                  <a:pt x="5545" y="15594"/>
                </a:cubicBezTo>
                <a:cubicBezTo>
                  <a:pt x="5554" y="15672"/>
                  <a:pt x="5575" y="15744"/>
                  <a:pt x="5591" y="15756"/>
                </a:cubicBezTo>
                <a:cubicBezTo>
                  <a:pt x="5606" y="15767"/>
                  <a:pt x="5567" y="15827"/>
                  <a:pt x="5504" y="15888"/>
                </a:cubicBezTo>
                <a:cubicBezTo>
                  <a:pt x="5442" y="15948"/>
                  <a:pt x="5404" y="15998"/>
                  <a:pt x="5419" y="15998"/>
                </a:cubicBezTo>
                <a:cubicBezTo>
                  <a:pt x="5435" y="15998"/>
                  <a:pt x="5406" y="16048"/>
                  <a:pt x="5355" y="16109"/>
                </a:cubicBezTo>
                <a:lnTo>
                  <a:pt x="5263" y="16220"/>
                </a:lnTo>
                <a:lnTo>
                  <a:pt x="5373" y="16297"/>
                </a:lnTo>
                <a:cubicBezTo>
                  <a:pt x="5477" y="16369"/>
                  <a:pt x="5480" y="16379"/>
                  <a:pt x="5411" y="16436"/>
                </a:cubicBezTo>
                <a:cubicBezTo>
                  <a:pt x="5370" y="16469"/>
                  <a:pt x="5310" y="16496"/>
                  <a:pt x="5277" y="16496"/>
                </a:cubicBezTo>
                <a:cubicBezTo>
                  <a:pt x="5237" y="16496"/>
                  <a:pt x="5247" y="16518"/>
                  <a:pt x="5308" y="16563"/>
                </a:cubicBezTo>
                <a:cubicBezTo>
                  <a:pt x="5358" y="16600"/>
                  <a:pt x="5387" y="16645"/>
                  <a:pt x="5372" y="16663"/>
                </a:cubicBezTo>
                <a:cubicBezTo>
                  <a:pt x="5357" y="16680"/>
                  <a:pt x="5387" y="16697"/>
                  <a:pt x="5437" y="16699"/>
                </a:cubicBezTo>
                <a:cubicBezTo>
                  <a:pt x="5575" y="16705"/>
                  <a:pt x="5587" y="16708"/>
                  <a:pt x="5719" y="16774"/>
                </a:cubicBezTo>
                <a:cubicBezTo>
                  <a:pt x="5786" y="16807"/>
                  <a:pt x="5830" y="16847"/>
                  <a:pt x="5818" y="16862"/>
                </a:cubicBezTo>
                <a:cubicBezTo>
                  <a:pt x="5806" y="16877"/>
                  <a:pt x="5818" y="16899"/>
                  <a:pt x="5844" y="16911"/>
                </a:cubicBezTo>
                <a:cubicBezTo>
                  <a:pt x="5877" y="16926"/>
                  <a:pt x="5866" y="16955"/>
                  <a:pt x="5814" y="16998"/>
                </a:cubicBezTo>
                <a:cubicBezTo>
                  <a:pt x="5771" y="17034"/>
                  <a:pt x="5731" y="17087"/>
                  <a:pt x="5725" y="17118"/>
                </a:cubicBezTo>
                <a:cubicBezTo>
                  <a:pt x="5719" y="17148"/>
                  <a:pt x="5637" y="17220"/>
                  <a:pt x="5543" y="17279"/>
                </a:cubicBezTo>
                <a:cubicBezTo>
                  <a:pt x="5413" y="17361"/>
                  <a:pt x="5385" y="17395"/>
                  <a:pt x="5425" y="17425"/>
                </a:cubicBezTo>
                <a:cubicBezTo>
                  <a:pt x="5465" y="17456"/>
                  <a:pt x="5457" y="17497"/>
                  <a:pt x="5386" y="17597"/>
                </a:cubicBezTo>
                <a:cubicBezTo>
                  <a:pt x="5335" y="17670"/>
                  <a:pt x="5265" y="17737"/>
                  <a:pt x="5231" y="17747"/>
                </a:cubicBezTo>
                <a:cubicBezTo>
                  <a:pt x="5126" y="17777"/>
                  <a:pt x="5075" y="17880"/>
                  <a:pt x="5132" y="17948"/>
                </a:cubicBezTo>
                <a:cubicBezTo>
                  <a:pt x="5172" y="17995"/>
                  <a:pt x="5167" y="18033"/>
                  <a:pt x="5104" y="18123"/>
                </a:cubicBezTo>
                <a:cubicBezTo>
                  <a:pt x="5039" y="18217"/>
                  <a:pt x="5037" y="18229"/>
                  <a:pt x="5095" y="18193"/>
                </a:cubicBezTo>
                <a:cubicBezTo>
                  <a:pt x="5147" y="18161"/>
                  <a:pt x="5173" y="18161"/>
                  <a:pt x="5198" y="18190"/>
                </a:cubicBezTo>
                <a:cubicBezTo>
                  <a:pt x="5221" y="18218"/>
                  <a:pt x="5241" y="18213"/>
                  <a:pt x="5270" y="18173"/>
                </a:cubicBezTo>
                <a:cubicBezTo>
                  <a:pt x="5335" y="18088"/>
                  <a:pt x="5390" y="18142"/>
                  <a:pt x="5422" y="18322"/>
                </a:cubicBezTo>
                <a:cubicBezTo>
                  <a:pt x="5438" y="18412"/>
                  <a:pt x="5471" y="18496"/>
                  <a:pt x="5493" y="18506"/>
                </a:cubicBezTo>
                <a:cubicBezTo>
                  <a:pt x="5517" y="18517"/>
                  <a:pt x="5513" y="18543"/>
                  <a:pt x="5485" y="18568"/>
                </a:cubicBezTo>
                <a:cubicBezTo>
                  <a:pt x="5447" y="18602"/>
                  <a:pt x="5457" y="18617"/>
                  <a:pt x="5527" y="18634"/>
                </a:cubicBezTo>
                <a:cubicBezTo>
                  <a:pt x="5577" y="18645"/>
                  <a:pt x="5637" y="18647"/>
                  <a:pt x="5660" y="18637"/>
                </a:cubicBezTo>
                <a:cubicBezTo>
                  <a:pt x="5684" y="18626"/>
                  <a:pt x="5714" y="18632"/>
                  <a:pt x="5730" y="18651"/>
                </a:cubicBezTo>
                <a:cubicBezTo>
                  <a:pt x="5747" y="18672"/>
                  <a:pt x="5790" y="18657"/>
                  <a:pt x="5838" y="18614"/>
                </a:cubicBezTo>
                <a:lnTo>
                  <a:pt x="5917" y="18541"/>
                </a:lnTo>
                <a:lnTo>
                  <a:pt x="6016" y="18615"/>
                </a:lnTo>
                <a:cubicBezTo>
                  <a:pt x="6088" y="18669"/>
                  <a:pt x="6131" y="18680"/>
                  <a:pt x="6172" y="18654"/>
                </a:cubicBezTo>
                <a:cubicBezTo>
                  <a:pt x="6214" y="18629"/>
                  <a:pt x="6262" y="18646"/>
                  <a:pt x="6356" y="18718"/>
                </a:cubicBezTo>
                <a:cubicBezTo>
                  <a:pt x="6426" y="18773"/>
                  <a:pt x="6466" y="18817"/>
                  <a:pt x="6445" y="18817"/>
                </a:cubicBezTo>
                <a:cubicBezTo>
                  <a:pt x="6425" y="18817"/>
                  <a:pt x="6441" y="18845"/>
                  <a:pt x="6481" y="18878"/>
                </a:cubicBezTo>
                <a:cubicBezTo>
                  <a:pt x="6522" y="18911"/>
                  <a:pt x="6540" y="18949"/>
                  <a:pt x="6522" y="18963"/>
                </a:cubicBezTo>
                <a:cubicBezTo>
                  <a:pt x="6503" y="18977"/>
                  <a:pt x="6488" y="19020"/>
                  <a:pt x="6488" y="19059"/>
                </a:cubicBezTo>
                <a:cubicBezTo>
                  <a:pt x="6488" y="19107"/>
                  <a:pt x="6459" y="19132"/>
                  <a:pt x="6399" y="19134"/>
                </a:cubicBezTo>
                <a:cubicBezTo>
                  <a:pt x="6139" y="19144"/>
                  <a:pt x="6141" y="19143"/>
                  <a:pt x="6173" y="19256"/>
                </a:cubicBezTo>
                <a:cubicBezTo>
                  <a:pt x="6191" y="19316"/>
                  <a:pt x="6209" y="19379"/>
                  <a:pt x="6214" y="19397"/>
                </a:cubicBezTo>
                <a:cubicBezTo>
                  <a:pt x="6228" y="19452"/>
                  <a:pt x="6282" y="19451"/>
                  <a:pt x="6402" y="19393"/>
                </a:cubicBezTo>
                <a:cubicBezTo>
                  <a:pt x="6508" y="19342"/>
                  <a:pt x="6522" y="19341"/>
                  <a:pt x="6590" y="19392"/>
                </a:cubicBezTo>
                <a:cubicBezTo>
                  <a:pt x="6645" y="19433"/>
                  <a:pt x="6650" y="19456"/>
                  <a:pt x="6612" y="19484"/>
                </a:cubicBezTo>
                <a:cubicBezTo>
                  <a:pt x="6575" y="19512"/>
                  <a:pt x="6596" y="19543"/>
                  <a:pt x="6696" y="19605"/>
                </a:cubicBezTo>
                <a:cubicBezTo>
                  <a:pt x="6804" y="19673"/>
                  <a:pt x="6827" y="19710"/>
                  <a:pt x="6812" y="19789"/>
                </a:cubicBezTo>
                <a:cubicBezTo>
                  <a:pt x="6789" y="19902"/>
                  <a:pt x="6909" y="20020"/>
                  <a:pt x="7003" y="19976"/>
                </a:cubicBezTo>
                <a:cubicBezTo>
                  <a:pt x="7034" y="19962"/>
                  <a:pt x="7087" y="19959"/>
                  <a:pt x="7121" y="19968"/>
                </a:cubicBezTo>
                <a:cubicBezTo>
                  <a:pt x="7157" y="19978"/>
                  <a:pt x="7178" y="19967"/>
                  <a:pt x="7170" y="19941"/>
                </a:cubicBezTo>
                <a:cubicBezTo>
                  <a:pt x="7148" y="19866"/>
                  <a:pt x="7373" y="19877"/>
                  <a:pt x="7456" y="19956"/>
                </a:cubicBezTo>
                <a:cubicBezTo>
                  <a:pt x="7525" y="20021"/>
                  <a:pt x="7526" y="20031"/>
                  <a:pt x="7460" y="20085"/>
                </a:cubicBezTo>
                <a:cubicBezTo>
                  <a:pt x="7394" y="20139"/>
                  <a:pt x="7396" y="20150"/>
                  <a:pt x="7485" y="20220"/>
                </a:cubicBezTo>
                <a:cubicBezTo>
                  <a:pt x="7538" y="20262"/>
                  <a:pt x="7581" y="20313"/>
                  <a:pt x="7581" y="20334"/>
                </a:cubicBezTo>
                <a:cubicBezTo>
                  <a:pt x="7581" y="20397"/>
                  <a:pt x="7924" y="20375"/>
                  <a:pt x="8008" y="20306"/>
                </a:cubicBezTo>
                <a:cubicBezTo>
                  <a:pt x="8069" y="20256"/>
                  <a:pt x="8101" y="20251"/>
                  <a:pt x="8178" y="20282"/>
                </a:cubicBezTo>
                <a:cubicBezTo>
                  <a:pt x="8410" y="20375"/>
                  <a:pt x="8704" y="20317"/>
                  <a:pt x="8756" y="20168"/>
                </a:cubicBezTo>
                <a:lnTo>
                  <a:pt x="8783" y="20097"/>
                </a:lnTo>
                <a:lnTo>
                  <a:pt x="8894" y="20174"/>
                </a:lnTo>
                <a:cubicBezTo>
                  <a:pt x="8970" y="20227"/>
                  <a:pt x="9004" y="20286"/>
                  <a:pt x="9002" y="20356"/>
                </a:cubicBezTo>
                <a:cubicBezTo>
                  <a:pt x="8992" y="20580"/>
                  <a:pt x="9005" y="20618"/>
                  <a:pt x="9071" y="20577"/>
                </a:cubicBezTo>
                <a:cubicBezTo>
                  <a:pt x="9105" y="20556"/>
                  <a:pt x="9151" y="20542"/>
                  <a:pt x="9172" y="20545"/>
                </a:cubicBezTo>
                <a:cubicBezTo>
                  <a:pt x="9229" y="20555"/>
                  <a:pt x="9442" y="20483"/>
                  <a:pt x="9475" y="20443"/>
                </a:cubicBezTo>
                <a:cubicBezTo>
                  <a:pt x="9492" y="20423"/>
                  <a:pt x="9529" y="20418"/>
                  <a:pt x="9558" y="20430"/>
                </a:cubicBezTo>
                <a:cubicBezTo>
                  <a:pt x="9587" y="20443"/>
                  <a:pt x="9595" y="20440"/>
                  <a:pt x="9577" y="20425"/>
                </a:cubicBezTo>
                <a:cubicBezTo>
                  <a:pt x="9559" y="20410"/>
                  <a:pt x="9566" y="20378"/>
                  <a:pt x="9593" y="20355"/>
                </a:cubicBezTo>
                <a:cubicBezTo>
                  <a:pt x="9619" y="20331"/>
                  <a:pt x="9625" y="20294"/>
                  <a:pt x="9607" y="20271"/>
                </a:cubicBezTo>
                <a:cubicBezTo>
                  <a:pt x="9534" y="20184"/>
                  <a:pt x="9551" y="20077"/>
                  <a:pt x="9644" y="20028"/>
                </a:cubicBezTo>
                <a:cubicBezTo>
                  <a:pt x="9746" y="19976"/>
                  <a:pt x="9856" y="20011"/>
                  <a:pt x="9856" y="20096"/>
                </a:cubicBezTo>
                <a:cubicBezTo>
                  <a:pt x="9856" y="20123"/>
                  <a:pt x="9893" y="20134"/>
                  <a:pt x="9956" y="20125"/>
                </a:cubicBezTo>
                <a:cubicBezTo>
                  <a:pt x="10260" y="20079"/>
                  <a:pt x="10258" y="20079"/>
                  <a:pt x="10356" y="20190"/>
                </a:cubicBezTo>
                <a:cubicBezTo>
                  <a:pt x="10409" y="20250"/>
                  <a:pt x="10509" y="20315"/>
                  <a:pt x="10578" y="20334"/>
                </a:cubicBezTo>
                <a:cubicBezTo>
                  <a:pt x="10672" y="20360"/>
                  <a:pt x="10697" y="20384"/>
                  <a:pt x="10674" y="20427"/>
                </a:cubicBezTo>
                <a:cubicBezTo>
                  <a:pt x="10656" y="20463"/>
                  <a:pt x="10662" y="20477"/>
                  <a:pt x="10690" y="20465"/>
                </a:cubicBezTo>
                <a:cubicBezTo>
                  <a:pt x="10715" y="20453"/>
                  <a:pt x="10793" y="20493"/>
                  <a:pt x="10864" y="20553"/>
                </a:cubicBezTo>
                <a:cubicBezTo>
                  <a:pt x="10935" y="20612"/>
                  <a:pt x="11049" y="20689"/>
                  <a:pt x="11116" y="20722"/>
                </a:cubicBezTo>
                <a:cubicBezTo>
                  <a:pt x="11230" y="20777"/>
                  <a:pt x="11239" y="20797"/>
                  <a:pt x="11239" y="21008"/>
                </a:cubicBezTo>
                <a:cubicBezTo>
                  <a:pt x="11239" y="21132"/>
                  <a:pt x="11223" y="21241"/>
                  <a:pt x="11204" y="21250"/>
                </a:cubicBezTo>
                <a:cubicBezTo>
                  <a:pt x="11185" y="21259"/>
                  <a:pt x="11164" y="21312"/>
                  <a:pt x="11158" y="21368"/>
                </a:cubicBezTo>
                <a:cubicBezTo>
                  <a:pt x="11149" y="21451"/>
                  <a:pt x="11169" y="21477"/>
                  <a:pt x="11262" y="21504"/>
                </a:cubicBezTo>
                <a:cubicBezTo>
                  <a:pt x="11326" y="21522"/>
                  <a:pt x="11365" y="21551"/>
                  <a:pt x="11349" y="21570"/>
                </a:cubicBezTo>
                <a:cubicBezTo>
                  <a:pt x="11330" y="21593"/>
                  <a:pt x="11390" y="21597"/>
                  <a:pt x="11536" y="21582"/>
                </a:cubicBezTo>
                <a:cubicBezTo>
                  <a:pt x="11654" y="21569"/>
                  <a:pt x="11782" y="21557"/>
                  <a:pt x="11820" y="21555"/>
                </a:cubicBezTo>
                <a:cubicBezTo>
                  <a:pt x="11858" y="21552"/>
                  <a:pt x="11937" y="21525"/>
                  <a:pt x="11994" y="21495"/>
                </a:cubicBezTo>
                <a:cubicBezTo>
                  <a:pt x="12086" y="21447"/>
                  <a:pt x="12093" y="21429"/>
                  <a:pt x="12051" y="21347"/>
                </a:cubicBezTo>
                <a:cubicBezTo>
                  <a:pt x="12025" y="21296"/>
                  <a:pt x="12004" y="21093"/>
                  <a:pt x="12003" y="20897"/>
                </a:cubicBezTo>
                <a:cubicBezTo>
                  <a:pt x="12001" y="20580"/>
                  <a:pt x="12011" y="20531"/>
                  <a:pt x="12092" y="20471"/>
                </a:cubicBezTo>
                <a:cubicBezTo>
                  <a:pt x="12142" y="20434"/>
                  <a:pt x="12211" y="20411"/>
                  <a:pt x="12245" y="20421"/>
                </a:cubicBezTo>
                <a:cubicBezTo>
                  <a:pt x="12280" y="20431"/>
                  <a:pt x="12329" y="20411"/>
                  <a:pt x="12355" y="20374"/>
                </a:cubicBezTo>
                <a:cubicBezTo>
                  <a:pt x="12381" y="20339"/>
                  <a:pt x="12429" y="20309"/>
                  <a:pt x="12463" y="20309"/>
                </a:cubicBezTo>
                <a:cubicBezTo>
                  <a:pt x="12496" y="20309"/>
                  <a:pt x="12535" y="20286"/>
                  <a:pt x="12549" y="20258"/>
                </a:cubicBezTo>
                <a:cubicBezTo>
                  <a:pt x="12572" y="20213"/>
                  <a:pt x="12587" y="20213"/>
                  <a:pt x="12687" y="20261"/>
                </a:cubicBezTo>
                <a:cubicBezTo>
                  <a:pt x="12749" y="20291"/>
                  <a:pt x="12830" y="20307"/>
                  <a:pt x="12868" y="20297"/>
                </a:cubicBezTo>
                <a:cubicBezTo>
                  <a:pt x="12908" y="20285"/>
                  <a:pt x="12948" y="20299"/>
                  <a:pt x="12963" y="20327"/>
                </a:cubicBezTo>
                <a:cubicBezTo>
                  <a:pt x="12977" y="20354"/>
                  <a:pt x="13006" y="20375"/>
                  <a:pt x="13030" y="20375"/>
                </a:cubicBezTo>
                <a:cubicBezTo>
                  <a:pt x="13053" y="20375"/>
                  <a:pt x="13060" y="20360"/>
                  <a:pt x="13045" y="20342"/>
                </a:cubicBezTo>
                <a:cubicBezTo>
                  <a:pt x="12989" y="20275"/>
                  <a:pt x="13075" y="20238"/>
                  <a:pt x="13158" y="20294"/>
                </a:cubicBezTo>
                <a:cubicBezTo>
                  <a:pt x="13234" y="20345"/>
                  <a:pt x="13241" y="20343"/>
                  <a:pt x="13288" y="20279"/>
                </a:cubicBezTo>
                <a:cubicBezTo>
                  <a:pt x="13315" y="20241"/>
                  <a:pt x="13352" y="20212"/>
                  <a:pt x="13370" y="20214"/>
                </a:cubicBezTo>
                <a:cubicBezTo>
                  <a:pt x="13468" y="20225"/>
                  <a:pt x="13521" y="20204"/>
                  <a:pt x="13500" y="20163"/>
                </a:cubicBezTo>
                <a:cubicBezTo>
                  <a:pt x="13472" y="20110"/>
                  <a:pt x="13599" y="20011"/>
                  <a:pt x="13696" y="20011"/>
                </a:cubicBezTo>
                <a:cubicBezTo>
                  <a:pt x="13789" y="20011"/>
                  <a:pt x="13965" y="19912"/>
                  <a:pt x="13936" y="19877"/>
                </a:cubicBezTo>
                <a:cubicBezTo>
                  <a:pt x="13922" y="19861"/>
                  <a:pt x="13996" y="19785"/>
                  <a:pt x="14098" y="19709"/>
                </a:cubicBezTo>
                <a:cubicBezTo>
                  <a:pt x="14199" y="19633"/>
                  <a:pt x="14297" y="19532"/>
                  <a:pt x="14315" y="19484"/>
                </a:cubicBezTo>
                <a:cubicBezTo>
                  <a:pt x="14333" y="19436"/>
                  <a:pt x="14371" y="19400"/>
                  <a:pt x="14397" y="19404"/>
                </a:cubicBezTo>
                <a:cubicBezTo>
                  <a:pt x="14424" y="19409"/>
                  <a:pt x="14437" y="19382"/>
                  <a:pt x="14428" y="19345"/>
                </a:cubicBezTo>
                <a:cubicBezTo>
                  <a:pt x="14418" y="19307"/>
                  <a:pt x="14439" y="19270"/>
                  <a:pt x="14475" y="19259"/>
                </a:cubicBezTo>
                <a:cubicBezTo>
                  <a:pt x="14556" y="19236"/>
                  <a:pt x="14560" y="19182"/>
                  <a:pt x="14481" y="19182"/>
                </a:cubicBezTo>
                <a:cubicBezTo>
                  <a:pt x="14449" y="19182"/>
                  <a:pt x="14368" y="19140"/>
                  <a:pt x="14302" y="19088"/>
                </a:cubicBezTo>
                <a:cubicBezTo>
                  <a:pt x="14209" y="19016"/>
                  <a:pt x="14194" y="18987"/>
                  <a:pt x="14236" y="18956"/>
                </a:cubicBezTo>
                <a:cubicBezTo>
                  <a:pt x="14265" y="18934"/>
                  <a:pt x="14274" y="18916"/>
                  <a:pt x="14255" y="18916"/>
                </a:cubicBezTo>
                <a:cubicBezTo>
                  <a:pt x="14192" y="18916"/>
                  <a:pt x="14405" y="18742"/>
                  <a:pt x="14524" y="18696"/>
                </a:cubicBezTo>
                <a:cubicBezTo>
                  <a:pt x="14644" y="18650"/>
                  <a:pt x="14695" y="18659"/>
                  <a:pt x="14696" y="18729"/>
                </a:cubicBezTo>
                <a:cubicBezTo>
                  <a:pt x="14696" y="18753"/>
                  <a:pt x="14780" y="18767"/>
                  <a:pt x="14923" y="18767"/>
                </a:cubicBezTo>
                <a:cubicBezTo>
                  <a:pt x="15058" y="18767"/>
                  <a:pt x="15183" y="18787"/>
                  <a:pt x="15232" y="18817"/>
                </a:cubicBezTo>
                <a:cubicBezTo>
                  <a:pt x="15278" y="18844"/>
                  <a:pt x="15300" y="18849"/>
                  <a:pt x="15282" y="18827"/>
                </a:cubicBezTo>
                <a:cubicBezTo>
                  <a:pt x="15263" y="18804"/>
                  <a:pt x="15290" y="18771"/>
                  <a:pt x="15346" y="18749"/>
                </a:cubicBezTo>
                <a:cubicBezTo>
                  <a:pt x="15433" y="18714"/>
                  <a:pt x="15435" y="18705"/>
                  <a:pt x="15373" y="18659"/>
                </a:cubicBezTo>
                <a:cubicBezTo>
                  <a:pt x="15322" y="18621"/>
                  <a:pt x="15316" y="18588"/>
                  <a:pt x="15346" y="18528"/>
                </a:cubicBezTo>
                <a:cubicBezTo>
                  <a:pt x="15369" y="18483"/>
                  <a:pt x="15378" y="18435"/>
                  <a:pt x="15366" y="18421"/>
                </a:cubicBezTo>
                <a:cubicBezTo>
                  <a:pt x="15354" y="18407"/>
                  <a:pt x="15385" y="18367"/>
                  <a:pt x="15436" y="18333"/>
                </a:cubicBezTo>
                <a:cubicBezTo>
                  <a:pt x="15525" y="18273"/>
                  <a:pt x="15532" y="18273"/>
                  <a:pt x="15692" y="18343"/>
                </a:cubicBezTo>
                <a:cubicBezTo>
                  <a:pt x="15782" y="18383"/>
                  <a:pt x="15852" y="18428"/>
                  <a:pt x="15847" y="18445"/>
                </a:cubicBezTo>
                <a:cubicBezTo>
                  <a:pt x="15828" y="18509"/>
                  <a:pt x="16048" y="18443"/>
                  <a:pt x="16071" y="18378"/>
                </a:cubicBezTo>
                <a:cubicBezTo>
                  <a:pt x="16091" y="18322"/>
                  <a:pt x="16109" y="18317"/>
                  <a:pt x="16160" y="18349"/>
                </a:cubicBezTo>
                <a:cubicBezTo>
                  <a:pt x="16211" y="18380"/>
                  <a:pt x="16230" y="18376"/>
                  <a:pt x="16251" y="18335"/>
                </a:cubicBezTo>
                <a:cubicBezTo>
                  <a:pt x="16272" y="18294"/>
                  <a:pt x="16315" y="18289"/>
                  <a:pt x="16446" y="18306"/>
                </a:cubicBezTo>
                <a:cubicBezTo>
                  <a:pt x="16539" y="18318"/>
                  <a:pt x="16642" y="18345"/>
                  <a:pt x="16678" y="18365"/>
                </a:cubicBezTo>
                <a:cubicBezTo>
                  <a:pt x="16726" y="18393"/>
                  <a:pt x="16734" y="18393"/>
                  <a:pt x="16711" y="18364"/>
                </a:cubicBezTo>
                <a:cubicBezTo>
                  <a:pt x="16692" y="18341"/>
                  <a:pt x="16731" y="18306"/>
                  <a:pt x="16811" y="18276"/>
                </a:cubicBezTo>
                <a:cubicBezTo>
                  <a:pt x="16937" y="18230"/>
                  <a:pt x="16947" y="18231"/>
                  <a:pt x="17014" y="18306"/>
                </a:cubicBezTo>
                <a:cubicBezTo>
                  <a:pt x="17052" y="18350"/>
                  <a:pt x="17069" y="18386"/>
                  <a:pt x="17050" y="18386"/>
                </a:cubicBezTo>
                <a:cubicBezTo>
                  <a:pt x="17031" y="18386"/>
                  <a:pt x="17045" y="18401"/>
                  <a:pt x="17082" y="18418"/>
                </a:cubicBezTo>
                <a:cubicBezTo>
                  <a:pt x="17119" y="18435"/>
                  <a:pt x="17151" y="18462"/>
                  <a:pt x="17153" y="18476"/>
                </a:cubicBezTo>
                <a:cubicBezTo>
                  <a:pt x="17158" y="18512"/>
                  <a:pt x="17214" y="18624"/>
                  <a:pt x="17257" y="18684"/>
                </a:cubicBezTo>
                <a:cubicBezTo>
                  <a:pt x="17300" y="18744"/>
                  <a:pt x="17490" y="18731"/>
                  <a:pt x="17542" y="18664"/>
                </a:cubicBezTo>
                <a:cubicBezTo>
                  <a:pt x="17562" y="18638"/>
                  <a:pt x="17597" y="18625"/>
                  <a:pt x="17620" y="18636"/>
                </a:cubicBezTo>
                <a:cubicBezTo>
                  <a:pt x="17718" y="18681"/>
                  <a:pt x="17651" y="18592"/>
                  <a:pt x="17525" y="18510"/>
                </a:cubicBezTo>
                <a:cubicBezTo>
                  <a:pt x="17381" y="18416"/>
                  <a:pt x="17387" y="18335"/>
                  <a:pt x="17538" y="18364"/>
                </a:cubicBezTo>
                <a:cubicBezTo>
                  <a:pt x="17664" y="18389"/>
                  <a:pt x="17808" y="18331"/>
                  <a:pt x="17872" y="18230"/>
                </a:cubicBezTo>
                <a:cubicBezTo>
                  <a:pt x="17921" y="18153"/>
                  <a:pt x="17915" y="18135"/>
                  <a:pt x="17818" y="18068"/>
                </a:cubicBezTo>
                <a:cubicBezTo>
                  <a:pt x="17727" y="18005"/>
                  <a:pt x="17712" y="17969"/>
                  <a:pt x="17727" y="17854"/>
                </a:cubicBezTo>
                <a:cubicBezTo>
                  <a:pt x="17737" y="17778"/>
                  <a:pt x="17757" y="17707"/>
                  <a:pt x="17770" y="17697"/>
                </a:cubicBezTo>
                <a:cubicBezTo>
                  <a:pt x="17784" y="17687"/>
                  <a:pt x="17772" y="17659"/>
                  <a:pt x="17745" y="17635"/>
                </a:cubicBezTo>
                <a:cubicBezTo>
                  <a:pt x="17708" y="17602"/>
                  <a:pt x="17713" y="17586"/>
                  <a:pt x="17762" y="17572"/>
                </a:cubicBezTo>
                <a:cubicBezTo>
                  <a:pt x="17798" y="17562"/>
                  <a:pt x="17844" y="17557"/>
                  <a:pt x="17867" y="17562"/>
                </a:cubicBezTo>
                <a:cubicBezTo>
                  <a:pt x="17889" y="17567"/>
                  <a:pt x="17952" y="17553"/>
                  <a:pt x="18007" y="17530"/>
                </a:cubicBezTo>
                <a:cubicBezTo>
                  <a:pt x="18093" y="17495"/>
                  <a:pt x="18127" y="17499"/>
                  <a:pt x="18241" y="17562"/>
                </a:cubicBezTo>
                <a:cubicBezTo>
                  <a:pt x="18315" y="17603"/>
                  <a:pt x="18375" y="17648"/>
                  <a:pt x="18375" y="17663"/>
                </a:cubicBezTo>
                <a:cubicBezTo>
                  <a:pt x="18375" y="17678"/>
                  <a:pt x="18414" y="17672"/>
                  <a:pt x="18462" y="17650"/>
                </a:cubicBezTo>
                <a:cubicBezTo>
                  <a:pt x="18588" y="17591"/>
                  <a:pt x="18620" y="17461"/>
                  <a:pt x="18522" y="17406"/>
                </a:cubicBezTo>
                <a:cubicBezTo>
                  <a:pt x="18478" y="17381"/>
                  <a:pt x="18461" y="17360"/>
                  <a:pt x="18484" y="17359"/>
                </a:cubicBezTo>
                <a:cubicBezTo>
                  <a:pt x="18507" y="17358"/>
                  <a:pt x="18488" y="17337"/>
                  <a:pt x="18441" y="17311"/>
                </a:cubicBezTo>
                <a:cubicBezTo>
                  <a:pt x="18370" y="17273"/>
                  <a:pt x="18366" y="17257"/>
                  <a:pt x="18414" y="17214"/>
                </a:cubicBezTo>
                <a:cubicBezTo>
                  <a:pt x="18446" y="17185"/>
                  <a:pt x="18459" y="17146"/>
                  <a:pt x="18442" y="17126"/>
                </a:cubicBezTo>
                <a:cubicBezTo>
                  <a:pt x="18426" y="17106"/>
                  <a:pt x="18435" y="17070"/>
                  <a:pt x="18462" y="17046"/>
                </a:cubicBezTo>
                <a:cubicBezTo>
                  <a:pt x="18500" y="17012"/>
                  <a:pt x="18488" y="16997"/>
                  <a:pt x="18413" y="16983"/>
                </a:cubicBezTo>
                <a:cubicBezTo>
                  <a:pt x="18343" y="16969"/>
                  <a:pt x="18328" y="16951"/>
                  <a:pt x="18357" y="16921"/>
                </a:cubicBezTo>
                <a:cubicBezTo>
                  <a:pt x="18429" y="16846"/>
                  <a:pt x="18401" y="16769"/>
                  <a:pt x="18272" y="16694"/>
                </a:cubicBezTo>
                <a:lnTo>
                  <a:pt x="18147" y="16620"/>
                </a:lnTo>
                <a:lnTo>
                  <a:pt x="18282" y="16522"/>
                </a:lnTo>
                <a:cubicBezTo>
                  <a:pt x="18356" y="16468"/>
                  <a:pt x="18433" y="16431"/>
                  <a:pt x="18452" y="16440"/>
                </a:cubicBezTo>
                <a:cubicBezTo>
                  <a:pt x="18471" y="16449"/>
                  <a:pt x="18492" y="16403"/>
                  <a:pt x="18498" y="16339"/>
                </a:cubicBezTo>
                <a:cubicBezTo>
                  <a:pt x="18513" y="16183"/>
                  <a:pt x="18532" y="16167"/>
                  <a:pt x="18686" y="16182"/>
                </a:cubicBezTo>
                <a:cubicBezTo>
                  <a:pt x="18790" y="16192"/>
                  <a:pt x="18837" y="16174"/>
                  <a:pt x="18906" y="16102"/>
                </a:cubicBezTo>
                <a:cubicBezTo>
                  <a:pt x="18993" y="16012"/>
                  <a:pt x="18994" y="16009"/>
                  <a:pt x="18911" y="15914"/>
                </a:cubicBezTo>
                <a:cubicBezTo>
                  <a:pt x="18847" y="15843"/>
                  <a:pt x="18838" y="15807"/>
                  <a:pt x="18874" y="15775"/>
                </a:cubicBezTo>
                <a:cubicBezTo>
                  <a:pt x="18911" y="15741"/>
                  <a:pt x="18903" y="15719"/>
                  <a:pt x="18839" y="15683"/>
                </a:cubicBezTo>
                <a:cubicBezTo>
                  <a:pt x="18793" y="15657"/>
                  <a:pt x="18772" y="15635"/>
                  <a:pt x="18793" y="15635"/>
                </a:cubicBezTo>
                <a:cubicBezTo>
                  <a:pt x="18815" y="15634"/>
                  <a:pt x="18814" y="15615"/>
                  <a:pt x="18792" y="15592"/>
                </a:cubicBezTo>
                <a:cubicBezTo>
                  <a:pt x="18723" y="15521"/>
                  <a:pt x="18745" y="15350"/>
                  <a:pt x="18821" y="15363"/>
                </a:cubicBezTo>
                <a:cubicBezTo>
                  <a:pt x="18858" y="15370"/>
                  <a:pt x="18938" y="15382"/>
                  <a:pt x="18998" y="15390"/>
                </a:cubicBezTo>
                <a:cubicBezTo>
                  <a:pt x="19059" y="15399"/>
                  <a:pt x="19134" y="15422"/>
                  <a:pt x="19166" y="15441"/>
                </a:cubicBezTo>
                <a:cubicBezTo>
                  <a:pt x="19197" y="15460"/>
                  <a:pt x="19223" y="15465"/>
                  <a:pt x="19223" y="15451"/>
                </a:cubicBezTo>
                <a:cubicBezTo>
                  <a:pt x="19223" y="15438"/>
                  <a:pt x="19251" y="15444"/>
                  <a:pt x="19285" y="15465"/>
                </a:cubicBezTo>
                <a:cubicBezTo>
                  <a:pt x="19335" y="15495"/>
                  <a:pt x="19356" y="15483"/>
                  <a:pt x="19394" y="15403"/>
                </a:cubicBezTo>
                <a:cubicBezTo>
                  <a:pt x="19433" y="15319"/>
                  <a:pt x="19465" y="15302"/>
                  <a:pt x="19581" y="15302"/>
                </a:cubicBezTo>
                <a:cubicBezTo>
                  <a:pt x="19685" y="15302"/>
                  <a:pt x="19728" y="15320"/>
                  <a:pt x="19745" y="15370"/>
                </a:cubicBezTo>
                <a:cubicBezTo>
                  <a:pt x="19759" y="15408"/>
                  <a:pt x="19795" y="15431"/>
                  <a:pt x="19826" y="15422"/>
                </a:cubicBezTo>
                <a:cubicBezTo>
                  <a:pt x="19857" y="15413"/>
                  <a:pt x="19926" y="15441"/>
                  <a:pt x="19980" y="15483"/>
                </a:cubicBezTo>
                <a:cubicBezTo>
                  <a:pt x="20041" y="15532"/>
                  <a:pt x="20109" y="15553"/>
                  <a:pt x="20164" y="15542"/>
                </a:cubicBezTo>
                <a:cubicBezTo>
                  <a:pt x="20237" y="15528"/>
                  <a:pt x="20241" y="15520"/>
                  <a:pt x="20187" y="15489"/>
                </a:cubicBezTo>
                <a:cubicBezTo>
                  <a:pt x="20118" y="15448"/>
                  <a:pt x="20110" y="15299"/>
                  <a:pt x="20178" y="15304"/>
                </a:cubicBezTo>
                <a:cubicBezTo>
                  <a:pt x="20200" y="15306"/>
                  <a:pt x="20236" y="15284"/>
                  <a:pt x="20258" y="15254"/>
                </a:cubicBezTo>
                <a:cubicBezTo>
                  <a:pt x="20281" y="15225"/>
                  <a:pt x="20316" y="15209"/>
                  <a:pt x="20336" y="15218"/>
                </a:cubicBezTo>
                <a:cubicBezTo>
                  <a:pt x="20402" y="15248"/>
                  <a:pt x="20424" y="15142"/>
                  <a:pt x="20360" y="15103"/>
                </a:cubicBezTo>
                <a:cubicBezTo>
                  <a:pt x="20326" y="15082"/>
                  <a:pt x="20308" y="15047"/>
                  <a:pt x="20320" y="15024"/>
                </a:cubicBezTo>
                <a:cubicBezTo>
                  <a:pt x="20331" y="15002"/>
                  <a:pt x="20300" y="14955"/>
                  <a:pt x="20250" y="14922"/>
                </a:cubicBezTo>
                <a:cubicBezTo>
                  <a:pt x="20200" y="14888"/>
                  <a:pt x="20159" y="14833"/>
                  <a:pt x="20159" y="14798"/>
                </a:cubicBezTo>
                <a:cubicBezTo>
                  <a:pt x="20159" y="14733"/>
                  <a:pt x="20348" y="14657"/>
                  <a:pt x="20479" y="14669"/>
                </a:cubicBezTo>
                <a:cubicBezTo>
                  <a:pt x="20635" y="14683"/>
                  <a:pt x="20584" y="14556"/>
                  <a:pt x="20373" y="14410"/>
                </a:cubicBezTo>
                <a:cubicBezTo>
                  <a:pt x="20204" y="14293"/>
                  <a:pt x="20172" y="14254"/>
                  <a:pt x="20212" y="14217"/>
                </a:cubicBezTo>
                <a:cubicBezTo>
                  <a:pt x="20267" y="14168"/>
                  <a:pt x="20293" y="13981"/>
                  <a:pt x="20253" y="13926"/>
                </a:cubicBezTo>
                <a:cubicBezTo>
                  <a:pt x="20201" y="13855"/>
                  <a:pt x="20215" y="13807"/>
                  <a:pt x="20297" y="13775"/>
                </a:cubicBezTo>
                <a:cubicBezTo>
                  <a:pt x="20385" y="13740"/>
                  <a:pt x="20680" y="13763"/>
                  <a:pt x="20763" y="13812"/>
                </a:cubicBezTo>
                <a:cubicBezTo>
                  <a:pt x="20788" y="13827"/>
                  <a:pt x="20837" y="13826"/>
                  <a:pt x="20872" y="13810"/>
                </a:cubicBezTo>
                <a:cubicBezTo>
                  <a:pt x="20909" y="13793"/>
                  <a:pt x="20972" y="13796"/>
                  <a:pt x="21026" y="13817"/>
                </a:cubicBezTo>
                <a:cubicBezTo>
                  <a:pt x="21117" y="13852"/>
                  <a:pt x="21118" y="13851"/>
                  <a:pt x="21035" y="13782"/>
                </a:cubicBezTo>
                <a:cubicBezTo>
                  <a:pt x="20952" y="13712"/>
                  <a:pt x="20952" y="13711"/>
                  <a:pt x="21057" y="13681"/>
                </a:cubicBezTo>
                <a:cubicBezTo>
                  <a:pt x="21126" y="13662"/>
                  <a:pt x="21184" y="13664"/>
                  <a:pt x="21223" y="13688"/>
                </a:cubicBezTo>
                <a:cubicBezTo>
                  <a:pt x="21363" y="13772"/>
                  <a:pt x="21482" y="13713"/>
                  <a:pt x="21358" y="13620"/>
                </a:cubicBezTo>
                <a:cubicBezTo>
                  <a:pt x="21330" y="13600"/>
                  <a:pt x="21320" y="13558"/>
                  <a:pt x="21336" y="13527"/>
                </a:cubicBezTo>
                <a:cubicBezTo>
                  <a:pt x="21361" y="13479"/>
                  <a:pt x="21376" y="13477"/>
                  <a:pt x="21440" y="13516"/>
                </a:cubicBezTo>
                <a:cubicBezTo>
                  <a:pt x="21493" y="13547"/>
                  <a:pt x="21504" y="13549"/>
                  <a:pt x="21481" y="13520"/>
                </a:cubicBezTo>
                <a:cubicBezTo>
                  <a:pt x="21462" y="13497"/>
                  <a:pt x="21385" y="13454"/>
                  <a:pt x="21308" y="13424"/>
                </a:cubicBezTo>
                <a:cubicBezTo>
                  <a:pt x="21180" y="13375"/>
                  <a:pt x="21174" y="13367"/>
                  <a:pt x="21247" y="13328"/>
                </a:cubicBezTo>
                <a:cubicBezTo>
                  <a:pt x="21319" y="13289"/>
                  <a:pt x="21320" y="13277"/>
                  <a:pt x="21256" y="13186"/>
                </a:cubicBezTo>
                <a:cubicBezTo>
                  <a:pt x="21196" y="13100"/>
                  <a:pt x="21196" y="13082"/>
                  <a:pt x="21252" y="13047"/>
                </a:cubicBezTo>
                <a:cubicBezTo>
                  <a:pt x="21298" y="13019"/>
                  <a:pt x="21305" y="12990"/>
                  <a:pt x="21276" y="12949"/>
                </a:cubicBezTo>
                <a:cubicBezTo>
                  <a:pt x="21244" y="12904"/>
                  <a:pt x="21261" y="12874"/>
                  <a:pt x="21346" y="12819"/>
                </a:cubicBezTo>
                <a:cubicBezTo>
                  <a:pt x="21407" y="12780"/>
                  <a:pt x="21444" y="12731"/>
                  <a:pt x="21428" y="12713"/>
                </a:cubicBezTo>
                <a:cubicBezTo>
                  <a:pt x="21412" y="12694"/>
                  <a:pt x="21442" y="12670"/>
                  <a:pt x="21493" y="12660"/>
                </a:cubicBezTo>
                <a:cubicBezTo>
                  <a:pt x="21545" y="12650"/>
                  <a:pt x="21587" y="12628"/>
                  <a:pt x="21587" y="12612"/>
                </a:cubicBezTo>
                <a:cubicBezTo>
                  <a:pt x="21587" y="12596"/>
                  <a:pt x="21588" y="12572"/>
                  <a:pt x="21590" y="12558"/>
                </a:cubicBezTo>
                <a:cubicBezTo>
                  <a:pt x="21591" y="12544"/>
                  <a:pt x="21548" y="12525"/>
                  <a:pt x="21493" y="12516"/>
                </a:cubicBezTo>
                <a:cubicBezTo>
                  <a:pt x="21391" y="12498"/>
                  <a:pt x="21330" y="12371"/>
                  <a:pt x="21407" y="12335"/>
                </a:cubicBezTo>
                <a:cubicBezTo>
                  <a:pt x="21452" y="12315"/>
                  <a:pt x="21424" y="12230"/>
                  <a:pt x="21348" y="12157"/>
                </a:cubicBezTo>
                <a:cubicBezTo>
                  <a:pt x="21271" y="12083"/>
                  <a:pt x="21284" y="11985"/>
                  <a:pt x="21375" y="11949"/>
                </a:cubicBezTo>
                <a:cubicBezTo>
                  <a:pt x="21459" y="11915"/>
                  <a:pt x="21459" y="11913"/>
                  <a:pt x="21368" y="11865"/>
                </a:cubicBezTo>
                <a:cubicBezTo>
                  <a:pt x="21316" y="11838"/>
                  <a:pt x="21275" y="11794"/>
                  <a:pt x="21275" y="11768"/>
                </a:cubicBezTo>
                <a:cubicBezTo>
                  <a:pt x="21275" y="11705"/>
                  <a:pt x="21095" y="11654"/>
                  <a:pt x="21001" y="11691"/>
                </a:cubicBezTo>
                <a:cubicBezTo>
                  <a:pt x="20962" y="11706"/>
                  <a:pt x="20915" y="11708"/>
                  <a:pt x="20898" y="11695"/>
                </a:cubicBezTo>
                <a:cubicBezTo>
                  <a:pt x="20881" y="11682"/>
                  <a:pt x="20833" y="11671"/>
                  <a:pt x="20792" y="11671"/>
                </a:cubicBezTo>
                <a:cubicBezTo>
                  <a:pt x="20750" y="11671"/>
                  <a:pt x="20714" y="11642"/>
                  <a:pt x="20709" y="11605"/>
                </a:cubicBezTo>
                <a:cubicBezTo>
                  <a:pt x="20685" y="11427"/>
                  <a:pt x="20673" y="11389"/>
                  <a:pt x="20643" y="11389"/>
                </a:cubicBezTo>
                <a:cubicBezTo>
                  <a:pt x="20625" y="11389"/>
                  <a:pt x="20600" y="11403"/>
                  <a:pt x="20587" y="11418"/>
                </a:cubicBezTo>
                <a:cubicBezTo>
                  <a:pt x="20574" y="11434"/>
                  <a:pt x="20515" y="11440"/>
                  <a:pt x="20456" y="11432"/>
                </a:cubicBezTo>
                <a:cubicBezTo>
                  <a:pt x="20398" y="11423"/>
                  <a:pt x="20287" y="11440"/>
                  <a:pt x="20211" y="11469"/>
                </a:cubicBezTo>
                <a:cubicBezTo>
                  <a:pt x="20080" y="11519"/>
                  <a:pt x="20072" y="11519"/>
                  <a:pt x="20026" y="11455"/>
                </a:cubicBezTo>
                <a:cubicBezTo>
                  <a:pt x="19999" y="11417"/>
                  <a:pt x="19959" y="11395"/>
                  <a:pt x="19938" y="11405"/>
                </a:cubicBezTo>
                <a:cubicBezTo>
                  <a:pt x="19917" y="11415"/>
                  <a:pt x="19844" y="11407"/>
                  <a:pt x="19776" y="11388"/>
                </a:cubicBezTo>
                <a:cubicBezTo>
                  <a:pt x="19633" y="11348"/>
                  <a:pt x="19674" y="11300"/>
                  <a:pt x="19870" y="11280"/>
                </a:cubicBezTo>
                <a:cubicBezTo>
                  <a:pt x="19943" y="11273"/>
                  <a:pt x="20003" y="11252"/>
                  <a:pt x="20003" y="11232"/>
                </a:cubicBezTo>
                <a:cubicBezTo>
                  <a:pt x="20003" y="11173"/>
                  <a:pt x="20065" y="11145"/>
                  <a:pt x="20127" y="11177"/>
                </a:cubicBezTo>
                <a:cubicBezTo>
                  <a:pt x="20160" y="11193"/>
                  <a:pt x="20137" y="11174"/>
                  <a:pt x="20077" y="11135"/>
                </a:cubicBezTo>
                <a:lnTo>
                  <a:pt x="19970" y="11065"/>
                </a:lnTo>
                <a:lnTo>
                  <a:pt x="20127" y="11009"/>
                </a:lnTo>
                <a:cubicBezTo>
                  <a:pt x="20222" y="10976"/>
                  <a:pt x="20296" y="10921"/>
                  <a:pt x="20311" y="10874"/>
                </a:cubicBezTo>
                <a:cubicBezTo>
                  <a:pt x="20326" y="10831"/>
                  <a:pt x="20393" y="10776"/>
                  <a:pt x="20461" y="10751"/>
                </a:cubicBezTo>
                <a:cubicBezTo>
                  <a:pt x="20528" y="10726"/>
                  <a:pt x="20578" y="10687"/>
                  <a:pt x="20572" y="10665"/>
                </a:cubicBezTo>
                <a:cubicBezTo>
                  <a:pt x="20566" y="10643"/>
                  <a:pt x="20591" y="10616"/>
                  <a:pt x="20629" y="10605"/>
                </a:cubicBezTo>
                <a:cubicBezTo>
                  <a:pt x="20671" y="10593"/>
                  <a:pt x="20688" y="10563"/>
                  <a:pt x="20672" y="10526"/>
                </a:cubicBezTo>
                <a:cubicBezTo>
                  <a:pt x="20658" y="10493"/>
                  <a:pt x="20667" y="10456"/>
                  <a:pt x="20693" y="10444"/>
                </a:cubicBezTo>
                <a:cubicBezTo>
                  <a:pt x="20719" y="10432"/>
                  <a:pt x="20728" y="10409"/>
                  <a:pt x="20713" y="10390"/>
                </a:cubicBezTo>
                <a:cubicBezTo>
                  <a:pt x="20698" y="10372"/>
                  <a:pt x="20686" y="10307"/>
                  <a:pt x="20686" y="10245"/>
                </a:cubicBezTo>
                <a:cubicBezTo>
                  <a:pt x="20686" y="10136"/>
                  <a:pt x="20592" y="10065"/>
                  <a:pt x="20536" y="10132"/>
                </a:cubicBezTo>
                <a:cubicBezTo>
                  <a:pt x="20518" y="10154"/>
                  <a:pt x="20487" y="10152"/>
                  <a:pt x="20447" y="10127"/>
                </a:cubicBezTo>
                <a:cubicBezTo>
                  <a:pt x="20412" y="10106"/>
                  <a:pt x="20395" y="10075"/>
                  <a:pt x="20409" y="10058"/>
                </a:cubicBezTo>
                <a:cubicBezTo>
                  <a:pt x="20423" y="10041"/>
                  <a:pt x="20411" y="10006"/>
                  <a:pt x="20381" y="9979"/>
                </a:cubicBezTo>
                <a:cubicBezTo>
                  <a:pt x="20340" y="9943"/>
                  <a:pt x="20340" y="9919"/>
                  <a:pt x="20378" y="9885"/>
                </a:cubicBezTo>
                <a:cubicBezTo>
                  <a:pt x="20418" y="9849"/>
                  <a:pt x="20413" y="9834"/>
                  <a:pt x="20359" y="9818"/>
                </a:cubicBezTo>
                <a:cubicBezTo>
                  <a:pt x="20320" y="9807"/>
                  <a:pt x="20294" y="9772"/>
                  <a:pt x="20302" y="9740"/>
                </a:cubicBezTo>
                <a:cubicBezTo>
                  <a:pt x="20311" y="9700"/>
                  <a:pt x="20287" y="9682"/>
                  <a:pt x="20226" y="9682"/>
                </a:cubicBezTo>
                <a:cubicBezTo>
                  <a:pt x="20177" y="9682"/>
                  <a:pt x="20137" y="9659"/>
                  <a:pt x="20137" y="9632"/>
                </a:cubicBezTo>
                <a:cubicBezTo>
                  <a:pt x="20137" y="9596"/>
                  <a:pt x="20188" y="9582"/>
                  <a:pt x="20316" y="9581"/>
                </a:cubicBezTo>
                <a:cubicBezTo>
                  <a:pt x="20414" y="9580"/>
                  <a:pt x="20517" y="9591"/>
                  <a:pt x="20544" y="9606"/>
                </a:cubicBezTo>
                <a:cubicBezTo>
                  <a:pt x="20600" y="9636"/>
                  <a:pt x="20598" y="9552"/>
                  <a:pt x="20541" y="9458"/>
                </a:cubicBezTo>
                <a:cubicBezTo>
                  <a:pt x="20522" y="9426"/>
                  <a:pt x="20517" y="9379"/>
                  <a:pt x="20530" y="9354"/>
                </a:cubicBezTo>
                <a:cubicBezTo>
                  <a:pt x="20543" y="9329"/>
                  <a:pt x="20535" y="9294"/>
                  <a:pt x="20512" y="9276"/>
                </a:cubicBezTo>
                <a:cubicBezTo>
                  <a:pt x="20485" y="9257"/>
                  <a:pt x="20504" y="9212"/>
                  <a:pt x="20564" y="9155"/>
                </a:cubicBezTo>
                <a:cubicBezTo>
                  <a:pt x="20616" y="9106"/>
                  <a:pt x="20642" y="9070"/>
                  <a:pt x="20621" y="9074"/>
                </a:cubicBezTo>
                <a:cubicBezTo>
                  <a:pt x="20600" y="9079"/>
                  <a:pt x="20539" y="9055"/>
                  <a:pt x="20484" y="9019"/>
                </a:cubicBezTo>
                <a:cubicBezTo>
                  <a:pt x="20413" y="8973"/>
                  <a:pt x="20398" y="8945"/>
                  <a:pt x="20431" y="8915"/>
                </a:cubicBezTo>
                <a:cubicBezTo>
                  <a:pt x="20457" y="8892"/>
                  <a:pt x="20505" y="8881"/>
                  <a:pt x="20537" y="8890"/>
                </a:cubicBezTo>
                <a:cubicBezTo>
                  <a:pt x="20636" y="8918"/>
                  <a:pt x="20593" y="8793"/>
                  <a:pt x="20481" y="8725"/>
                </a:cubicBezTo>
                <a:cubicBezTo>
                  <a:pt x="20406" y="8680"/>
                  <a:pt x="20341" y="8669"/>
                  <a:pt x="20236" y="8685"/>
                </a:cubicBezTo>
                <a:cubicBezTo>
                  <a:pt x="19997" y="8722"/>
                  <a:pt x="19877" y="8712"/>
                  <a:pt x="19818" y="8652"/>
                </a:cubicBezTo>
                <a:cubicBezTo>
                  <a:pt x="19787" y="8620"/>
                  <a:pt x="19770" y="8583"/>
                  <a:pt x="19782" y="8570"/>
                </a:cubicBezTo>
                <a:cubicBezTo>
                  <a:pt x="19793" y="8556"/>
                  <a:pt x="19777" y="8548"/>
                  <a:pt x="19747" y="8550"/>
                </a:cubicBezTo>
                <a:cubicBezTo>
                  <a:pt x="19716" y="8553"/>
                  <a:pt x="19685" y="8539"/>
                  <a:pt x="19677" y="8521"/>
                </a:cubicBezTo>
                <a:cubicBezTo>
                  <a:pt x="19669" y="8503"/>
                  <a:pt x="19633" y="8464"/>
                  <a:pt x="19598" y="8435"/>
                </a:cubicBezTo>
                <a:cubicBezTo>
                  <a:pt x="19541" y="8388"/>
                  <a:pt x="19541" y="8376"/>
                  <a:pt x="19599" y="8341"/>
                </a:cubicBezTo>
                <a:cubicBezTo>
                  <a:pt x="19635" y="8318"/>
                  <a:pt x="19682" y="8307"/>
                  <a:pt x="19702" y="8317"/>
                </a:cubicBezTo>
                <a:cubicBezTo>
                  <a:pt x="19723" y="8326"/>
                  <a:pt x="19744" y="8287"/>
                  <a:pt x="19750" y="8229"/>
                </a:cubicBezTo>
                <a:cubicBezTo>
                  <a:pt x="19756" y="8161"/>
                  <a:pt x="19800" y="8101"/>
                  <a:pt x="19871" y="8062"/>
                </a:cubicBezTo>
                <a:cubicBezTo>
                  <a:pt x="19932" y="8028"/>
                  <a:pt x="19970" y="7988"/>
                  <a:pt x="19956" y="7971"/>
                </a:cubicBezTo>
                <a:cubicBezTo>
                  <a:pt x="19913" y="7919"/>
                  <a:pt x="20066" y="7897"/>
                  <a:pt x="20148" y="7944"/>
                </a:cubicBezTo>
                <a:cubicBezTo>
                  <a:pt x="20191" y="7968"/>
                  <a:pt x="20179" y="7949"/>
                  <a:pt x="20122" y="7901"/>
                </a:cubicBezTo>
                <a:lnTo>
                  <a:pt x="20017" y="7813"/>
                </a:lnTo>
                <a:lnTo>
                  <a:pt x="20118" y="7774"/>
                </a:lnTo>
                <a:cubicBezTo>
                  <a:pt x="20207" y="7738"/>
                  <a:pt x="20209" y="7731"/>
                  <a:pt x="20144" y="7703"/>
                </a:cubicBezTo>
                <a:cubicBezTo>
                  <a:pt x="20077" y="7676"/>
                  <a:pt x="20077" y="7665"/>
                  <a:pt x="20140" y="7594"/>
                </a:cubicBezTo>
                <a:cubicBezTo>
                  <a:pt x="20189" y="7538"/>
                  <a:pt x="20194" y="7510"/>
                  <a:pt x="20158" y="7493"/>
                </a:cubicBezTo>
                <a:cubicBezTo>
                  <a:pt x="20124" y="7477"/>
                  <a:pt x="20138" y="7446"/>
                  <a:pt x="20201" y="7396"/>
                </a:cubicBezTo>
                <a:cubicBezTo>
                  <a:pt x="20290" y="7325"/>
                  <a:pt x="20290" y="7320"/>
                  <a:pt x="20215" y="7270"/>
                </a:cubicBezTo>
                <a:cubicBezTo>
                  <a:pt x="20172" y="7242"/>
                  <a:pt x="20097" y="7213"/>
                  <a:pt x="20048" y="7206"/>
                </a:cubicBezTo>
                <a:cubicBezTo>
                  <a:pt x="19999" y="7199"/>
                  <a:pt x="19957" y="7179"/>
                  <a:pt x="19955" y="7161"/>
                </a:cubicBezTo>
                <a:cubicBezTo>
                  <a:pt x="19945" y="7078"/>
                  <a:pt x="19873" y="7014"/>
                  <a:pt x="19754" y="6983"/>
                </a:cubicBezTo>
                <a:cubicBezTo>
                  <a:pt x="19682" y="6965"/>
                  <a:pt x="19624" y="6932"/>
                  <a:pt x="19624" y="6910"/>
                </a:cubicBezTo>
                <a:cubicBezTo>
                  <a:pt x="19624" y="6888"/>
                  <a:pt x="19574" y="6820"/>
                  <a:pt x="19513" y="6760"/>
                </a:cubicBezTo>
                <a:cubicBezTo>
                  <a:pt x="19451" y="6701"/>
                  <a:pt x="19401" y="6634"/>
                  <a:pt x="19401" y="6613"/>
                </a:cubicBezTo>
                <a:cubicBezTo>
                  <a:pt x="19401" y="6587"/>
                  <a:pt x="19343" y="6583"/>
                  <a:pt x="19212" y="6599"/>
                </a:cubicBezTo>
                <a:cubicBezTo>
                  <a:pt x="19107" y="6612"/>
                  <a:pt x="19002" y="6623"/>
                  <a:pt x="18977" y="6626"/>
                </a:cubicBezTo>
                <a:cubicBezTo>
                  <a:pt x="18953" y="6628"/>
                  <a:pt x="18933" y="6609"/>
                  <a:pt x="18933" y="6582"/>
                </a:cubicBezTo>
                <a:cubicBezTo>
                  <a:pt x="18933" y="6555"/>
                  <a:pt x="19003" y="6519"/>
                  <a:pt x="19095" y="6499"/>
                </a:cubicBezTo>
                <a:lnTo>
                  <a:pt x="19256" y="6465"/>
                </a:lnTo>
                <a:lnTo>
                  <a:pt x="19127" y="6383"/>
                </a:lnTo>
                <a:cubicBezTo>
                  <a:pt x="18948" y="6270"/>
                  <a:pt x="18783" y="6264"/>
                  <a:pt x="18531" y="6364"/>
                </a:cubicBezTo>
                <a:cubicBezTo>
                  <a:pt x="18415" y="6410"/>
                  <a:pt x="18301" y="6439"/>
                  <a:pt x="18278" y="6428"/>
                </a:cubicBezTo>
                <a:cubicBezTo>
                  <a:pt x="18255" y="6417"/>
                  <a:pt x="18208" y="6437"/>
                  <a:pt x="18175" y="6470"/>
                </a:cubicBezTo>
                <a:cubicBezTo>
                  <a:pt x="18126" y="6519"/>
                  <a:pt x="18103" y="6523"/>
                  <a:pt x="18058" y="6490"/>
                </a:cubicBezTo>
                <a:cubicBezTo>
                  <a:pt x="18026" y="6467"/>
                  <a:pt x="18016" y="6449"/>
                  <a:pt x="18035" y="6449"/>
                </a:cubicBezTo>
                <a:cubicBezTo>
                  <a:pt x="18054" y="6449"/>
                  <a:pt x="18026" y="6404"/>
                  <a:pt x="17974" y="6349"/>
                </a:cubicBezTo>
                <a:cubicBezTo>
                  <a:pt x="17921" y="6294"/>
                  <a:pt x="17893" y="6250"/>
                  <a:pt x="17910" y="6250"/>
                </a:cubicBezTo>
                <a:cubicBezTo>
                  <a:pt x="17927" y="6250"/>
                  <a:pt x="17918" y="6230"/>
                  <a:pt x="17892" y="6206"/>
                </a:cubicBezTo>
                <a:cubicBezTo>
                  <a:pt x="17856" y="6174"/>
                  <a:pt x="17860" y="6143"/>
                  <a:pt x="17910" y="6090"/>
                </a:cubicBezTo>
                <a:cubicBezTo>
                  <a:pt x="17971" y="6025"/>
                  <a:pt x="17971" y="6020"/>
                  <a:pt x="17908" y="6038"/>
                </a:cubicBezTo>
                <a:cubicBezTo>
                  <a:pt x="17829" y="6061"/>
                  <a:pt x="17694" y="5991"/>
                  <a:pt x="17731" y="5947"/>
                </a:cubicBezTo>
                <a:cubicBezTo>
                  <a:pt x="17769" y="5901"/>
                  <a:pt x="17707" y="5848"/>
                  <a:pt x="17648" y="5876"/>
                </a:cubicBezTo>
                <a:cubicBezTo>
                  <a:pt x="17619" y="5889"/>
                  <a:pt x="17565" y="5903"/>
                  <a:pt x="17528" y="5907"/>
                </a:cubicBezTo>
                <a:cubicBezTo>
                  <a:pt x="17491" y="5911"/>
                  <a:pt x="17418" y="5955"/>
                  <a:pt x="17366" y="6003"/>
                </a:cubicBezTo>
                <a:cubicBezTo>
                  <a:pt x="17272" y="6091"/>
                  <a:pt x="17272" y="6090"/>
                  <a:pt x="17207" y="6022"/>
                </a:cubicBezTo>
                <a:cubicBezTo>
                  <a:pt x="17148" y="5958"/>
                  <a:pt x="17134" y="5957"/>
                  <a:pt x="17044" y="6004"/>
                </a:cubicBezTo>
                <a:cubicBezTo>
                  <a:pt x="16934" y="6061"/>
                  <a:pt x="16817" y="6044"/>
                  <a:pt x="16710" y="5956"/>
                </a:cubicBezTo>
                <a:cubicBezTo>
                  <a:pt x="16649" y="5907"/>
                  <a:pt x="16646" y="5881"/>
                  <a:pt x="16690" y="5794"/>
                </a:cubicBezTo>
                <a:cubicBezTo>
                  <a:pt x="16735" y="5705"/>
                  <a:pt x="16731" y="5679"/>
                  <a:pt x="16664" y="5624"/>
                </a:cubicBezTo>
                <a:cubicBezTo>
                  <a:pt x="16599" y="5571"/>
                  <a:pt x="16594" y="5545"/>
                  <a:pt x="16636" y="5487"/>
                </a:cubicBezTo>
                <a:cubicBezTo>
                  <a:pt x="16664" y="5448"/>
                  <a:pt x="16714" y="5423"/>
                  <a:pt x="16747" y="5432"/>
                </a:cubicBezTo>
                <a:cubicBezTo>
                  <a:pt x="16780" y="5441"/>
                  <a:pt x="16819" y="5426"/>
                  <a:pt x="16834" y="5398"/>
                </a:cubicBezTo>
                <a:cubicBezTo>
                  <a:pt x="16852" y="5363"/>
                  <a:pt x="16877" y="5357"/>
                  <a:pt x="16915" y="5379"/>
                </a:cubicBezTo>
                <a:cubicBezTo>
                  <a:pt x="16945" y="5397"/>
                  <a:pt x="17076" y="5407"/>
                  <a:pt x="17204" y="5402"/>
                </a:cubicBezTo>
                <a:cubicBezTo>
                  <a:pt x="17562" y="5388"/>
                  <a:pt x="17573" y="5385"/>
                  <a:pt x="17546" y="5306"/>
                </a:cubicBezTo>
                <a:cubicBezTo>
                  <a:pt x="17494" y="5152"/>
                  <a:pt x="17497" y="5103"/>
                  <a:pt x="17559" y="5051"/>
                </a:cubicBezTo>
                <a:cubicBezTo>
                  <a:pt x="17602" y="5014"/>
                  <a:pt x="17607" y="4989"/>
                  <a:pt x="17575" y="4974"/>
                </a:cubicBezTo>
                <a:cubicBezTo>
                  <a:pt x="17491" y="4935"/>
                  <a:pt x="17605" y="4832"/>
                  <a:pt x="17731" y="4832"/>
                </a:cubicBezTo>
                <a:cubicBezTo>
                  <a:pt x="17854" y="4832"/>
                  <a:pt x="18130" y="4645"/>
                  <a:pt x="18085" y="4592"/>
                </a:cubicBezTo>
                <a:cubicBezTo>
                  <a:pt x="18072" y="4576"/>
                  <a:pt x="18081" y="4554"/>
                  <a:pt x="18105" y="4543"/>
                </a:cubicBezTo>
                <a:cubicBezTo>
                  <a:pt x="18133" y="4530"/>
                  <a:pt x="18134" y="4493"/>
                  <a:pt x="18106" y="4438"/>
                </a:cubicBezTo>
                <a:cubicBezTo>
                  <a:pt x="18079" y="4385"/>
                  <a:pt x="18078" y="4333"/>
                  <a:pt x="18105" y="4298"/>
                </a:cubicBezTo>
                <a:cubicBezTo>
                  <a:pt x="18139" y="4254"/>
                  <a:pt x="18120" y="4237"/>
                  <a:pt x="18007" y="4208"/>
                </a:cubicBezTo>
                <a:cubicBezTo>
                  <a:pt x="17815" y="4159"/>
                  <a:pt x="17807" y="4106"/>
                  <a:pt x="17982" y="4049"/>
                </a:cubicBezTo>
                <a:lnTo>
                  <a:pt x="18130" y="4000"/>
                </a:lnTo>
                <a:lnTo>
                  <a:pt x="17942" y="3998"/>
                </a:lnTo>
                <a:cubicBezTo>
                  <a:pt x="17800" y="3996"/>
                  <a:pt x="17742" y="3978"/>
                  <a:pt x="17705" y="3926"/>
                </a:cubicBezTo>
                <a:cubicBezTo>
                  <a:pt x="17639" y="3835"/>
                  <a:pt x="17729" y="3752"/>
                  <a:pt x="17872" y="3772"/>
                </a:cubicBezTo>
                <a:cubicBezTo>
                  <a:pt x="17929" y="3780"/>
                  <a:pt x="17987" y="3774"/>
                  <a:pt x="18000" y="3757"/>
                </a:cubicBezTo>
                <a:cubicBezTo>
                  <a:pt x="18014" y="3741"/>
                  <a:pt x="18045" y="3738"/>
                  <a:pt x="18070" y="3749"/>
                </a:cubicBezTo>
                <a:cubicBezTo>
                  <a:pt x="18096" y="3761"/>
                  <a:pt x="18094" y="3739"/>
                  <a:pt x="18063" y="3696"/>
                </a:cubicBezTo>
                <a:cubicBezTo>
                  <a:pt x="18027" y="3646"/>
                  <a:pt x="18026" y="3612"/>
                  <a:pt x="18056" y="3590"/>
                </a:cubicBezTo>
                <a:cubicBezTo>
                  <a:pt x="18081" y="3571"/>
                  <a:pt x="18090" y="3535"/>
                  <a:pt x="18077" y="3510"/>
                </a:cubicBezTo>
                <a:cubicBezTo>
                  <a:pt x="18046" y="3449"/>
                  <a:pt x="18183" y="3414"/>
                  <a:pt x="18261" y="3462"/>
                </a:cubicBezTo>
                <a:cubicBezTo>
                  <a:pt x="18304" y="3489"/>
                  <a:pt x="18331" y="3490"/>
                  <a:pt x="18352" y="3465"/>
                </a:cubicBezTo>
                <a:cubicBezTo>
                  <a:pt x="18368" y="3446"/>
                  <a:pt x="18400" y="3438"/>
                  <a:pt x="18423" y="3449"/>
                </a:cubicBezTo>
                <a:cubicBezTo>
                  <a:pt x="18463" y="3467"/>
                  <a:pt x="18482" y="3423"/>
                  <a:pt x="18469" y="3342"/>
                </a:cubicBezTo>
                <a:cubicBezTo>
                  <a:pt x="18465" y="3321"/>
                  <a:pt x="18483" y="3294"/>
                  <a:pt x="18508" y="3283"/>
                </a:cubicBezTo>
                <a:cubicBezTo>
                  <a:pt x="18533" y="3271"/>
                  <a:pt x="18554" y="3246"/>
                  <a:pt x="18554" y="3228"/>
                </a:cubicBezTo>
                <a:cubicBezTo>
                  <a:pt x="18554" y="3210"/>
                  <a:pt x="18536" y="3203"/>
                  <a:pt x="18515" y="3212"/>
                </a:cubicBezTo>
                <a:cubicBezTo>
                  <a:pt x="18453" y="3241"/>
                  <a:pt x="18348" y="3125"/>
                  <a:pt x="18339" y="3020"/>
                </a:cubicBezTo>
                <a:cubicBezTo>
                  <a:pt x="18327" y="2874"/>
                  <a:pt x="18263" y="2834"/>
                  <a:pt x="18097" y="2869"/>
                </a:cubicBezTo>
                <a:cubicBezTo>
                  <a:pt x="18014" y="2887"/>
                  <a:pt x="17939" y="2888"/>
                  <a:pt x="17915" y="2870"/>
                </a:cubicBezTo>
                <a:cubicBezTo>
                  <a:pt x="17865" y="2833"/>
                  <a:pt x="17622" y="2883"/>
                  <a:pt x="17532" y="2950"/>
                </a:cubicBezTo>
                <a:cubicBezTo>
                  <a:pt x="17472" y="2995"/>
                  <a:pt x="17479" y="3000"/>
                  <a:pt x="17600" y="3000"/>
                </a:cubicBezTo>
                <a:cubicBezTo>
                  <a:pt x="17675" y="3000"/>
                  <a:pt x="17749" y="3009"/>
                  <a:pt x="17765" y="3021"/>
                </a:cubicBezTo>
                <a:cubicBezTo>
                  <a:pt x="17807" y="3052"/>
                  <a:pt x="17709" y="3171"/>
                  <a:pt x="17659" y="3148"/>
                </a:cubicBezTo>
                <a:cubicBezTo>
                  <a:pt x="17635" y="3137"/>
                  <a:pt x="17620" y="3148"/>
                  <a:pt x="17627" y="3172"/>
                </a:cubicBezTo>
                <a:cubicBezTo>
                  <a:pt x="17641" y="3222"/>
                  <a:pt x="17549" y="3221"/>
                  <a:pt x="17288" y="3171"/>
                </a:cubicBezTo>
                <a:cubicBezTo>
                  <a:pt x="17059" y="3127"/>
                  <a:pt x="16982" y="3071"/>
                  <a:pt x="17117" y="3045"/>
                </a:cubicBezTo>
                <a:cubicBezTo>
                  <a:pt x="17196" y="3029"/>
                  <a:pt x="17207" y="3015"/>
                  <a:pt x="17167" y="2979"/>
                </a:cubicBezTo>
                <a:cubicBezTo>
                  <a:pt x="17128" y="2944"/>
                  <a:pt x="17133" y="2930"/>
                  <a:pt x="17189" y="2914"/>
                </a:cubicBezTo>
                <a:cubicBezTo>
                  <a:pt x="17300" y="2882"/>
                  <a:pt x="17187" y="2799"/>
                  <a:pt x="17043" y="2807"/>
                </a:cubicBezTo>
                <a:cubicBezTo>
                  <a:pt x="16978" y="2811"/>
                  <a:pt x="16870" y="2787"/>
                  <a:pt x="16803" y="2754"/>
                </a:cubicBezTo>
                <a:lnTo>
                  <a:pt x="16682" y="2694"/>
                </a:lnTo>
                <a:lnTo>
                  <a:pt x="16772" y="2599"/>
                </a:lnTo>
                <a:cubicBezTo>
                  <a:pt x="16823" y="2546"/>
                  <a:pt x="16848" y="2502"/>
                  <a:pt x="16828" y="2502"/>
                </a:cubicBezTo>
                <a:cubicBezTo>
                  <a:pt x="16808" y="2501"/>
                  <a:pt x="16830" y="2479"/>
                  <a:pt x="16877" y="2453"/>
                </a:cubicBezTo>
                <a:cubicBezTo>
                  <a:pt x="16942" y="2416"/>
                  <a:pt x="16950" y="2395"/>
                  <a:pt x="16910" y="2360"/>
                </a:cubicBezTo>
                <a:cubicBezTo>
                  <a:pt x="16882" y="2335"/>
                  <a:pt x="16871" y="2305"/>
                  <a:pt x="16885" y="2294"/>
                </a:cubicBezTo>
                <a:cubicBezTo>
                  <a:pt x="16900" y="2284"/>
                  <a:pt x="16899" y="2246"/>
                  <a:pt x="16884" y="2210"/>
                </a:cubicBezTo>
                <a:cubicBezTo>
                  <a:pt x="16850" y="2130"/>
                  <a:pt x="16685" y="2093"/>
                  <a:pt x="16600" y="2146"/>
                </a:cubicBezTo>
                <a:cubicBezTo>
                  <a:pt x="16549" y="2177"/>
                  <a:pt x="16520" y="2170"/>
                  <a:pt x="16456" y="2112"/>
                </a:cubicBezTo>
                <a:cubicBezTo>
                  <a:pt x="16401" y="2062"/>
                  <a:pt x="16328" y="2038"/>
                  <a:pt x="16222" y="2038"/>
                </a:cubicBezTo>
                <a:cubicBezTo>
                  <a:pt x="16137" y="2038"/>
                  <a:pt x="16041" y="2015"/>
                  <a:pt x="16010" y="1988"/>
                </a:cubicBezTo>
                <a:cubicBezTo>
                  <a:pt x="15979" y="1960"/>
                  <a:pt x="15918" y="1946"/>
                  <a:pt x="15875" y="1957"/>
                </a:cubicBezTo>
                <a:cubicBezTo>
                  <a:pt x="15831" y="1967"/>
                  <a:pt x="15785" y="1960"/>
                  <a:pt x="15770" y="1943"/>
                </a:cubicBezTo>
                <a:cubicBezTo>
                  <a:pt x="15756" y="1926"/>
                  <a:pt x="15693" y="1916"/>
                  <a:pt x="15631" y="1921"/>
                </a:cubicBezTo>
                <a:cubicBezTo>
                  <a:pt x="15569" y="1926"/>
                  <a:pt x="15509" y="1918"/>
                  <a:pt x="15497" y="1904"/>
                </a:cubicBezTo>
                <a:cubicBezTo>
                  <a:pt x="15485" y="1889"/>
                  <a:pt x="15427" y="1883"/>
                  <a:pt x="15367" y="1891"/>
                </a:cubicBezTo>
                <a:cubicBezTo>
                  <a:pt x="15308" y="1899"/>
                  <a:pt x="15246" y="1891"/>
                  <a:pt x="15231" y="1873"/>
                </a:cubicBezTo>
                <a:cubicBezTo>
                  <a:pt x="15215" y="1854"/>
                  <a:pt x="15155" y="1839"/>
                  <a:pt x="15096" y="1839"/>
                </a:cubicBezTo>
                <a:cubicBezTo>
                  <a:pt x="15034" y="1839"/>
                  <a:pt x="14968" y="1811"/>
                  <a:pt x="14941" y="1773"/>
                </a:cubicBezTo>
                <a:cubicBezTo>
                  <a:pt x="14915" y="1737"/>
                  <a:pt x="14905" y="1707"/>
                  <a:pt x="14919" y="1707"/>
                </a:cubicBezTo>
                <a:cubicBezTo>
                  <a:pt x="14932" y="1707"/>
                  <a:pt x="14910" y="1670"/>
                  <a:pt x="14871" y="1626"/>
                </a:cubicBezTo>
                <a:cubicBezTo>
                  <a:pt x="14784" y="1527"/>
                  <a:pt x="14647" y="1506"/>
                  <a:pt x="14478" y="1567"/>
                </a:cubicBezTo>
                <a:cubicBezTo>
                  <a:pt x="14306" y="1629"/>
                  <a:pt x="14238" y="1577"/>
                  <a:pt x="14340" y="1461"/>
                </a:cubicBezTo>
                <a:cubicBezTo>
                  <a:pt x="14382" y="1414"/>
                  <a:pt x="14450" y="1375"/>
                  <a:pt x="14492" y="1375"/>
                </a:cubicBezTo>
                <a:cubicBezTo>
                  <a:pt x="14534" y="1375"/>
                  <a:pt x="14569" y="1353"/>
                  <a:pt x="14569" y="1327"/>
                </a:cubicBezTo>
                <a:cubicBezTo>
                  <a:pt x="14569" y="1300"/>
                  <a:pt x="14554" y="1286"/>
                  <a:pt x="14535" y="1294"/>
                </a:cubicBezTo>
                <a:cubicBezTo>
                  <a:pt x="14516" y="1303"/>
                  <a:pt x="14484" y="1292"/>
                  <a:pt x="14464" y="1268"/>
                </a:cubicBezTo>
                <a:cubicBezTo>
                  <a:pt x="14444" y="1245"/>
                  <a:pt x="14398" y="1224"/>
                  <a:pt x="14361" y="1222"/>
                </a:cubicBezTo>
                <a:cubicBezTo>
                  <a:pt x="14324" y="1219"/>
                  <a:pt x="14261" y="1207"/>
                  <a:pt x="14222" y="1195"/>
                </a:cubicBezTo>
                <a:cubicBezTo>
                  <a:pt x="14140" y="1170"/>
                  <a:pt x="14069" y="1294"/>
                  <a:pt x="14145" y="1329"/>
                </a:cubicBezTo>
                <a:cubicBezTo>
                  <a:pt x="14169" y="1340"/>
                  <a:pt x="14179" y="1367"/>
                  <a:pt x="14167" y="1391"/>
                </a:cubicBezTo>
                <a:cubicBezTo>
                  <a:pt x="14155" y="1414"/>
                  <a:pt x="14166" y="1449"/>
                  <a:pt x="14191" y="1467"/>
                </a:cubicBezTo>
                <a:cubicBezTo>
                  <a:pt x="14259" y="1518"/>
                  <a:pt x="14192" y="1575"/>
                  <a:pt x="14079" y="1562"/>
                </a:cubicBezTo>
                <a:cubicBezTo>
                  <a:pt x="14018" y="1555"/>
                  <a:pt x="13982" y="1527"/>
                  <a:pt x="13982" y="1488"/>
                </a:cubicBezTo>
                <a:cubicBezTo>
                  <a:pt x="13982" y="1412"/>
                  <a:pt x="13866" y="1391"/>
                  <a:pt x="13695" y="1435"/>
                </a:cubicBezTo>
                <a:cubicBezTo>
                  <a:pt x="13605" y="1459"/>
                  <a:pt x="13552" y="1457"/>
                  <a:pt x="13516" y="1430"/>
                </a:cubicBezTo>
                <a:cubicBezTo>
                  <a:pt x="13488" y="1409"/>
                  <a:pt x="13436" y="1392"/>
                  <a:pt x="13401" y="1392"/>
                </a:cubicBezTo>
                <a:cubicBezTo>
                  <a:pt x="13365" y="1392"/>
                  <a:pt x="13335" y="1377"/>
                  <a:pt x="13334" y="1359"/>
                </a:cubicBezTo>
                <a:cubicBezTo>
                  <a:pt x="13332" y="1340"/>
                  <a:pt x="13259" y="1270"/>
                  <a:pt x="13169" y="1202"/>
                </a:cubicBezTo>
                <a:cubicBezTo>
                  <a:pt x="13080" y="1134"/>
                  <a:pt x="13020" y="1068"/>
                  <a:pt x="13037" y="1056"/>
                </a:cubicBezTo>
                <a:cubicBezTo>
                  <a:pt x="13053" y="1044"/>
                  <a:pt x="13035" y="1017"/>
                  <a:pt x="12998" y="997"/>
                </a:cubicBezTo>
                <a:cubicBezTo>
                  <a:pt x="12939" y="965"/>
                  <a:pt x="12947" y="946"/>
                  <a:pt x="13063" y="863"/>
                </a:cubicBezTo>
                <a:cubicBezTo>
                  <a:pt x="13176" y="783"/>
                  <a:pt x="13209" y="775"/>
                  <a:pt x="13267" y="810"/>
                </a:cubicBezTo>
                <a:cubicBezTo>
                  <a:pt x="13318" y="842"/>
                  <a:pt x="13351" y="843"/>
                  <a:pt x="13395" y="816"/>
                </a:cubicBezTo>
                <a:cubicBezTo>
                  <a:pt x="13428" y="795"/>
                  <a:pt x="13468" y="786"/>
                  <a:pt x="13484" y="795"/>
                </a:cubicBezTo>
                <a:cubicBezTo>
                  <a:pt x="13501" y="804"/>
                  <a:pt x="13499" y="797"/>
                  <a:pt x="13480" y="780"/>
                </a:cubicBezTo>
                <a:cubicBezTo>
                  <a:pt x="13461" y="763"/>
                  <a:pt x="13387" y="741"/>
                  <a:pt x="13314" y="732"/>
                </a:cubicBezTo>
                <a:cubicBezTo>
                  <a:pt x="13241" y="722"/>
                  <a:pt x="13124" y="682"/>
                  <a:pt x="13052" y="643"/>
                </a:cubicBezTo>
                <a:cubicBezTo>
                  <a:pt x="12935" y="578"/>
                  <a:pt x="12917" y="576"/>
                  <a:pt x="12881" y="625"/>
                </a:cubicBezTo>
                <a:cubicBezTo>
                  <a:pt x="12856" y="657"/>
                  <a:pt x="12783" y="679"/>
                  <a:pt x="12697" y="679"/>
                </a:cubicBezTo>
                <a:cubicBezTo>
                  <a:pt x="12601" y="679"/>
                  <a:pt x="12535" y="702"/>
                  <a:pt x="12497" y="746"/>
                </a:cubicBezTo>
                <a:cubicBezTo>
                  <a:pt x="12452" y="800"/>
                  <a:pt x="12424" y="807"/>
                  <a:pt x="12352" y="778"/>
                </a:cubicBezTo>
                <a:cubicBezTo>
                  <a:pt x="12304" y="759"/>
                  <a:pt x="12265" y="723"/>
                  <a:pt x="12265" y="700"/>
                </a:cubicBezTo>
                <a:cubicBezTo>
                  <a:pt x="12265" y="561"/>
                  <a:pt x="11863" y="508"/>
                  <a:pt x="11635" y="617"/>
                </a:cubicBezTo>
                <a:cubicBezTo>
                  <a:pt x="11576" y="645"/>
                  <a:pt x="11494" y="676"/>
                  <a:pt x="11451" y="688"/>
                </a:cubicBezTo>
                <a:cubicBezTo>
                  <a:pt x="11408" y="700"/>
                  <a:pt x="11373" y="733"/>
                  <a:pt x="11373" y="761"/>
                </a:cubicBezTo>
                <a:cubicBezTo>
                  <a:pt x="11373" y="789"/>
                  <a:pt x="11330" y="843"/>
                  <a:pt x="11279" y="881"/>
                </a:cubicBezTo>
                <a:cubicBezTo>
                  <a:pt x="11193" y="945"/>
                  <a:pt x="11181" y="946"/>
                  <a:pt x="11108" y="896"/>
                </a:cubicBezTo>
                <a:cubicBezTo>
                  <a:pt x="11048" y="856"/>
                  <a:pt x="11002" y="850"/>
                  <a:pt x="10918" y="874"/>
                </a:cubicBezTo>
                <a:cubicBezTo>
                  <a:pt x="10829" y="899"/>
                  <a:pt x="10782" y="890"/>
                  <a:pt x="10677" y="826"/>
                </a:cubicBezTo>
                <a:cubicBezTo>
                  <a:pt x="10606" y="783"/>
                  <a:pt x="10501" y="747"/>
                  <a:pt x="10446" y="746"/>
                </a:cubicBezTo>
                <a:cubicBezTo>
                  <a:pt x="10377" y="745"/>
                  <a:pt x="10329" y="716"/>
                  <a:pt x="10298" y="654"/>
                </a:cubicBezTo>
                <a:cubicBezTo>
                  <a:pt x="10272" y="604"/>
                  <a:pt x="10220" y="538"/>
                  <a:pt x="10182" y="507"/>
                </a:cubicBezTo>
                <a:cubicBezTo>
                  <a:pt x="10120" y="456"/>
                  <a:pt x="10104" y="455"/>
                  <a:pt x="10012" y="500"/>
                </a:cubicBezTo>
                <a:cubicBezTo>
                  <a:pt x="9864" y="572"/>
                  <a:pt x="9499" y="495"/>
                  <a:pt x="9572" y="407"/>
                </a:cubicBezTo>
                <a:cubicBezTo>
                  <a:pt x="9588" y="388"/>
                  <a:pt x="9541" y="379"/>
                  <a:pt x="9456" y="386"/>
                </a:cubicBezTo>
                <a:cubicBezTo>
                  <a:pt x="9341" y="395"/>
                  <a:pt x="9291" y="377"/>
                  <a:pt x="9206" y="299"/>
                </a:cubicBezTo>
                <a:cubicBezTo>
                  <a:pt x="9134" y="231"/>
                  <a:pt x="9116" y="189"/>
                  <a:pt x="9147" y="162"/>
                </a:cubicBezTo>
                <a:cubicBezTo>
                  <a:pt x="9178" y="134"/>
                  <a:pt x="9168" y="123"/>
                  <a:pt x="9112" y="127"/>
                </a:cubicBezTo>
                <a:cubicBezTo>
                  <a:pt x="9068" y="129"/>
                  <a:pt x="9033" y="109"/>
                  <a:pt x="9032" y="82"/>
                </a:cubicBezTo>
                <a:cubicBezTo>
                  <a:pt x="9031" y="45"/>
                  <a:pt x="8975" y="32"/>
                  <a:pt x="8808" y="31"/>
                </a:cubicBezTo>
                <a:cubicBezTo>
                  <a:pt x="8685" y="31"/>
                  <a:pt x="8544" y="20"/>
                  <a:pt x="8493" y="6"/>
                </a:cubicBezTo>
                <a:cubicBezTo>
                  <a:pt x="8459" y="-2"/>
                  <a:pt x="8429" y="-3"/>
                  <a:pt x="8398" y="6"/>
                </a:cubicBezTo>
                <a:close/>
              </a:path>
            </a:pathLst>
          </a:custGeom>
          <a:ln w="12700">
            <a:miter lim="400000"/>
          </a:ln>
        </p:spPr>
      </p:pic>
      <p:sp>
        <p:nvSpPr>
          <p:cNvPr id="53" name="Shape 249"/>
          <p:cNvSpPr/>
          <p:nvPr/>
        </p:nvSpPr>
        <p:spPr>
          <a:xfrm>
            <a:off x="13863970" y="3804118"/>
            <a:ext cx="2305250" cy="5842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200"/>
            </a:lvl1pPr>
          </a:lstStyle>
          <a:p>
            <a:r>
              <a:rPr dirty="0"/>
              <a:t># of vertices</a:t>
            </a:r>
          </a:p>
        </p:txBody>
      </p:sp>
      <p:pic>
        <p:nvPicPr>
          <p:cNvPr id="9" name="1_rgb.jpg"/>
          <p:cNvPicPr>
            <a:picLocks noChangeAspect="1"/>
          </p:cNvPicPr>
          <p:nvPr/>
        </p:nvPicPr>
        <p:blipFill>
          <a:blip r:embed="rId4">
            <a:extLst/>
          </a:blip>
          <a:srcRect l="3399" t="713" r="2439" b="969"/>
          <a:stretch>
            <a:fillRect/>
          </a:stretch>
        </p:blipFill>
        <p:spPr>
          <a:xfrm>
            <a:off x="3743501" y="3207383"/>
            <a:ext cx="6098822" cy="8240890"/>
          </a:xfrm>
          <a:custGeom>
            <a:avLst/>
            <a:gdLst/>
            <a:ahLst/>
            <a:cxnLst>
              <a:cxn ang="0">
                <a:pos x="wd2" y="hd2"/>
              </a:cxn>
              <a:cxn ang="5400000">
                <a:pos x="wd2" y="hd2"/>
              </a:cxn>
              <a:cxn ang="10800000">
                <a:pos x="wd2" y="hd2"/>
              </a:cxn>
              <a:cxn ang="16200000">
                <a:pos x="wd2" y="hd2"/>
              </a:cxn>
            </a:cxnLst>
            <a:rect l="0" t="0" r="r" b="b"/>
            <a:pathLst>
              <a:path w="21528" h="21578" extrusionOk="0">
                <a:moveTo>
                  <a:pt x="8829" y="0"/>
                </a:moveTo>
                <a:cubicBezTo>
                  <a:pt x="8800" y="4"/>
                  <a:pt x="8716" y="12"/>
                  <a:pt x="8641" y="16"/>
                </a:cubicBezTo>
                <a:cubicBezTo>
                  <a:pt x="8566" y="20"/>
                  <a:pt x="8493" y="44"/>
                  <a:pt x="8480" y="70"/>
                </a:cubicBezTo>
                <a:cubicBezTo>
                  <a:pt x="8460" y="109"/>
                  <a:pt x="8444" y="110"/>
                  <a:pt x="8381" y="72"/>
                </a:cubicBezTo>
                <a:cubicBezTo>
                  <a:pt x="8338" y="46"/>
                  <a:pt x="8319" y="44"/>
                  <a:pt x="8337" y="66"/>
                </a:cubicBezTo>
                <a:cubicBezTo>
                  <a:pt x="8356" y="89"/>
                  <a:pt x="8314" y="134"/>
                  <a:pt x="8236" y="175"/>
                </a:cubicBezTo>
                <a:lnTo>
                  <a:pt x="8103" y="244"/>
                </a:lnTo>
                <a:lnTo>
                  <a:pt x="8053" y="175"/>
                </a:lnTo>
                <a:cubicBezTo>
                  <a:pt x="8010" y="116"/>
                  <a:pt x="7993" y="111"/>
                  <a:pt x="7934" y="148"/>
                </a:cubicBezTo>
                <a:cubicBezTo>
                  <a:pt x="7872" y="186"/>
                  <a:pt x="7874" y="193"/>
                  <a:pt x="7966" y="209"/>
                </a:cubicBezTo>
                <a:cubicBezTo>
                  <a:pt x="8117" y="236"/>
                  <a:pt x="8118" y="286"/>
                  <a:pt x="7970" y="403"/>
                </a:cubicBezTo>
                <a:cubicBezTo>
                  <a:pt x="7898" y="461"/>
                  <a:pt x="7851" y="508"/>
                  <a:pt x="7865" y="508"/>
                </a:cubicBezTo>
                <a:cubicBezTo>
                  <a:pt x="7879" y="508"/>
                  <a:pt x="7844" y="545"/>
                  <a:pt x="7787" y="590"/>
                </a:cubicBezTo>
                <a:cubicBezTo>
                  <a:pt x="7729" y="636"/>
                  <a:pt x="7662" y="663"/>
                  <a:pt x="7637" y="652"/>
                </a:cubicBezTo>
                <a:cubicBezTo>
                  <a:pt x="7612" y="640"/>
                  <a:pt x="7605" y="646"/>
                  <a:pt x="7621" y="665"/>
                </a:cubicBezTo>
                <a:cubicBezTo>
                  <a:pt x="7637" y="684"/>
                  <a:pt x="7621" y="718"/>
                  <a:pt x="7586" y="739"/>
                </a:cubicBezTo>
                <a:cubicBezTo>
                  <a:pt x="7542" y="766"/>
                  <a:pt x="7516" y="767"/>
                  <a:pt x="7495" y="742"/>
                </a:cubicBezTo>
                <a:cubicBezTo>
                  <a:pt x="7476" y="719"/>
                  <a:pt x="7422" y="729"/>
                  <a:pt x="7340" y="772"/>
                </a:cubicBezTo>
                <a:cubicBezTo>
                  <a:pt x="7271" y="809"/>
                  <a:pt x="7204" y="831"/>
                  <a:pt x="7190" y="820"/>
                </a:cubicBezTo>
                <a:cubicBezTo>
                  <a:pt x="7176" y="810"/>
                  <a:pt x="7174" y="831"/>
                  <a:pt x="7187" y="868"/>
                </a:cubicBezTo>
                <a:cubicBezTo>
                  <a:pt x="7203" y="914"/>
                  <a:pt x="7181" y="947"/>
                  <a:pt x="7116" y="973"/>
                </a:cubicBezTo>
                <a:cubicBezTo>
                  <a:pt x="7063" y="994"/>
                  <a:pt x="7033" y="1025"/>
                  <a:pt x="7048" y="1044"/>
                </a:cubicBezTo>
                <a:cubicBezTo>
                  <a:pt x="7063" y="1062"/>
                  <a:pt x="7063" y="1100"/>
                  <a:pt x="7048" y="1129"/>
                </a:cubicBezTo>
                <a:cubicBezTo>
                  <a:pt x="7027" y="1170"/>
                  <a:pt x="7009" y="1172"/>
                  <a:pt x="6959" y="1141"/>
                </a:cubicBezTo>
                <a:cubicBezTo>
                  <a:pt x="6909" y="1110"/>
                  <a:pt x="6868" y="1116"/>
                  <a:pt x="6771" y="1163"/>
                </a:cubicBezTo>
                <a:cubicBezTo>
                  <a:pt x="6703" y="1196"/>
                  <a:pt x="6636" y="1223"/>
                  <a:pt x="6622" y="1223"/>
                </a:cubicBezTo>
                <a:cubicBezTo>
                  <a:pt x="6609" y="1223"/>
                  <a:pt x="6603" y="1241"/>
                  <a:pt x="6610" y="1263"/>
                </a:cubicBezTo>
                <a:cubicBezTo>
                  <a:pt x="6629" y="1324"/>
                  <a:pt x="6542" y="1346"/>
                  <a:pt x="6442" y="1306"/>
                </a:cubicBezTo>
                <a:cubicBezTo>
                  <a:pt x="6377" y="1281"/>
                  <a:pt x="6325" y="1281"/>
                  <a:pt x="6261" y="1306"/>
                </a:cubicBezTo>
                <a:cubicBezTo>
                  <a:pt x="6132" y="1358"/>
                  <a:pt x="6148" y="1417"/>
                  <a:pt x="6286" y="1398"/>
                </a:cubicBezTo>
                <a:cubicBezTo>
                  <a:pt x="6375" y="1385"/>
                  <a:pt x="6411" y="1398"/>
                  <a:pt x="6439" y="1452"/>
                </a:cubicBezTo>
                <a:cubicBezTo>
                  <a:pt x="6461" y="1495"/>
                  <a:pt x="6454" y="1541"/>
                  <a:pt x="6423" y="1570"/>
                </a:cubicBezTo>
                <a:cubicBezTo>
                  <a:pt x="6383" y="1609"/>
                  <a:pt x="6388" y="1614"/>
                  <a:pt x="6449" y="1597"/>
                </a:cubicBezTo>
                <a:cubicBezTo>
                  <a:pt x="6490" y="1586"/>
                  <a:pt x="6545" y="1596"/>
                  <a:pt x="6572" y="1620"/>
                </a:cubicBezTo>
                <a:cubicBezTo>
                  <a:pt x="6631" y="1673"/>
                  <a:pt x="6563" y="1723"/>
                  <a:pt x="6386" y="1756"/>
                </a:cubicBezTo>
                <a:cubicBezTo>
                  <a:pt x="6319" y="1769"/>
                  <a:pt x="6268" y="1791"/>
                  <a:pt x="6274" y="1805"/>
                </a:cubicBezTo>
                <a:cubicBezTo>
                  <a:pt x="6285" y="1836"/>
                  <a:pt x="5952" y="2030"/>
                  <a:pt x="5752" y="2109"/>
                </a:cubicBezTo>
                <a:cubicBezTo>
                  <a:pt x="5619" y="2161"/>
                  <a:pt x="5618" y="2162"/>
                  <a:pt x="5716" y="2186"/>
                </a:cubicBezTo>
                <a:cubicBezTo>
                  <a:pt x="5772" y="2199"/>
                  <a:pt x="5842" y="2194"/>
                  <a:pt x="5874" y="2174"/>
                </a:cubicBezTo>
                <a:cubicBezTo>
                  <a:pt x="5918" y="2147"/>
                  <a:pt x="5967" y="2173"/>
                  <a:pt x="6073" y="2283"/>
                </a:cubicBezTo>
                <a:cubicBezTo>
                  <a:pt x="6150" y="2363"/>
                  <a:pt x="6199" y="2439"/>
                  <a:pt x="6181" y="2453"/>
                </a:cubicBezTo>
                <a:cubicBezTo>
                  <a:pt x="6163" y="2466"/>
                  <a:pt x="6149" y="2508"/>
                  <a:pt x="6149" y="2547"/>
                </a:cubicBezTo>
                <a:cubicBezTo>
                  <a:pt x="6149" y="2656"/>
                  <a:pt x="5939" y="2698"/>
                  <a:pt x="5755" y="2627"/>
                </a:cubicBezTo>
                <a:cubicBezTo>
                  <a:pt x="5561" y="2552"/>
                  <a:pt x="5357" y="2494"/>
                  <a:pt x="5275" y="2490"/>
                </a:cubicBezTo>
                <a:cubicBezTo>
                  <a:pt x="5238" y="2488"/>
                  <a:pt x="5211" y="2460"/>
                  <a:pt x="5214" y="2426"/>
                </a:cubicBezTo>
                <a:cubicBezTo>
                  <a:pt x="5219" y="2383"/>
                  <a:pt x="5207" y="2374"/>
                  <a:pt x="5175" y="2398"/>
                </a:cubicBezTo>
                <a:cubicBezTo>
                  <a:pt x="5147" y="2419"/>
                  <a:pt x="5089" y="2421"/>
                  <a:pt x="5027" y="2404"/>
                </a:cubicBezTo>
                <a:cubicBezTo>
                  <a:pt x="4971" y="2388"/>
                  <a:pt x="4885" y="2383"/>
                  <a:pt x="4835" y="2392"/>
                </a:cubicBezTo>
                <a:cubicBezTo>
                  <a:pt x="4745" y="2410"/>
                  <a:pt x="4745" y="2410"/>
                  <a:pt x="4838" y="2479"/>
                </a:cubicBezTo>
                <a:lnTo>
                  <a:pt x="4930" y="2547"/>
                </a:lnTo>
                <a:lnTo>
                  <a:pt x="4836" y="2604"/>
                </a:lnTo>
                <a:cubicBezTo>
                  <a:pt x="4768" y="2645"/>
                  <a:pt x="4756" y="2671"/>
                  <a:pt x="4791" y="2697"/>
                </a:cubicBezTo>
                <a:cubicBezTo>
                  <a:pt x="4827" y="2723"/>
                  <a:pt x="4806" y="2744"/>
                  <a:pt x="4719" y="2774"/>
                </a:cubicBezTo>
                <a:cubicBezTo>
                  <a:pt x="4621" y="2807"/>
                  <a:pt x="4611" y="2821"/>
                  <a:pt x="4665" y="2843"/>
                </a:cubicBezTo>
                <a:cubicBezTo>
                  <a:pt x="4702" y="2859"/>
                  <a:pt x="4721" y="2893"/>
                  <a:pt x="4707" y="2920"/>
                </a:cubicBezTo>
                <a:cubicBezTo>
                  <a:pt x="4675" y="2983"/>
                  <a:pt x="4808" y="3021"/>
                  <a:pt x="4888" y="2972"/>
                </a:cubicBezTo>
                <a:cubicBezTo>
                  <a:pt x="4934" y="2944"/>
                  <a:pt x="4962" y="2946"/>
                  <a:pt x="5000" y="2981"/>
                </a:cubicBezTo>
                <a:cubicBezTo>
                  <a:pt x="5039" y="3016"/>
                  <a:pt x="5035" y="3037"/>
                  <a:pt x="4983" y="3069"/>
                </a:cubicBezTo>
                <a:cubicBezTo>
                  <a:pt x="4897" y="3122"/>
                  <a:pt x="4897" y="3169"/>
                  <a:pt x="4982" y="3169"/>
                </a:cubicBezTo>
                <a:cubicBezTo>
                  <a:pt x="5055" y="3169"/>
                  <a:pt x="5154" y="3281"/>
                  <a:pt x="5109" y="3314"/>
                </a:cubicBezTo>
                <a:cubicBezTo>
                  <a:pt x="5094" y="3326"/>
                  <a:pt x="5035" y="3335"/>
                  <a:pt x="4979" y="3335"/>
                </a:cubicBezTo>
                <a:cubicBezTo>
                  <a:pt x="4850" y="3335"/>
                  <a:pt x="4737" y="3368"/>
                  <a:pt x="4737" y="3405"/>
                </a:cubicBezTo>
                <a:cubicBezTo>
                  <a:pt x="4737" y="3420"/>
                  <a:pt x="4785" y="3419"/>
                  <a:pt x="4845" y="3402"/>
                </a:cubicBezTo>
                <a:cubicBezTo>
                  <a:pt x="4928" y="3379"/>
                  <a:pt x="4969" y="3386"/>
                  <a:pt x="5028" y="3435"/>
                </a:cubicBezTo>
                <a:cubicBezTo>
                  <a:pt x="5106" y="3499"/>
                  <a:pt x="5086" y="3573"/>
                  <a:pt x="4992" y="3565"/>
                </a:cubicBezTo>
                <a:cubicBezTo>
                  <a:pt x="4963" y="3562"/>
                  <a:pt x="4895" y="3570"/>
                  <a:pt x="4842" y="3583"/>
                </a:cubicBezTo>
                <a:cubicBezTo>
                  <a:pt x="4735" y="3609"/>
                  <a:pt x="4722" y="3591"/>
                  <a:pt x="4985" y="3804"/>
                </a:cubicBezTo>
                <a:cubicBezTo>
                  <a:pt x="5064" y="3867"/>
                  <a:pt x="5029" y="3900"/>
                  <a:pt x="4880" y="3900"/>
                </a:cubicBezTo>
                <a:cubicBezTo>
                  <a:pt x="4778" y="3900"/>
                  <a:pt x="4774" y="3905"/>
                  <a:pt x="4835" y="3958"/>
                </a:cubicBezTo>
                <a:cubicBezTo>
                  <a:pt x="4872" y="3990"/>
                  <a:pt x="4928" y="4066"/>
                  <a:pt x="4961" y="4127"/>
                </a:cubicBezTo>
                <a:cubicBezTo>
                  <a:pt x="5006" y="4211"/>
                  <a:pt x="5040" y="4234"/>
                  <a:pt x="5105" y="4221"/>
                </a:cubicBezTo>
                <a:cubicBezTo>
                  <a:pt x="5153" y="4212"/>
                  <a:pt x="5227" y="4230"/>
                  <a:pt x="5271" y="4263"/>
                </a:cubicBezTo>
                <a:cubicBezTo>
                  <a:pt x="5314" y="4295"/>
                  <a:pt x="5383" y="4331"/>
                  <a:pt x="5426" y="4343"/>
                </a:cubicBezTo>
                <a:cubicBezTo>
                  <a:pt x="5509" y="4367"/>
                  <a:pt x="5486" y="4432"/>
                  <a:pt x="5394" y="4432"/>
                </a:cubicBezTo>
                <a:cubicBezTo>
                  <a:pt x="5316" y="4432"/>
                  <a:pt x="5313" y="4553"/>
                  <a:pt x="5390" y="4600"/>
                </a:cubicBezTo>
                <a:cubicBezTo>
                  <a:pt x="5425" y="4621"/>
                  <a:pt x="5439" y="4656"/>
                  <a:pt x="5422" y="4676"/>
                </a:cubicBezTo>
                <a:cubicBezTo>
                  <a:pt x="5405" y="4697"/>
                  <a:pt x="5390" y="4761"/>
                  <a:pt x="5388" y="4820"/>
                </a:cubicBezTo>
                <a:cubicBezTo>
                  <a:pt x="5386" y="4879"/>
                  <a:pt x="5371" y="4938"/>
                  <a:pt x="5353" y="4951"/>
                </a:cubicBezTo>
                <a:cubicBezTo>
                  <a:pt x="5336" y="4964"/>
                  <a:pt x="5355" y="4993"/>
                  <a:pt x="5398" y="5016"/>
                </a:cubicBezTo>
                <a:cubicBezTo>
                  <a:pt x="5469" y="5055"/>
                  <a:pt x="5464" y="5063"/>
                  <a:pt x="5342" y="5097"/>
                </a:cubicBezTo>
                <a:cubicBezTo>
                  <a:pt x="5217" y="5133"/>
                  <a:pt x="5213" y="5138"/>
                  <a:pt x="5293" y="5171"/>
                </a:cubicBezTo>
                <a:cubicBezTo>
                  <a:pt x="5368" y="5202"/>
                  <a:pt x="5371" y="5212"/>
                  <a:pt x="5311" y="5244"/>
                </a:cubicBezTo>
                <a:cubicBezTo>
                  <a:pt x="5224" y="5291"/>
                  <a:pt x="5226" y="5336"/>
                  <a:pt x="5315" y="5385"/>
                </a:cubicBezTo>
                <a:cubicBezTo>
                  <a:pt x="5401" y="5432"/>
                  <a:pt x="5352" y="5477"/>
                  <a:pt x="5216" y="5479"/>
                </a:cubicBezTo>
                <a:cubicBezTo>
                  <a:pt x="5162" y="5479"/>
                  <a:pt x="5118" y="5497"/>
                  <a:pt x="5118" y="5518"/>
                </a:cubicBezTo>
                <a:cubicBezTo>
                  <a:pt x="5117" y="5593"/>
                  <a:pt x="5057" y="5601"/>
                  <a:pt x="4937" y="5543"/>
                </a:cubicBezTo>
                <a:cubicBezTo>
                  <a:pt x="4824" y="5488"/>
                  <a:pt x="4822" y="5481"/>
                  <a:pt x="4898" y="5440"/>
                </a:cubicBezTo>
                <a:cubicBezTo>
                  <a:pt x="4980" y="5396"/>
                  <a:pt x="5025" y="5297"/>
                  <a:pt x="4964" y="5297"/>
                </a:cubicBezTo>
                <a:cubicBezTo>
                  <a:pt x="4945" y="5297"/>
                  <a:pt x="4866" y="5342"/>
                  <a:pt x="4789" y="5397"/>
                </a:cubicBezTo>
                <a:cubicBezTo>
                  <a:pt x="4711" y="5451"/>
                  <a:pt x="4608" y="5496"/>
                  <a:pt x="4560" y="5496"/>
                </a:cubicBezTo>
                <a:cubicBezTo>
                  <a:pt x="4512" y="5496"/>
                  <a:pt x="4462" y="5510"/>
                  <a:pt x="4448" y="5527"/>
                </a:cubicBezTo>
                <a:cubicBezTo>
                  <a:pt x="4400" y="5584"/>
                  <a:pt x="4478" y="5663"/>
                  <a:pt x="4583" y="5663"/>
                </a:cubicBezTo>
                <a:cubicBezTo>
                  <a:pt x="4640" y="5663"/>
                  <a:pt x="4697" y="5676"/>
                  <a:pt x="4710" y="5692"/>
                </a:cubicBezTo>
                <a:cubicBezTo>
                  <a:pt x="4761" y="5753"/>
                  <a:pt x="5018" y="5764"/>
                  <a:pt x="5101" y="5708"/>
                </a:cubicBezTo>
                <a:cubicBezTo>
                  <a:pt x="5177" y="5658"/>
                  <a:pt x="5186" y="5660"/>
                  <a:pt x="5238" y="5746"/>
                </a:cubicBezTo>
                <a:cubicBezTo>
                  <a:pt x="5290" y="5829"/>
                  <a:pt x="5283" y="5843"/>
                  <a:pt x="5167" y="5917"/>
                </a:cubicBezTo>
                <a:cubicBezTo>
                  <a:pt x="5026" y="6007"/>
                  <a:pt x="4887" y="6008"/>
                  <a:pt x="4908" y="5918"/>
                </a:cubicBezTo>
                <a:cubicBezTo>
                  <a:pt x="4919" y="5870"/>
                  <a:pt x="4893" y="5862"/>
                  <a:pt x="4751" y="5873"/>
                </a:cubicBezTo>
                <a:cubicBezTo>
                  <a:pt x="4615" y="5883"/>
                  <a:pt x="4576" y="5900"/>
                  <a:pt x="4564" y="5960"/>
                </a:cubicBezTo>
                <a:cubicBezTo>
                  <a:pt x="4552" y="6021"/>
                  <a:pt x="4567" y="6031"/>
                  <a:pt x="4640" y="6014"/>
                </a:cubicBezTo>
                <a:cubicBezTo>
                  <a:pt x="4768" y="5984"/>
                  <a:pt x="4797" y="6043"/>
                  <a:pt x="4714" y="6162"/>
                </a:cubicBezTo>
                <a:cubicBezTo>
                  <a:pt x="4647" y="6259"/>
                  <a:pt x="4632" y="6264"/>
                  <a:pt x="4450" y="6244"/>
                </a:cubicBezTo>
                <a:cubicBezTo>
                  <a:pt x="4297" y="6227"/>
                  <a:pt x="4251" y="6233"/>
                  <a:pt x="4230" y="6275"/>
                </a:cubicBezTo>
                <a:cubicBezTo>
                  <a:pt x="4215" y="6304"/>
                  <a:pt x="4140" y="6356"/>
                  <a:pt x="4064" y="6390"/>
                </a:cubicBezTo>
                <a:lnTo>
                  <a:pt x="3926" y="6451"/>
                </a:lnTo>
                <a:lnTo>
                  <a:pt x="4087" y="6509"/>
                </a:lnTo>
                <a:cubicBezTo>
                  <a:pt x="4287" y="6579"/>
                  <a:pt x="4271" y="6630"/>
                  <a:pt x="4028" y="6688"/>
                </a:cubicBezTo>
                <a:cubicBezTo>
                  <a:pt x="3925" y="6713"/>
                  <a:pt x="3840" y="6748"/>
                  <a:pt x="3840" y="6765"/>
                </a:cubicBezTo>
                <a:cubicBezTo>
                  <a:pt x="3840" y="6783"/>
                  <a:pt x="3861" y="6787"/>
                  <a:pt x="3886" y="6776"/>
                </a:cubicBezTo>
                <a:cubicBezTo>
                  <a:pt x="3967" y="6739"/>
                  <a:pt x="4067" y="6826"/>
                  <a:pt x="4020" y="6892"/>
                </a:cubicBezTo>
                <a:cubicBezTo>
                  <a:pt x="3989" y="6934"/>
                  <a:pt x="3943" y="6946"/>
                  <a:pt x="3857" y="6934"/>
                </a:cubicBezTo>
                <a:cubicBezTo>
                  <a:pt x="3711" y="6913"/>
                  <a:pt x="3347" y="7050"/>
                  <a:pt x="3347" y="7126"/>
                </a:cubicBezTo>
                <a:cubicBezTo>
                  <a:pt x="3347" y="7154"/>
                  <a:pt x="3388" y="7196"/>
                  <a:pt x="3440" y="7219"/>
                </a:cubicBezTo>
                <a:cubicBezTo>
                  <a:pt x="3514" y="7254"/>
                  <a:pt x="3523" y="7272"/>
                  <a:pt x="3480" y="7311"/>
                </a:cubicBezTo>
                <a:cubicBezTo>
                  <a:pt x="3451" y="7337"/>
                  <a:pt x="3398" y="7359"/>
                  <a:pt x="3364" y="7359"/>
                </a:cubicBezTo>
                <a:cubicBezTo>
                  <a:pt x="3330" y="7359"/>
                  <a:pt x="3302" y="7373"/>
                  <a:pt x="3302" y="7390"/>
                </a:cubicBezTo>
                <a:cubicBezTo>
                  <a:pt x="3302" y="7438"/>
                  <a:pt x="3382" y="7464"/>
                  <a:pt x="3414" y="7425"/>
                </a:cubicBezTo>
                <a:cubicBezTo>
                  <a:pt x="3432" y="7404"/>
                  <a:pt x="3488" y="7416"/>
                  <a:pt x="3561" y="7459"/>
                </a:cubicBezTo>
                <a:lnTo>
                  <a:pt x="3679" y="7529"/>
                </a:lnTo>
                <a:lnTo>
                  <a:pt x="3753" y="7455"/>
                </a:lnTo>
                <a:cubicBezTo>
                  <a:pt x="3819" y="7390"/>
                  <a:pt x="3834" y="7388"/>
                  <a:pt x="3870" y="7435"/>
                </a:cubicBezTo>
                <a:cubicBezTo>
                  <a:pt x="3906" y="7483"/>
                  <a:pt x="3924" y="7484"/>
                  <a:pt x="4031" y="7443"/>
                </a:cubicBezTo>
                <a:cubicBezTo>
                  <a:pt x="4159" y="7394"/>
                  <a:pt x="4217" y="7419"/>
                  <a:pt x="4220" y="7525"/>
                </a:cubicBezTo>
                <a:cubicBezTo>
                  <a:pt x="4220" y="7552"/>
                  <a:pt x="4262" y="7575"/>
                  <a:pt x="4311" y="7575"/>
                </a:cubicBezTo>
                <a:cubicBezTo>
                  <a:pt x="4426" y="7575"/>
                  <a:pt x="4522" y="7620"/>
                  <a:pt x="4489" y="7660"/>
                </a:cubicBezTo>
                <a:cubicBezTo>
                  <a:pt x="4475" y="7677"/>
                  <a:pt x="4404" y="7691"/>
                  <a:pt x="4333" y="7691"/>
                </a:cubicBezTo>
                <a:cubicBezTo>
                  <a:pt x="4241" y="7691"/>
                  <a:pt x="4178" y="7720"/>
                  <a:pt x="4109" y="7791"/>
                </a:cubicBezTo>
                <a:cubicBezTo>
                  <a:pt x="4056" y="7846"/>
                  <a:pt x="4026" y="7891"/>
                  <a:pt x="4041" y="7891"/>
                </a:cubicBezTo>
                <a:cubicBezTo>
                  <a:pt x="4055" y="7891"/>
                  <a:pt x="4033" y="7928"/>
                  <a:pt x="3993" y="7974"/>
                </a:cubicBezTo>
                <a:cubicBezTo>
                  <a:pt x="3934" y="8041"/>
                  <a:pt x="3930" y="8067"/>
                  <a:pt x="3975" y="8107"/>
                </a:cubicBezTo>
                <a:cubicBezTo>
                  <a:pt x="4007" y="8136"/>
                  <a:pt x="4016" y="8180"/>
                  <a:pt x="3996" y="8215"/>
                </a:cubicBezTo>
                <a:cubicBezTo>
                  <a:pt x="3977" y="8247"/>
                  <a:pt x="3964" y="8291"/>
                  <a:pt x="3969" y="8313"/>
                </a:cubicBezTo>
                <a:cubicBezTo>
                  <a:pt x="3974" y="8334"/>
                  <a:pt x="3934" y="8369"/>
                  <a:pt x="3881" y="8390"/>
                </a:cubicBezTo>
                <a:cubicBezTo>
                  <a:pt x="3792" y="8426"/>
                  <a:pt x="3790" y="8434"/>
                  <a:pt x="3857" y="8483"/>
                </a:cubicBezTo>
                <a:cubicBezTo>
                  <a:pt x="3924" y="8532"/>
                  <a:pt x="3916" y="8547"/>
                  <a:pt x="3762" y="8665"/>
                </a:cubicBezTo>
                <a:cubicBezTo>
                  <a:pt x="3669" y="8735"/>
                  <a:pt x="3614" y="8790"/>
                  <a:pt x="3638" y="8786"/>
                </a:cubicBezTo>
                <a:cubicBezTo>
                  <a:pt x="3740" y="8772"/>
                  <a:pt x="3795" y="8792"/>
                  <a:pt x="3843" y="8858"/>
                </a:cubicBezTo>
                <a:cubicBezTo>
                  <a:pt x="3905" y="8944"/>
                  <a:pt x="3829" y="9026"/>
                  <a:pt x="3745" y="8964"/>
                </a:cubicBezTo>
                <a:cubicBezTo>
                  <a:pt x="3691" y="8924"/>
                  <a:pt x="3590" y="8940"/>
                  <a:pt x="3482" y="9006"/>
                </a:cubicBezTo>
                <a:cubicBezTo>
                  <a:pt x="3396" y="9057"/>
                  <a:pt x="3269" y="9055"/>
                  <a:pt x="3130" y="9002"/>
                </a:cubicBezTo>
                <a:cubicBezTo>
                  <a:pt x="3050" y="8971"/>
                  <a:pt x="2994" y="8969"/>
                  <a:pt x="2917" y="8995"/>
                </a:cubicBezTo>
                <a:cubicBezTo>
                  <a:pt x="2840" y="9021"/>
                  <a:pt x="2795" y="9020"/>
                  <a:pt x="2747" y="8991"/>
                </a:cubicBezTo>
                <a:cubicBezTo>
                  <a:pt x="2701" y="8963"/>
                  <a:pt x="2674" y="8962"/>
                  <a:pt x="2652" y="8988"/>
                </a:cubicBezTo>
                <a:cubicBezTo>
                  <a:pt x="2631" y="9014"/>
                  <a:pt x="2602" y="9012"/>
                  <a:pt x="2554" y="8983"/>
                </a:cubicBezTo>
                <a:cubicBezTo>
                  <a:pt x="2499" y="8949"/>
                  <a:pt x="2479" y="8952"/>
                  <a:pt x="2443" y="8999"/>
                </a:cubicBezTo>
                <a:cubicBezTo>
                  <a:pt x="2414" y="9038"/>
                  <a:pt x="2369" y="9051"/>
                  <a:pt x="2309" y="9037"/>
                </a:cubicBezTo>
                <a:cubicBezTo>
                  <a:pt x="2250" y="9023"/>
                  <a:pt x="2200" y="9036"/>
                  <a:pt x="2159" y="9076"/>
                </a:cubicBezTo>
                <a:cubicBezTo>
                  <a:pt x="2117" y="9118"/>
                  <a:pt x="2083" y="9127"/>
                  <a:pt x="2051" y="9103"/>
                </a:cubicBezTo>
                <a:cubicBezTo>
                  <a:pt x="1995" y="9062"/>
                  <a:pt x="1634" y="9082"/>
                  <a:pt x="1669" y="9124"/>
                </a:cubicBezTo>
                <a:cubicBezTo>
                  <a:pt x="1740" y="9209"/>
                  <a:pt x="1526" y="9312"/>
                  <a:pt x="1375" y="9265"/>
                </a:cubicBezTo>
                <a:cubicBezTo>
                  <a:pt x="1197" y="9211"/>
                  <a:pt x="913" y="9291"/>
                  <a:pt x="1016" y="9367"/>
                </a:cubicBezTo>
                <a:cubicBezTo>
                  <a:pt x="1041" y="9386"/>
                  <a:pt x="1040" y="9421"/>
                  <a:pt x="1015" y="9456"/>
                </a:cubicBezTo>
                <a:cubicBezTo>
                  <a:pt x="958" y="9534"/>
                  <a:pt x="1092" y="9573"/>
                  <a:pt x="1191" y="9507"/>
                </a:cubicBezTo>
                <a:cubicBezTo>
                  <a:pt x="1283" y="9445"/>
                  <a:pt x="1368" y="9454"/>
                  <a:pt x="1533" y="9543"/>
                </a:cubicBezTo>
                <a:cubicBezTo>
                  <a:pt x="1646" y="9604"/>
                  <a:pt x="1654" y="9619"/>
                  <a:pt x="1602" y="9667"/>
                </a:cubicBezTo>
                <a:cubicBezTo>
                  <a:pt x="1568" y="9696"/>
                  <a:pt x="1554" y="9731"/>
                  <a:pt x="1569" y="9742"/>
                </a:cubicBezTo>
                <a:cubicBezTo>
                  <a:pt x="1621" y="9781"/>
                  <a:pt x="1500" y="9853"/>
                  <a:pt x="1380" y="9855"/>
                </a:cubicBezTo>
                <a:cubicBezTo>
                  <a:pt x="1265" y="9857"/>
                  <a:pt x="1265" y="9858"/>
                  <a:pt x="1363" y="9887"/>
                </a:cubicBezTo>
                <a:cubicBezTo>
                  <a:pt x="1419" y="9903"/>
                  <a:pt x="1464" y="9935"/>
                  <a:pt x="1464" y="9957"/>
                </a:cubicBezTo>
                <a:cubicBezTo>
                  <a:pt x="1464" y="9978"/>
                  <a:pt x="1477" y="9987"/>
                  <a:pt x="1494" y="9975"/>
                </a:cubicBezTo>
                <a:cubicBezTo>
                  <a:pt x="1510" y="9963"/>
                  <a:pt x="1549" y="9970"/>
                  <a:pt x="1582" y="9990"/>
                </a:cubicBezTo>
                <a:cubicBezTo>
                  <a:pt x="1654" y="10034"/>
                  <a:pt x="1586" y="10152"/>
                  <a:pt x="1487" y="10152"/>
                </a:cubicBezTo>
                <a:cubicBezTo>
                  <a:pt x="1451" y="10152"/>
                  <a:pt x="1388" y="10189"/>
                  <a:pt x="1348" y="10235"/>
                </a:cubicBezTo>
                <a:cubicBezTo>
                  <a:pt x="1308" y="10281"/>
                  <a:pt x="1245" y="10318"/>
                  <a:pt x="1208" y="10318"/>
                </a:cubicBezTo>
                <a:cubicBezTo>
                  <a:pt x="1115" y="10318"/>
                  <a:pt x="947" y="10486"/>
                  <a:pt x="964" y="10560"/>
                </a:cubicBezTo>
                <a:cubicBezTo>
                  <a:pt x="972" y="10594"/>
                  <a:pt x="953" y="10643"/>
                  <a:pt x="923" y="10669"/>
                </a:cubicBezTo>
                <a:cubicBezTo>
                  <a:pt x="880" y="10709"/>
                  <a:pt x="857" y="10710"/>
                  <a:pt x="800" y="10676"/>
                </a:cubicBezTo>
                <a:cubicBezTo>
                  <a:pt x="748" y="10644"/>
                  <a:pt x="738" y="10644"/>
                  <a:pt x="762" y="10675"/>
                </a:cubicBezTo>
                <a:cubicBezTo>
                  <a:pt x="813" y="10737"/>
                  <a:pt x="671" y="10909"/>
                  <a:pt x="521" y="10967"/>
                </a:cubicBezTo>
                <a:cubicBezTo>
                  <a:pt x="448" y="10995"/>
                  <a:pt x="388" y="11035"/>
                  <a:pt x="388" y="11055"/>
                </a:cubicBezTo>
                <a:cubicBezTo>
                  <a:pt x="388" y="11079"/>
                  <a:pt x="407" y="11080"/>
                  <a:pt x="444" y="11058"/>
                </a:cubicBezTo>
                <a:cubicBezTo>
                  <a:pt x="504" y="11023"/>
                  <a:pt x="792" y="11094"/>
                  <a:pt x="792" y="11143"/>
                </a:cubicBezTo>
                <a:cubicBezTo>
                  <a:pt x="792" y="11219"/>
                  <a:pt x="656" y="11295"/>
                  <a:pt x="517" y="11297"/>
                </a:cubicBezTo>
                <a:cubicBezTo>
                  <a:pt x="325" y="11300"/>
                  <a:pt x="301" y="11397"/>
                  <a:pt x="492" y="11402"/>
                </a:cubicBezTo>
                <a:cubicBezTo>
                  <a:pt x="561" y="11404"/>
                  <a:pt x="651" y="11430"/>
                  <a:pt x="691" y="11459"/>
                </a:cubicBezTo>
                <a:cubicBezTo>
                  <a:pt x="758" y="11509"/>
                  <a:pt x="752" y="11517"/>
                  <a:pt x="611" y="11561"/>
                </a:cubicBezTo>
                <a:cubicBezTo>
                  <a:pt x="466" y="11606"/>
                  <a:pt x="464" y="11609"/>
                  <a:pt x="569" y="11620"/>
                </a:cubicBezTo>
                <a:cubicBezTo>
                  <a:pt x="630" y="11627"/>
                  <a:pt x="670" y="11641"/>
                  <a:pt x="657" y="11651"/>
                </a:cubicBezTo>
                <a:cubicBezTo>
                  <a:pt x="645" y="11662"/>
                  <a:pt x="663" y="11696"/>
                  <a:pt x="697" y="11726"/>
                </a:cubicBezTo>
                <a:cubicBezTo>
                  <a:pt x="788" y="11808"/>
                  <a:pt x="727" y="11875"/>
                  <a:pt x="496" y="11949"/>
                </a:cubicBezTo>
                <a:cubicBezTo>
                  <a:pt x="321" y="12004"/>
                  <a:pt x="297" y="12022"/>
                  <a:pt x="343" y="12064"/>
                </a:cubicBezTo>
                <a:cubicBezTo>
                  <a:pt x="390" y="12105"/>
                  <a:pt x="371" y="12122"/>
                  <a:pt x="226" y="12170"/>
                </a:cubicBezTo>
                <a:cubicBezTo>
                  <a:pt x="76" y="12219"/>
                  <a:pt x="66" y="12229"/>
                  <a:pt x="153" y="12240"/>
                </a:cubicBezTo>
                <a:cubicBezTo>
                  <a:pt x="257" y="12252"/>
                  <a:pt x="363" y="12355"/>
                  <a:pt x="311" y="12393"/>
                </a:cubicBezTo>
                <a:cubicBezTo>
                  <a:pt x="295" y="12405"/>
                  <a:pt x="326" y="12439"/>
                  <a:pt x="381" y="12467"/>
                </a:cubicBezTo>
                <a:cubicBezTo>
                  <a:pt x="525" y="12542"/>
                  <a:pt x="426" y="12626"/>
                  <a:pt x="224" y="12601"/>
                </a:cubicBezTo>
                <a:cubicBezTo>
                  <a:pt x="129" y="12590"/>
                  <a:pt x="62" y="12600"/>
                  <a:pt x="27" y="12631"/>
                </a:cubicBezTo>
                <a:cubicBezTo>
                  <a:pt x="-55" y="12705"/>
                  <a:pt x="61" y="12788"/>
                  <a:pt x="220" y="12771"/>
                </a:cubicBezTo>
                <a:cubicBezTo>
                  <a:pt x="291" y="12763"/>
                  <a:pt x="358" y="12770"/>
                  <a:pt x="372" y="12786"/>
                </a:cubicBezTo>
                <a:cubicBezTo>
                  <a:pt x="408" y="12830"/>
                  <a:pt x="299" y="12912"/>
                  <a:pt x="203" y="12912"/>
                </a:cubicBezTo>
                <a:cubicBezTo>
                  <a:pt x="157" y="12912"/>
                  <a:pt x="119" y="12932"/>
                  <a:pt x="119" y="12958"/>
                </a:cubicBezTo>
                <a:cubicBezTo>
                  <a:pt x="119" y="12983"/>
                  <a:pt x="90" y="13021"/>
                  <a:pt x="55" y="13043"/>
                </a:cubicBezTo>
                <a:cubicBezTo>
                  <a:pt x="0" y="13077"/>
                  <a:pt x="1" y="13091"/>
                  <a:pt x="66" y="13141"/>
                </a:cubicBezTo>
                <a:cubicBezTo>
                  <a:pt x="115" y="13178"/>
                  <a:pt x="153" y="13186"/>
                  <a:pt x="174" y="13163"/>
                </a:cubicBezTo>
                <a:cubicBezTo>
                  <a:pt x="192" y="13144"/>
                  <a:pt x="227" y="13126"/>
                  <a:pt x="252" y="13124"/>
                </a:cubicBezTo>
                <a:cubicBezTo>
                  <a:pt x="278" y="13122"/>
                  <a:pt x="314" y="13116"/>
                  <a:pt x="332" y="13111"/>
                </a:cubicBezTo>
                <a:cubicBezTo>
                  <a:pt x="476" y="13078"/>
                  <a:pt x="680" y="13143"/>
                  <a:pt x="680" y="13222"/>
                </a:cubicBezTo>
                <a:cubicBezTo>
                  <a:pt x="680" y="13244"/>
                  <a:pt x="730" y="13266"/>
                  <a:pt x="792" y="13271"/>
                </a:cubicBezTo>
                <a:cubicBezTo>
                  <a:pt x="1020" y="13292"/>
                  <a:pt x="1036" y="13307"/>
                  <a:pt x="925" y="13395"/>
                </a:cubicBezTo>
                <a:cubicBezTo>
                  <a:pt x="807" y="13488"/>
                  <a:pt x="831" y="13498"/>
                  <a:pt x="1008" y="13432"/>
                </a:cubicBezTo>
                <a:cubicBezTo>
                  <a:pt x="1165" y="13372"/>
                  <a:pt x="1333" y="13413"/>
                  <a:pt x="1309" y="13506"/>
                </a:cubicBezTo>
                <a:cubicBezTo>
                  <a:pt x="1298" y="13549"/>
                  <a:pt x="1331" y="13592"/>
                  <a:pt x="1405" y="13628"/>
                </a:cubicBezTo>
                <a:cubicBezTo>
                  <a:pt x="1510" y="13679"/>
                  <a:pt x="1513" y="13687"/>
                  <a:pt x="1447" y="13736"/>
                </a:cubicBezTo>
                <a:cubicBezTo>
                  <a:pt x="1382" y="13785"/>
                  <a:pt x="1383" y="13795"/>
                  <a:pt x="1449" y="13849"/>
                </a:cubicBezTo>
                <a:cubicBezTo>
                  <a:pt x="1510" y="13899"/>
                  <a:pt x="1512" y="13911"/>
                  <a:pt x="1457" y="13926"/>
                </a:cubicBezTo>
                <a:cubicBezTo>
                  <a:pt x="1414" y="13939"/>
                  <a:pt x="1399" y="13980"/>
                  <a:pt x="1411" y="14056"/>
                </a:cubicBezTo>
                <a:cubicBezTo>
                  <a:pt x="1434" y="14200"/>
                  <a:pt x="1321" y="14328"/>
                  <a:pt x="1149" y="14353"/>
                </a:cubicBezTo>
                <a:cubicBezTo>
                  <a:pt x="1008" y="14374"/>
                  <a:pt x="969" y="14461"/>
                  <a:pt x="1069" y="14535"/>
                </a:cubicBezTo>
                <a:cubicBezTo>
                  <a:pt x="1111" y="14566"/>
                  <a:pt x="1111" y="14583"/>
                  <a:pt x="1069" y="14614"/>
                </a:cubicBezTo>
                <a:cubicBezTo>
                  <a:pt x="1040" y="14636"/>
                  <a:pt x="1016" y="14642"/>
                  <a:pt x="1016" y="14627"/>
                </a:cubicBezTo>
                <a:cubicBezTo>
                  <a:pt x="1016" y="14612"/>
                  <a:pt x="986" y="14618"/>
                  <a:pt x="949" y="14641"/>
                </a:cubicBezTo>
                <a:cubicBezTo>
                  <a:pt x="851" y="14701"/>
                  <a:pt x="867" y="14741"/>
                  <a:pt x="987" y="14741"/>
                </a:cubicBezTo>
                <a:cubicBezTo>
                  <a:pt x="1124" y="14741"/>
                  <a:pt x="1156" y="14769"/>
                  <a:pt x="1104" y="14842"/>
                </a:cubicBezTo>
                <a:cubicBezTo>
                  <a:pt x="1079" y="14877"/>
                  <a:pt x="1029" y="14895"/>
                  <a:pt x="980" y="14885"/>
                </a:cubicBezTo>
                <a:cubicBezTo>
                  <a:pt x="886" y="14867"/>
                  <a:pt x="760" y="14955"/>
                  <a:pt x="832" y="14988"/>
                </a:cubicBezTo>
                <a:cubicBezTo>
                  <a:pt x="857" y="15000"/>
                  <a:pt x="866" y="15032"/>
                  <a:pt x="852" y="15060"/>
                </a:cubicBezTo>
                <a:cubicBezTo>
                  <a:pt x="832" y="15100"/>
                  <a:pt x="849" y="15106"/>
                  <a:pt x="935" y="15090"/>
                </a:cubicBezTo>
                <a:cubicBezTo>
                  <a:pt x="1007" y="15077"/>
                  <a:pt x="1065" y="15087"/>
                  <a:pt x="1103" y="15121"/>
                </a:cubicBezTo>
                <a:cubicBezTo>
                  <a:pt x="1186" y="15195"/>
                  <a:pt x="1255" y="15185"/>
                  <a:pt x="1226" y="15104"/>
                </a:cubicBezTo>
                <a:cubicBezTo>
                  <a:pt x="1207" y="15048"/>
                  <a:pt x="1234" y="15025"/>
                  <a:pt x="1361" y="14986"/>
                </a:cubicBezTo>
                <a:cubicBezTo>
                  <a:pt x="1448" y="14959"/>
                  <a:pt x="1531" y="14945"/>
                  <a:pt x="1544" y="14955"/>
                </a:cubicBezTo>
                <a:cubicBezTo>
                  <a:pt x="1558" y="14965"/>
                  <a:pt x="1595" y="14957"/>
                  <a:pt x="1628" y="14936"/>
                </a:cubicBezTo>
                <a:cubicBezTo>
                  <a:pt x="1673" y="14909"/>
                  <a:pt x="1706" y="14910"/>
                  <a:pt x="1756" y="14940"/>
                </a:cubicBezTo>
                <a:cubicBezTo>
                  <a:pt x="1792" y="14963"/>
                  <a:pt x="1813" y="14991"/>
                  <a:pt x="1803" y="15003"/>
                </a:cubicBezTo>
                <a:cubicBezTo>
                  <a:pt x="1793" y="15015"/>
                  <a:pt x="1815" y="15054"/>
                  <a:pt x="1851" y="15090"/>
                </a:cubicBezTo>
                <a:cubicBezTo>
                  <a:pt x="1902" y="15142"/>
                  <a:pt x="1931" y="15148"/>
                  <a:pt x="1992" y="15119"/>
                </a:cubicBezTo>
                <a:cubicBezTo>
                  <a:pt x="2103" y="15068"/>
                  <a:pt x="2297" y="15160"/>
                  <a:pt x="2221" y="15228"/>
                </a:cubicBezTo>
                <a:cubicBezTo>
                  <a:pt x="2192" y="15254"/>
                  <a:pt x="2185" y="15286"/>
                  <a:pt x="2204" y="15299"/>
                </a:cubicBezTo>
                <a:cubicBezTo>
                  <a:pt x="2223" y="15312"/>
                  <a:pt x="2249" y="15301"/>
                  <a:pt x="2261" y="15275"/>
                </a:cubicBezTo>
                <a:cubicBezTo>
                  <a:pt x="2274" y="15249"/>
                  <a:pt x="2333" y="15193"/>
                  <a:pt x="2394" y="15151"/>
                </a:cubicBezTo>
                <a:cubicBezTo>
                  <a:pt x="2481" y="15092"/>
                  <a:pt x="2525" y="15083"/>
                  <a:pt x="2591" y="15109"/>
                </a:cubicBezTo>
                <a:cubicBezTo>
                  <a:pt x="2706" y="15154"/>
                  <a:pt x="2696" y="15201"/>
                  <a:pt x="2563" y="15246"/>
                </a:cubicBezTo>
                <a:cubicBezTo>
                  <a:pt x="2476" y="15275"/>
                  <a:pt x="2462" y="15293"/>
                  <a:pt x="2501" y="15328"/>
                </a:cubicBezTo>
                <a:cubicBezTo>
                  <a:pt x="2528" y="15353"/>
                  <a:pt x="2534" y="15374"/>
                  <a:pt x="2512" y="15375"/>
                </a:cubicBezTo>
                <a:cubicBezTo>
                  <a:pt x="2491" y="15376"/>
                  <a:pt x="2517" y="15391"/>
                  <a:pt x="2572" y="15407"/>
                </a:cubicBezTo>
                <a:cubicBezTo>
                  <a:pt x="2632" y="15425"/>
                  <a:pt x="2664" y="15456"/>
                  <a:pt x="2649" y="15484"/>
                </a:cubicBezTo>
                <a:cubicBezTo>
                  <a:pt x="2616" y="15549"/>
                  <a:pt x="2863" y="15584"/>
                  <a:pt x="2911" y="15521"/>
                </a:cubicBezTo>
                <a:cubicBezTo>
                  <a:pt x="2931" y="15496"/>
                  <a:pt x="2974" y="15483"/>
                  <a:pt x="3008" y="15493"/>
                </a:cubicBezTo>
                <a:cubicBezTo>
                  <a:pt x="3044" y="15503"/>
                  <a:pt x="3094" y="15480"/>
                  <a:pt x="3123" y="15439"/>
                </a:cubicBezTo>
                <a:cubicBezTo>
                  <a:pt x="3171" y="15372"/>
                  <a:pt x="3182" y="15371"/>
                  <a:pt x="3281" y="15419"/>
                </a:cubicBezTo>
                <a:cubicBezTo>
                  <a:pt x="3340" y="15448"/>
                  <a:pt x="3417" y="15463"/>
                  <a:pt x="3454" y="15453"/>
                </a:cubicBezTo>
                <a:cubicBezTo>
                  <a:pt x="3492" y="15442"/>
                  <a:pt x="3540" y="15461"/>
                  <a:pt x="3567" y="15499"/>
                </a:cubicBezTo>
                <a:cubicBezTo>
                  <a:pt x="3643" y="15605"/>
                  <a:pt x="3747" y="15615"/>
                  <a:pt x="3795" y="15521"/>
                </a:cubicBezTo>
                <a:cubicBezTo>
                  <a:pt x="3849" y="15416"/>
                  <a:pt x="3878" y="15419"/>
                  <a:pt x="4038" y="15540"/>
                </a:cubicBezTo>
                <a:cubicBezTo>
                  <a:pt x="4172" y="15641"/>
                  <a:pt x="4198" y="15645"/>
                  <a:pt x="4216" y="15567"/>
                </a:cubicBezTo>
                <a:cubicBezTo>
                  <a:pt x="4221" y="15542"/>
                  <a:pt x="4252" y="15488"/>
                  <a:pt x="4284" y="15444"/>
                </a:cubicBezTo>
                <a:cubicBezTo>
                  <a:pt x="4327" y="15387"/>
                  <a:pt x="4354" y="15376"/>
                  <a:pt x="4391" y="15403"/>
                </a:cubicBezTo>
                <a:cubicBezTo>
                  <a:pt x="4464" y="15457"/>
                  <a:pt x="4498" y="15448"/>
                  <a:pt x="4535" y="15364"/>
                </a:cubicBezTo>
                <a:cubicBezTo>
                  <a:pt x="4588" y="15244"/>
                  <a:pt x="4587" y="15227"/>
                  <a:pt x="4525" y="15153"/>
                </a:cubicBezTo>
                <a:cubicBezTo>
                  <a:pt x="4475" y="15093"/>
                  <a:pt x="4479" y="15072"/>
                  <a:pt x="4560" y="14995"/>
                </a:cubicBezTo>
                <a:cubicBezTo>
                  <a:pt x="4708" y="14857"/>
                  <a:pt x="4807" y="14830"/>
                  <a:pt x="4939" y="14894"/>
                </a:cubicBezTo>
                <a:cubicBezTo>
                  <a:pt x="5000" y="14924"/>
                  <a:pt x="5051" y="14974"/>
                  <a:pt x="5051" y="15007"/>
                </a:cubicBezTo>
                <a:cubicBezTo>
                  <a:pt x="5051" y="15079"/>
                  <a:pt x="5132" y="15105"/>
                  <a:pt x="5252" y="15072"/>
                </a:cubicBezTo>
                <a:cubicBezTo>
                  <a:pt x="5310" y="15057"/>
                  <a:pt x="5370" y="15067"/>
                  <a:pt x="5420" y="15099"/>
                </a:cubicBezTo>
                <a:cubicBezTo>
                  <a:pt x="5492" y="15146"/>
                  <a:pt x="5492" y="15157"/>
                  <a:pt x="5430" y="15207"/>
                </a:cubicBezTo>
                <a:cubicBezTo>
                  <a:pt x="5373" y="15254"/>
                  <a:pt x="5371" y="15281"/>
                  <a:pt x="5415" y="15360"/>
                </a:cubicBezTo>
                <a:cubicBezTo>
                  <a:pt x="5485" y="15486"/>
                  <a:pt x="5489" y="15515"/>
                  <a:pt x="5444" y="15560"/>
                </a:cubicBezTo>
                <a:cubicBezTo>
                  <a:pt x="5420" y="15584"/>
                  <a:pt x="5443" y="15604"/>
                  <a:pt x="5506" y="15616"/>
                </a:cubicBezTo>
                <a:cubicBezTo>
                  <a:pt x="5578" y="15630"/>
                  <a:pt x="5592" y="15647"/>
                  <a:pt x="5559" y="15678"/>
                </a:cubicBezTo>
                <a:cubicBezTo>
                  <a:pt x="5535" y="15702"/>
                  <a:pt x="5512" y="15757"/>
                  <a:pt x="5509" y="15800"/>
                </a:cubicBezTo>
                <a:cubicBezTo>
                  <a:pt x="5502" y="15900"/>
                  <a:pt x="5420" y="15971"/>
                  <a:pt x="5314" y="15971"/>
                </a:cubicBezTo>
                <a:cubicBezTo>
                  <a:pt x="5219" y="15971"/>
                  <a:pt x="5206" y="16006"/>
                  <a:pt x="5279" y="16061"/>
                </a:cubicBezTo>
                <a:cubicBezTo>
                  <a:pt x="5314" y="16087"/>
                  <a:pt x="5313" y="16119"/>
                  <a:pt x="5273" y="16176"/>
                </a:cubicBezTo>
                <a:cubicBezTo>
                  <a:pt x="5243" y="16219"/>
                  <a:pt x="5233" y="16243"/>
                  <a:pt x="5252" y="16230"/>
                </a:cubicBezTo>
                <a:cubicBezTo>
                  <a:pt x="5271" y="16217"/>
                  <a:pt x="5321" y="16220"/>
                  <a:pt x="5363" y="16236"/>
                </a:cubicBezTo>
                <a:cubicBezTo>
                  <a:pt x="5451" y="16271"/>
                  <a:pt x="5454" y="16396"/>
                  <a:pt x="5367" y="16436"/>
                </a:cubicBezTo>
                <a:cubicBezTo>
                  <a:pt x="5335" y="16451"/>
                  <a:pt x="5323" y="16480"/>
                  <a:pt x="5341" y="16501"/>
                </a:cubicBezTo>
                <a:cubicBezTo>
                  <a:pt x="5358" y="16522"/>
                  <a:pt x="5348" y="16561"/>
                  <a:pt x="5320" y="16586"/>
                </a:cubicBezTo>
                <a:cubicBezTo>
                  <a:pt x="5249" y="16649"/>
                  <a:pt x="5305" y="16711"/>
                  <a:pt x="5411" y="16686"/>
                </a:cubicBezTo>
                <a:cubicBezTo>
                  <a:pt x="5532" y="16658"/>
                  <a:pt x="5692" y="16728"/>
                  <a:pt x="5657" y="16795"/>
                </a:cubicBezTo>
                <a:cubicBezTo>
                  <a:pt x="5640" y="16829"/>
                  <a:pt x="5664" y="16869"/>
                  <a:pt x="5723" y="16902"/>
                </a:cubicBezTo>
                <a:lnTo>
                  <a:pt x="5818" y="16955"/>
                </a:lnTo>
                <a:lnTo>
                  <a:pt x="5722" y="17045"/>
                </a:lnTo>
                <a:cubicBezTo>
                  <a:pt x="5669" y="17094"/>
                  <a:pt x="5642" y="17135"/>
                  <a:pt x="5660" y="17135"/>
                </a:cubicBezTo>
                <a:cubicBezTo>
                  <a:pt x="5678" y="17135"/>
                  <a:pt x="5656" y="17165"/>
                  <a:pt x="5611" y="17202"/>
                </a:cubicBezTo>
                <a:cubicBezTo>
                  <a:pt x="5566" y="17238"/>
                  <a:pt x="5505" y="17268"/>
                  <a:pt x="5475" y="17268"/>
                </a:cubicBezTo>
                <a:cubicBezTo>
                  <a:pt x="5445" y="17268"/>
                  <a:pt x="5384" y="17308"/>
                  <a:pt x="5341" y="17358"/>
                </a:cubicBezTo>
                <a:cubicBezTo>
                  <a:pt x="5264" y="17445"/>
                  <a:pt x="5264" y="17449"/>
                  <a:pt x="5360" y="17496"/>
                </a:cubicBezTo>
                <a:cubicBezTo>
                  <a:pt x="5458" y="17544"/>
                  <a:pt x="5458" y="17544"/>
                  <a:pt x="5273" y="17672"/>
                </a:cubicBezTo>
                <a:cubicBezTo>
                  <a:pt x="5172" y="17743"/>
                  <a:pt x="5074" y="17800"/>
                  <a:pt x="5056" y="17800"/>
                </a:cubicBezTo>
                <a:cubicBezTo>
                  <a:pt x="4994" y="17800"/>
                  <a:pt x="5013" y="17928"/>
                  <a:pt x="5077" y="17947"/>
                </a:cubicBezTo>
                <a:cubicBezTo>
                  <a:pt x="5133" y="17963"/>
                  <a:pt x="5130" y="17985"/>
                  <a:pt x="5056" y="18092"/>
                </a:cubicBezTo>
                <a:lnTo>
                  <a:pt x="4968" y="18219"/>
                </a:lnTo>
                <a:lnTo>
                  <a:pt x="5073" y="18217"/>
                </a:lnTo>
                <a:cubicBezTo>
                  <a:pt x="5131" y="18216"/>
                  <a:pt x="5192" y="18204"/>
                  <a:pt x="5210" y="18191"/>
                </a:cubicBezTo>
                <a:cubicBezTo>
                  <a:pt x="5254" y="18158"/>
                  <a:pt x="5371" y="18232"/>
                  <a:pt x="5338" y="18271"/>
                </a:cubicBezTo>
                <a:cubicBezTo>
                  <a:pt x="5324" y="18288"/>
                  <a:pt x="5358" y="18328"/>
                  <a:pt x="5413" y="18361"/>
                </a:cubicBezTo>
                <a:lnTo>
                  <a:pt x="5516" y="18423"/>
                </a:lnTo>
                <a:lnTo>
                  <a:pt x="5418" y="18545"/>
                </a:lnTo>
                <a:cubicBezTo>
                  <a:pt x="5364" y="18613"/>
                  <a:pt x="5338" y="18661"/>
                  <a:pt x="5360" y="18650"/>
                </a:cubicBezTo>
                <a:cubicBezTo>
                  <a:pt x="5383" y="18640"/>
                  <a:pt x="5452" y="18645"/>
                  <a:pt x="5513" y="18663"/>
                </a:cubicBezTo>
                <a:cubicBezTo>
                  <a:pt x="5603" y="18688"/>
                  <a:pt x="5628" y="18683"/>
                  <a:pt x="5645" y="18637"/>
                </a:cubicBezTo>
                <a:cubicBezTo>
                  <a:pt x="5656" y="18605"/>
                  <a:pt x="5703" y="18578"/>
                  <a:pt x="5750" y="18575"/>
                </a:cubicBezTo>
                <a:cubicBezTo>
                  <a:pt x="5797" y="18573"/>
                  <a:pt x="5866" y="18566"/>
                  <a:pt x="5902" y="18560"/>
                </a:cubicBezTo>
                <a:cubicBezTo>
                  <a:pt x="5944" y="18553"/>
                  <a:pt x="5967" y="18571"/>
                  <a:pt x="5963" y="18610"/>
                </a:cubicBezTo>
                <a:cubicBezTo>
                  <a:pt x="5957" y="18662"/>
                  <a:pt x="5978" y="18667"/>
                  <a:pt x="6108" y="18649"/>
                </a:cubicBezTo>
                <a:cubicBezTo>
                  <a:pt x="6231" y="18632"/>
                  <a:pt x="6268" y="18640"/>
                  <a:pt x="6292" y="18688"/>
                </a:cubicBezTo>
                <a:cubicBezTo>
                  <a:pt x="6308" y="18721"/>
                  <a:pt x="6349" y="18760"/>
                  <a:pt x="6381" y="18775"/>
                </a:cubicBezTo>
                <a:cubicBezTo>
                  <a:pt x="6414" y="18790"/>
                  <a:pt x="6440" y="18830"/>
                  <a:pt x="6440" y="18864"/>
                </a:cubicBezTo>
                <a:cubicBezTo>
                  <a:pt x="6440" y="18899"/>
                  <a:pt x="6462" y="18937"/>
                  <a:pt x="6488" y="18948"/>
                </a:cubicBezTo>
                <a:cubicBezTo>
                  <a:pt x="6539" y="18972"/>
                  <a:pt x="6502" y="19159"/>
                  <a:pt x="6436" y="19211"/>
                </a:cubicBezTo>
                <a:cubicBezTo>
                  <a:pt x="6412" y="19230"/>
                  <a:pt x="6367" y="19222"/>
                  <a:pt x="6318" y="19192"/>
                </a:cubicBezTo>
                <a:cubicBezTo>
                  <a:pt x="6218" y="19128"/>
                  <a:pt x="6097" y="19148"/>
                  <a:pt x="6068" y="19232"/>
                </a:cubicBezTo>
                <a:cubicBezTo>
                  <a:pt x="6055" y="19268"/>
                  <a:pt x="6062" y="19289"/>
                  <a:pt x="6083" y="19280"/>
                </a:cubicBezTo>
                <a:cubicBezTo>
                  <a:pt x="6156" y="19247"/>
                  <a:pt x="6184" y="19341"/>
                  <a:pt x="6112" y="19380"/>
                </a:cubicBezTo>
                <a:cubicBezTo>
                  <a:pt x="6062" y="19407"/>
                  <a:pt x="6055" y="19430"/>
                  <a:pt x="6087" y="19454"/>
                </a:cubicBezTo>
                <a:cubicBezTo>
                  <a:pt x="6120" y="19477"/>
                  <a:pt x="6175" y="19460"/>
                  <a:pt x="6267" y="19397"/>
                </a:cubicBezTo>
                <a:cubicBezTo>
                  <a:pt x="6340" y="19348"/>
                  <a:pt x="6443" y="19310"/>
                  <a:pt x="6498" y="19313"/>
                </a:cubicBezTo>
                <a:cubicBezTo>
                  <a:pt x="6624" y="19320"/>
                  <a:pt x="6656" y="19427"/>
                  <a:pt x="6548" y="19486"/>
                </a:cubicBezTo>
                <a:cubicBezTo>
                  <a:pt x="6470" y="19528"/>
                  <a:pt x="6469" y="19532"/>
                  <a:pt x="6554" y="19577"/>
                </a:cubicBezTo>
                <a:cubicBezTo>
                  <a:pt x="6810" y="19714"/>
                  <a:pt x="6803" y="19705"/>
                  <a:pt x="6733" y="19805"/>
                </a:cubicBezTo>
                <a:cubicBezTo>
                  <a:pt x="6697" y="19856"/>
                  <a:pt x="6688" y="19889"/>
                  <a:pt x="6712" y="19878"/>
                </a:cubicBezTo>
                <a:cubicBezTo>
                  <a:pt x="6736" y="19866"/>
                  <a:pt x="6778" y="19904"/>
                  <a:pt x="6805" y="19961"/>
                </a:cubicBezTo>
                <a:cubicBezTo>
                  <a:pt x="6852" y="20061"/>
                  <a:pt x="6858" y="20063"/>
                  <a:pt x="6961" y="20013"/>
                </a:cubicBezTo>
                <a:cubicBezTo>
                  <a:pt x="7020" y="19984"/>
                  <a:pt x="7068" y="19970"/>
                  <a:pt x="7068" y="19981"/>
                </a:cubicBezTo>
                <a:cubicBezTo>
                  <a:pt x="7068" y="19993"/>
                  <a:pt x="7097" y="19985"/>
                  <a:pt x="7132" y="19963"/>
                </a:cubicBezTo>
                <a:cubicBezTo>
                  <a:pt x="7250" y="19890"/>
                  <a:pt x="7430" y="19896"/>
                  <a:pt x="7470" y="19974"/>
                </a:cubicBezTo>
                <a:cubicBezTo>
                  <a:pt x="7491" y="20016"/>
                  <a:pt x="7486" y="20063"/>
                  <a:pt x="7457" y="20090"/>
                </a:cubicBezTo>
                <a:cubicBezTo>
                  <a:pt x="7421" y="20123"/>
                  <a:pt x="7432" y="20148"/>
                  <a:pt x="7508" y="20190"/>
                </a:cubicBezTo>
                <a:cubicBezTo>
                  <a:pt x="7583" y="20233"/>
                  <a:pt x="7596" y="20256"/>
                  <a:pt x="7557" y="20285"/>
                </a:cubicBezTo>
                <a:cubicBezTo>
                  <a:pt x="7528" y="20306"/>
                  <a:pt x="7517" y="20348"/>
                  <a:pt x="7533" y="20378"/>
                </a:cubicBezTo>
                <a:cubicBezTo>
                  <a:pt x="7556" y="20423"/>
                  <a:pt x="7576" y="20427"/>
                  <a:pt x="7627" y="20395"/>
                </a:cubicBezTo>
                <a:cubicBezTo>
                  <a:pt x="7671" y="20368"/>
                  <a:pt x="7715" y="20365"/>
                  <a:pt x="7770" y="20388"/>
                </a:cubicBezTo>
                <a:cubicBezTo>
                  <a:pt x="7828" y="20412"/>
                  <a:pt x="7863" y="20407"/>
                  <a:pt x="7901" y="20368"/>
                </a:cubicBezTo>
                <a:cubicBezTo>
                  <a:pt x="7958" y="20310"/>
                  <a:pt x="8307" y="20281"/>
                  <a:pt x="8348" y="20331"/>
                </a:cubicBezTo>
                <a:cubicBezTo>
                  <a:pt x="8362" y="20347"/>
                  <a:pt x="8417" y="20343"/>
                  <a:pt x="8472" y="20320"/>
                </a:cubicBezTo>
                <a:cubicBezTo>
                  <a:pt x="8526" y="20298"/>
                  <a:pt x="8585" y="20283"/>
                  <a:pt x="8603" y="20287"/>
                </a:cubicBezTo>
                <a:cubicBezTo>
                  <a:pt x="8622" y="20291"/>
                  <a:pt x="8637" y="20265"/>
                  <a:pt x="8637" y="20230"/>
                </a:cubicBezTo>
                <a:cubicBezTo>
                  <a:pt x="8637" y="20120"/>
                  <a:pt x="8734" y="20111"/>
                  <a:pt x="8850" y="20211"/>
                </a:cubicBezTo>
                <a:cubicBezTo>
                  <a:pt x="8930" y="20281"/>
                  <a:pt x="8953" y="20330"/>
                  <a:pt x="8934" y="20399"/>
                </a:cubicBezTo>
                <a:cubicBezTo>
                  <a:pt x="8914" y="20472"/>
                  <a:pt x="8929" y="20500"/>
                  <a:pt x="9001" y="20529"/>
                </a:cubicBezTo>
                <a:cubicBezTo>
                  <a:pt x="9064" y="20554"/>
                  <a:pt x="9109" y="20555"/>
                  <a:pt x="9140" y="20532"/>
                </a:cubicBezTo>
                <a:cubicBezTo>
                  <a:pt x="9165" y="20514"/>
                  <a:pt x="9215" y="20508"/>
                  <a:pt x="9251" y="20518"/>
                </a:cubicBezTo>
                <a:cubicBezTo>
                  <a:pt x="9286" y="20528"/>
                  <a:pt x="9374" y="20493"/>
                  <a:pt x="9447" y="20442"/>
                </a:cubicBezTo>
                <a:cubicBezTo>
                  <a:pt x="9567" y="20356"/>
                  <a:pt x="9572" y="20344"/>
                  <a:pt x="9508" y="20291"/>
                </a:cubicBezTo>
                <a:cubicBezTo>
                  <a:pt x="9461" y="20253"/>
                  <a:pt x="9453" y="20227"/>
                  <a:pt x="9486" y="20212"/>
                </a:cubicBezTo>
                <a:cubicBezTo>
                  <a:pt x="9517" y="20198"/>
                  <a:pt x="9520" y="20171"/>
                  <a:pt x="9493" y="20135"/>
                </a:cubicBezTo>
                <a:cubicBezTo>
                  <a:pt x="9438" y="20063"/>
                  <a:pt x="9511" y="19962"/>
                  <a:pt x="9618" y="19962"/>
                </a:cubicBezTo>
                <a:cubicBezTo>
                  <a:pt x="9713" y="19962"/>
                  <a:pt x="9862" y="20073"/>
                  <a:pt x="9814" y="20108"/>
                </a:cubicBezTo>
                <a:cubicBezTo>
                  <a:pt x="9795" y="20122"/>
                  <a:pt x="9841" y="20128"/>
                  <a:pt x="9915" y="20122"/>
                </a:cubicBezTo>
                <a:cubicBezTo>
                  <a:pt x="9988" y="20116"/>
                  <a:pt x="10071" y="20090"/>
                  <a:pt x="10098" y="20065"/>
                </a:cubicBezTo>
                <a:cubicBezTo>
                  <a:pt x="10157" y="20009"/>
                  <a:pt x="10250" y="20043"/>
                  <a:pt x="10252" y="20122"/>
                </a:cubicBezTo>
                <a:cubicBezTo>
                  <a:pt x="10255" y="20213"/>
                  <a:pt x="10412" y="20327"/>
                  <a:pt x="10535" y="20327"/>
                </a:cubicBezTo>
                <a:cubicBezTo>
                  <a:pt x="10658" y="20327"/>
                  <a:pt x="10729" y="20377"/>
                  <a:pt x="10656" y="20411"/>
                </a:cubicBezTo>
                <a:cubicBezTo>
                  <a:pt x="10585" y="20443"/>
                  <a:pt x="10602" y="20494"/>
                  <a:pt x="10677" y="20473"/>
                </a:cubicBezTo>
                <a:cubicBezTo>
                  <a:pt x="10717" y="20461"/>
                  <a:pt x="10755" y="20478"/>
                  <a:pt x="10773" y="20516"/>
                </a:cubicBezTo>
                <a:cubicBezTo>
                  <a:pt x="10816" y="20601"/>
                  <a:pt x="10887" y="20630"/>
                  <a:pt x="10954" y="20588"/>
                </a:cubicBezTo>
                <a:cubicBezTo>
                  <a:pt x="10996" y="20562"/>
                  <a:pt x="11022" y="20574"/>
                  <a:pt x="11054" y="20636"/>
                </a:cubicBezTo>
                <a:cubicBezTo>
                  <a:pt x="11077" y="20682"/>
                  <a:pt x="11115" y="20729"/>
                  <a:pt x="11138" y="20739"/>
                </a:cubicBezTo>
                <a:cubicBezTo>
                  <a:pt x="11188" y="20762"/>
                  <a:pt x="11210" y="21211"/>
                  <a:pt x="11164" y="21266"/>
                </a:cubicBezTo>
                <a:cubicBezTo>
                  <a:pt x="11112" y="21329"/>
                  <a:pt x="11103" y="21461"/>
                  <a:pt x="11153" y="21438"/>
                </a:cubicBezTo>
                <a:cubicBezTo>
                  <a:pt x="11178" y="21427"/>
                  <a:pt x="11208" y="21449"/>
                  <a:pt x="11222" y="21486"/>
                </a:cubicBezTo>
                <a:cubicBezTo>
                  <a:pt x="11235" y="21524"/>
                  <a:pt x="11289" y="21561"/>
                  <a:pt x="11342" y="21569"/>
                </a:cubicBezTo>
                <a:cubicBezTo>
                  <a:pt x="11508" y="21596"/>
                  <a:pt x="11883" y="21556"/>
                  <a:pt x="11963" y="21503"/>
                </a:cubicBezTo>
                <a:cubicBezTo>
                  <a:pt x="12021" y="21463"/>
                  <a:pt x="12029" y="21433"/>
                  <a:pt x="11996" y="21369"/>
                </a:cubicBezTo>
                <a:cubicBezTo>
                  <a:pt x="11973" y="21323"/>
                  <a:pt x="11955" y="21109"/>
                  <a:pt x="11957" y="20892"/>
                </a:cubicBezTo>
                <a:cubicBezTo>
                  <a:pt x="11961" y="20498"/>
                  <a:pt x="11980" y="20447"/>
                  <a:pt x="12134" y="20422"/>
                </a:cubicBezTo>
                <a:cubicBezTo>
                  <a:pt x="12171" y="20416"/>
                  <a:pt x="12214" y="20396"/>
                  <a:pt x="12230" y="20379"/>
                </a:cubicBezTo>
                <a:cubicBezTo>
                  <a:pt x="12247" y="20363"/>
                  <a:pt x="12306" y="20344"/>
                  <a:pt x="12362" y="20338"/>
                </a:cubicBezTo>
                <a:cubicBezTo>
                  <a:pt x="12417" y="20332"/>
                  <a:pt x="12492" y="20295"/>
                  <a:pt x="12529" y="20256"/>
                </a:cubicBezTo>
                <a:cubicBezTo>
                  <a:pt x="12586" y="20196"/>
                  <a:pt x="12603" y="20193"/>
                  <a:pt x="12645" y="20234"/>
                </a:cubicBezTo>
                <a:cubicBezTo>
                  <a:pt x="12672" y="20261"/>
                  <a:pt x="12756" y="20305"/>
                  <a:pt x="12833" y="20333"/>
                </a:cubicBezTo>
                <a:cubicBezTo>
                  <a:pt x="12958" y="20379"/>
                  <a:pt x="12977" y="20379"/>
                  <a:pt x="13019" y="20331"/>
                </a:cubicBezTo>
                <a:cubicBezTo>
                  <a:pt x="13057" y="20288"/>
                  <a:pt x="13077" y="20286"/>
                  <a:pt x="13124" y="20319"/>
                </a:cubicBezTo>
                <a:cubicBezTo>
                  <a:pt x="13200" y="20373"/>
                  <a:pt x="13254" y="20373"/>
                  <a:pt x="13254" y="20317"/>
                </a:cubicBezTo>
                <a:cubicBezTo>
                  <a:pt x="13254" y="20293"/>
                  <a:pt x="13304" y="20238"/>
                  <a:pt x="13365" y="20196"/>
                </a:cubicBezTo>
                <a:cubicBezTo>
                  <a:pt x="13426" y="20153"/>
                  <a:pt x="13471" y="20103"/>
                  <a:pt x="13466" y="20083"/>
                </a:cubicBezTo>
                <a:cubicBezTo>
                  <a:pt x="13461" y="20064"/>
                  <a:pt x="13498" y="20045"/>
                  <a:pt x="13549" y="20043"/>
                </a:cubicBezTo>
                <a:cubicBezTo>
                  <a:pt x="13599" y="20040"/>
                  <a:pt x="13700" y="20010"/>
                  <a:pt x="13773" y="19976"/>
                </a:cubicBezTo>
                <a:cubicBezTo>
                  <a:pt x="13845" y="19943"/>
                  <a:pt x="13910" y="19913"/>
                  <a:pt x="13917" y="19910"/>
                </a:cubicBezTo>
                <a:cubicBezTo>
                  <a:pt x="13924" y="19907"/>
                  <a:pt x="13939" y="19871"/>
                  <a:pt x="13949" y="19830"/>
                </a:cubicBezTo>
                <a:cubicBezTo>
                  <a:pt x="13976" y="19728"/>
                  <a:pt x="14063" y="19656"/>
                  <a:pt x="14136" y="19677"/>
                </a:cubicBezTo>
                <a:cubicBezTo>
                  <a:pt x="14169" y="19686"/>
                  <a:pt x="14198" y="19679"/>
                  <a:pt x="14201" y="19661"/>
                </a:cubicBezTo>
                <a:cubicBezTo>
                  <a:pt x="14210" y="19611"/>
                  <a:pt x="14222" y="19586"/>
                  <a:pt x="14285" y="19480"/>
                </a:cubicBezTo>
                <a:cubicBezTo>
                  <a:pt x="14318" y="19425"/>
                  <a:pt x="14350" y="19358"/>
                  <a:pt x="14357" y="19331"/>
                </a:cubicBezTo>
                <a:cubicBezTo>
                  <a:pt x="14364" y="19304"/>
                  <a:pt x="14405" y="19263"/>
                  <a:pt x="14448" y="19239"/>
                </a:cubicBezTo>
                <a:cubicBezTo>
                  <a:pt x="14501" y="19211"/>
                  <a:pt x="14507" y="19197"/>
                  <a:pt x="14466" y="19197"/>
                </a:cubicBezTo>
                <a:cubicBezTo>
                  <a:pt x="14433" y="19197"/>
                  <a:pt x="14342" y="19148"/>
                  <a:pt x="14263" y="19088"/>
                </a:cubicBezTo>
                <a:lnTo>
                  <a:pt x="14120" y="18978"/>
                </a:lnTo>
                <a:lnTo>
                  <a:pt x="14271" y="18848"/>
                </a:lnTo>
                <a:cubicBezTo>
                  <a:pt x="14355" y="18776"/>
                  <a:pt x="14412" y="18699"/>
                  <a:pt x="14400" y="18676"/>
                </a:cubicBezTo>
                <a:cubicBezTo>
                  <a:pt x="14388" y="18653"/>
                  <a:pt x="14397" y="18625"/>
                  <a:pt x="14420" y="18615"/>
                </a:cubicBezTo>
                <a:cubicBezTo>
                  <a:pt x="14475" y="18590"/>
                  <a:pt x="14689" y="18694"/>
                  <a:pt x="14689" y="18746"/>
                </a:cubicBezTo>
                <a:cubicBezTo>
                  <a:pt x="14689" y="18798"/>
                  <a:pt x="14817" y="18803"/>
                  <a:pt x="14947" y="18756"/>
                </a:cubicBezTo>
                <a:cubicBezTo>
                  <a:pt x="15031" y="18726"/>
                  <a:pt x="15067" y="18734"/>
                  <a:pt x="15167" y="18801"/>
                </a:cubicBezTo>
                <a:cubicBezTo>
                  <a:pt x="15232" y="18845"/>
                  <a:pt x="15271" y="18861"/>
                  <a:pt x="15252" y="18837"/>
                </a:cubicBezTo>
                <a:cubicBezTo>
                  <a:pt x="15229" y="18808"/>
                  <a:pt x="15250" y="18787"/>
                  <a:pt x="15312" y="18775"/>
                </a:cubicBezTo>
                <a:cubicBezTo>
                  <a:pt x="15425" y="18753"/>
                  <a:pt x="15428" y="18738"/>
                  <a:pt x="15336" y="18663"/>
                </a:cubicBezTo>
                <a:cubicBezTo>
                  <a:pt x="15285" y="18621"/>
                  <a:pt x="15274" y="18572"/>
                  <a:pt x="15297" y="18483"/>
                </a:cubicBezTo>
                <a:cubicBezTo>
                  <a:pt x="15334" y="18337"/>
                  <a:pt x="15486" y="18274"/>
                  <a:pt x="15644" y="18340"/>
                </a:cubicBezTo>
                <a:cubicBezTo>
                  <a:pt x="15698" y="18362"/>
                  <a:pt x="15758" y="18377"/>
                  <a:pt x="15777" y="18373"/>
                </a:cubicBezTo>
                <a:cubicBezTo>
                  <a:pt x="15797" y="18369"/>
                  <a:pt x="15823" y="18388"/>
                  <a:pt x="15838" y="18415"/>
                </a:cubicBezTo>
                <a:cubicBezTo>
                  <a:pt x="15875" y="18487"/>
                  <a:pt x="15977" y="18477"/>
                  <a:pt x="16035" y="18397"/>
                </a:cubicBezTo>
                <a:cubicBezTo>
                  <a:pt x="16063" y="18358"/>
                  <a:pt x="16119" y="18333"/>
                  <a:pt x="16164" y="18339"/>
                </a:cubicBezTo>
                <a:cubicBezTo>
                  <a:pt x="16208" y="18344"/>
                  <a:pt x="16279" y="18327"/>
                  <a:pt x="16321" y="18301"/>
                </a:cubicBezTo>
                <a:cubicBezTo>
                  <a:pt x="16388" y="18260"/>
                  <a:pt x="16414" y="18261"/>
                  <a:pt x="16523" y="18308"/>
                </a:cubicBezTo>
                <a:cubicBezTo>
                  <a:pt x="16643" y="18361"/>
                  <a:pt x="16653" y="18360"/>
                  <a:pt x="16752" y="18281"/>
                </a:cubicBezTo>
                <a:cubicBezTo>
                  <a:pt x="16830" y="18220"/>
                  <a:pt x="16870" y="18209"/>
                  <a:pt x="16914" y="18236"/>
                </a:cubicBezTo>
                <a:cubicBezTo>
                  <a:pt x="17008" y="18294"/>
                  <a:pt x="17199" y="18555"/>
                  <a:pt x="17199" y="18625"/>
                </a:cubicBezTo>
                <a:cubicBezTo>
                  <a:pt x="17199" y="18661"/>
                  <a:pt x="17235" y="18702"/>
                  <a:pt x="17278" y="18716"/>
                </a:cubicBezTo>
                <a:cubicBezTo>
                  <a:pt x="17369" y="18745"/>
                  <a:pt x="17523" y="18760"/>
                  <a:pt x="17492" y="18738"/>
                </a:cubicBezTo>
                <a:cubicBezTo>
                  <a:pt x="17481" y="18729"/>
                  <a:pt x="17498" y="18694"/>
                  <a:pt x="17531" y="18660"/>
                </a:cubicBezTo>
                <a:cubicBezTo>
                  <a:pt x="17584" y="18604"/>
                  <a:pt x="17575" y="18584"/>
                  <a:pt x="17460" y="18492"/>
                </a:cubicBezTo>
                <a:cubicBezTo>
                  <a:pt x="17373" y="18423"/>
                  <a:pt x="17344" y="18377"/>
                  <a:pt x="17374" y="18355"/>
                </a:cubicBezTo>
                <a:cubicBezTo>
                  <a:pt x="17405" y="18333"/>
                  <a:pt x="17439" y="18333"/>
                  <a:pt x="17478" y="18357"/>
                </a:cubicBezTo>
                <a:cubicBezTo>
                  <a:pt x="17520" y="18383"/>
                  <a:pt x="17560" y="18380"/>
                  <a:pt x="17621" y="18347"/>
                </a:cubicBezTo>
                <a:cubicBezTo>
                  <a:pt x="17668" y="18321"/>
                  <a:pt x="17722" y="18309"/>
                  <a:pt x="17741" y="18318"/>
                </a:cubicBezTo>
                <a:cubicBezTo>
                  <a:pt x="17761" y="18327"/>
                  <a:pt x="17813" y="18295"/>
                  <a:pt x="17855" y="18247"/>
                </a:cubicBezTo>
                <a:cubicBezTo>
                  <a:pt x="17930" y="18163"/>
                  <a:pt x="17928" y="18158"/>
                  <a:pt x="17817" y="18088"/>
                </a:cubicBezTo>
                <a:cubicBezTo>
                  <a:pt x="17694" y="18010"/>
                  <a:pt x="17635" y="17920"/>
                  <a:pt x="17684" y="17883"/>
                </a:cubicBezTo>
                <a:cubicBezTo>
                  <a:pt x="17701" y="17871"/>
                  <a:pt x="17715" y="17799"/>
                  <a:pt x="17715" y="17723"/>
                </a:cubicBezTo>
                <a:cubicBezTo>
                  <a:pt x="17715" y="17611"/>
                  <a:pt x="17732" y="17583"/>
                  <a:pt x="17805" y="17573"/>
                </a:cubicBezTo>
                <a:cubicBezTo>
                  <a:pt x="17854" y="17566"/>
                  <a:pt x="17926" y="17540"/>
                  <a:pt x="17964" y="17514"/>
                </a:cubicBezTo>
                <a:cubicBezTo>
                  <a:pt x="18025" y="17475"/>
                  <a:pt x="18055" y="17479"/>
                  <a:pt x="18186" y="17551"/>
                </a:cubicBezTo>
                <a:cubicBezTo>
                  <a:pt x="18326" y="17628"/>
                  <a:pt x="18553" y="17666"/>
                  <a:pt x="18537" y="17609"/>
                </a:cubicBezTo>
                <a:cubicBezTo>
                  <a:pt x="18533" y="17595"/>
                  <a:pt x="18545" y="17560"/>
                  <a:pt x="18562" y="17530"/>
                </a:cubicBezTo>
                <a:cubicBezTo>
                  <a:pt x="18584" y="17493"/>
                  <a:pt x="18556" y="17446"/>
                  <a:pt x="18476" y="17387"/>
                </a:cubicBezTo>
                <a:cubicBezTo>
                  <a:pt x="18410" y="17338"/>
                  <a:pt x="18368" y="17277"/>
                  <a:pt x="18382" y="17250"/>
                </a:cubicBezTo>
                <a:cubicBezTo>
                  <a:pt x="18396" y="17223"/>
                  <a:pt x="18367" y="17188"/>
                  <a:pt x="18313" y="17166"/>
                </a:cubicBezTo>
                <a:cubicBezTo>
                  <a:pt x="18243" y="17138"/>
                  <a:pt x="18233" y="17120"/>
                  <a:pt x="18272" y="17090"/>
                </a:cubicBezTo>
                <a:cubicBezTo>
                  <a:pt x="18301" y="17069"/>
                  <a:pt x="18344" y="17050"/>
                  <a:pt x="18368" y="17048"/>
                </a:cubicBezTo>
                <a:cubicBezTo>
                  <a:pt x="18391" y="17046"/>
                  <a:pt x="18422" y="17042"/>
                  <a:pt x="18438" y="17040"/>
                </a:cubicBezTo>
                <a:cubicBezTo>
                  <a:pt x="18453" y="17037"/>
                  <a:pt x="18440" y="17013"/>
                  <a:pt x="18410" y="16985"/>
                </a:cubicBezTo>
                <a:cubicBezTo>
                  <a:pt x="18379" y="16958"/>
                  <a:pt x="18369" y="16936"/>
                  <a:pt x="18387" y="16936"/>
                </a:cubicBezTo>
                <a:cubicBezTo>
                  <a:pt x="18406" y="16936"/>
                  <a:pt x="18397" y="16915"/>
                  <a:pt x="18368" y="16889"/>
                </a:cubicBezTo>
                <a:cubicBezTo>
                  <a:pt x="18328" y="16853"/>
                  <a:pt x="18328" y="16836"/>
                  <a:pt x="18369" y="16817"/>
                </a:cubicBezTo>
                <a:cubicBezTo>
                  <a:pt x="18406" y="16800"/>
                  <a:pt x="18375" y="16763"/>
                  <a:pt x="18271" y="16698"/>
                </a:cubicBezTo>
                <a:cubicBezTo>
                  <a:pt x="18123" y="16606"/>
                  <a:pt x="18121" y="16601"/>
                  <a:pt x="18205" y="16553"/>
                </a:cubicBezTo>
                <a:cubicBezTo>
                  <a:pt x="18253" y="16526"/>
                  <a:pt x="18276" y="16503"/>
                  <a:pt x="18256" y="16503"/>
                </a:cubicBezTo>
                <a:cubicBezTo>
                  <a:pt x="18236" y="16503"/>
                  <a:pt x="18243" y="16482"/>
                  <a:pt x="18272" y="16456"/>
                </a:cubicBezTo>
                <a:cubicBezTo>
                  <a:pt x="18302" y="16429"/>
                  <a:pt x="18356" y="16415"/>
                  <a:pt x="18392" y="16425"/>
                </a:cubicBezTo>
                <a:cubicBezTo>
                  <a:pt x="18433" y="16437"/>
                  <a:pt x="18448" y="16428"/>
                  <a:pt x="18434" y="16399"/>
                </a:cubicBezTo>
                <a:cubicBezTo>
                  <a:pt x="18398" y="16326"/>
                  <a:pt x="18560" y="16200"/>
                  <a:pt x="18726" y="16173"/>
                </a:cubicBezTo>
                <a:cubicBezTo>
                  <a:pt x="18816" y="16158"/>
                  <a:pt x="18875" y="16131"/>
                  <a:pt x="18868" y="16106"/>
                </a:cubicBezTo>
                <a:cubicBezTo>
                  <a:pt x="18861" y="16083"/>
                  <a:pt x="18876" y="16045"/>
                  <a:pt x="18901" y="16022"/>
                </a:cubicBezTo>
                <a:cubicBezTo>
                  <a:pt x="18935" y="15993"/>
                  <a:pt x="18923" y="15965"/>
                  <a:pt x="18859" y="15922"/>
                </a:cubicBezTo>
                <a:cubicBezTo>
                  <a:pt x="18790" y="15876"/>
                  <a:pt x="18781" y="15849"/>
                  <a:pt x="18817" y="15799"/>
                </a:cubicBezTo>
                <a:cubicBezTo>
                  <a:pt x="18851" y="15753"/>
                  <a:pt x="18849" y="15721"/>
                  <a:pt x="18810" y="15687"/>
                </a:cubicBezTo>
                <a:cubicBezTo>
                  <a:pt x="18781" y="15660"/>
                  <a:pt x="18772" y="15639"/>
                  <a:pt x="18791" y="15639"/>
                </a:cubicBezTo>
                <a:cubicBezTo>
                  <a:pt x="18809" y="15639"/>
                  <a:pt x="18799" y="15616"/>
                  <a:pt x="18768" y="15589"/>
                </a:cubicBezTo>
                <a:cubicBezTo>
                  <a:pt x="18738" y="15561"/>
                  <a:pt x="18729" y="15539"/>
                  <a:pt x="18749" y="15539"/>
                </a:cubicBezTo>
                <a:cubicBezTo>
                  <a:pt x="18769" y="15539"/>
                  <a:pt x="18749" y="15519"/>
                  <a:pt x="18704" y="15494"/>
                </a:cubicBezTo>
                <a:cubicBezTo>
                  <a:pt x="18626" y="15452"/>
                  <a:pt x="18625" y="15446"/>
                  <a:pt x="18700" y="15361"/>
                </a:cubicBezTo>
                <a:cubicBezTo>
                  <a:pt x="18795" y="15253"/>
                  <a:pt x="18817" y="15253"/>
                  <a:pt x="19028" y="15350"/>
                </a:cubicBezTo>
                <a:cubicBezTo>
                  <a:pt x="19213" y="15435"/>
                  <a:pt x="19332" y="15430"/>
                  <a:pt x="19438" y="15335"/>
                </a:cubicBezTo>
                <a:cubicBezTo>
                  <a:pt x="19502" y="15278"/>
                  <a:pt x="19520" y="15277"/>
                  <a:pt x="19629" y="15320"/>
                </a:cubicBezTo>
                <a:cubicBezTo>
                  <a:pt x="19695" y="15346"/>
                  <a:pt x="19760" y="15357"/>
                  <a:pt x="19774" y="15347"/>
                </a:cubicBezTo>
                <a:cubicBezTo>
                  <a:pt x="19789" y="15336"/>
                  <a:pt x="19861" y="15370"/>
                  <a:pt x="19935" y="15423"/>
                </a:cubicBezTo>
                <a:cubicBezTo>
                  <a:pt x="20009" y="15475"/>
                  <a:pt x="20099" y="15521"/>
                  <a:pt x="20136" y="15525"/>
                </a:cubicBezTo>
                <a:cubicBezTo>
                  <a:pt x="20226" y="15535"/>
                  <a:pt x="20223" y="15418"/>
                  <a:pt x="20131" y="15392"/>
                </a:cubicBezTo>
                <a:cubicBezTo>
                  <a:pt x="20072" y="15375"/>
                  <a:pt x="20083" y="15353"/>
                  <a:pt x="20200" y="15254"/>
                </a:cubicBezTo>
                <a:cubicBezTo>
                  <a:pt x="20337" y="15139"/>
                  <a:pt x="20347" y="15073"/>
                  <a:pt x="20228" y="15073"/>
                </a:cubicBezTo>
                <a:cubicBezTo>
                  <a:pt x="20123" y="15073"/>
                  <a:pt x="20058" y="14988"/>
                  <a:pt x="20130" y="14944"/>
                </a:cubicBezTo>
                <a:cubicBezTo>
                  <a:pt x="20166" y="14921"/>
                  <a:pt x="20183" y="14875"/>
                  <a:pt x="20169" y="14835"/>
                </a:cubicBezTo>
                <a:cubicBezTo>
                  <a:pt x="20138" y="14745"/>
                  <a:pt x="20318" y="14637"/>
                  <a:pt x="20458" y="14663"/>
                </a:cubicBezTo>
                <a:cubicBezTo>
                  <a:pt x="20537" y="14677"/>
                  <a:pt x="20555" y="14667"/>
                  <a:pt x="20549" y="14612"/>
                </a:cubicBezTo>
                <a:cubicBezTo>
                  <a:pt x="20545" y="14574"/>
                  <a:pt x="20516" y="14536"/>
                  <a:pt x="20484" y="14527"/>
                </a:cubicBezTo>
                <a:cubicBezTo>
                  <a:pt x="20453" y="14518"/>
                  <a:pt x="20427" y="14491"/>
                  <a:pt x="20427" y="14468"/>
                </a:cubicBezTo>
                <a:cubicBezTo>
                  <a:pt x="20427" y="14444"/>
                  <a:pt x="20366" y="14399"/>
                  <a:pt x="20293" y="14368"/>
                </a:cubicBezTo>
                <a:cubicBezTo>
                  <a:pt x="20135" y="14301"/>
                  <a:pt x="20119" y="14226"/>
                  <a:pt x="20252" y="14173"/>
                </a:cubicBezTo>
                <a:cubicBezTo>
                  <a:pt x="20320" y="14147"/>
                  <a:pt x="20333" y="14126"/>
                  <a:pt x="20298" y="14100"/>
                </a:cubicBezTo>
                <a:cubicBezTo>
                  <a:pt x="20263" y="14074"/>
                  <a:pt x="20263" y="14052"/>
                  <a:pt x="20298" y="14021"/>
                </a:cubicBezTo>
                <a:cubicBezTo>
                  <a:pt x="20336" y="13987"/>
                  <a:pt x="20317" y="13969"/>
                  <a:pt x="20218" y="13941"/>
                </a:cubicBezTo>
                <a:lnTo>
                  <a:pt x="20091" y="13904"/>
                </a:lnTo>
                <a:lnTo>
                  <a:pt x="20217" y="13823"/>
                </a:lnTo>
                <a:cubicBezTo>
                  <a:pt x="20323" y="13755"/>
                  <a:pt x="20372" y="13746"/>
                  <a:pt x="20531" y="13764"/>
                </a:cubicBezTo>
                <a:cubicBezTo>
                  <a:pt x="20634" y="13776"/>
                  <a:pt x="20744" y="13800"/>
                  <a:pt x="20774" y="13818"/>
                </a:cubicBezTo>
                <a:cubicBezTo>
                  <a:pt x="20812" y="13840"/>
                  <a:pt x="20853" y="13838"/>
                  <a:pt x="20898" y="13810"/>
                </a:cubicBezTo>
                <a:cubicBezTo>
                  <a:pt x="20951" y="13777"/>
                  <a:pt x="20979" y="13777"/>
                  <a:pt x="21032" y="13810"/>
                </a:cubicBezTo>
                <a:cubicBezTo>
                  <a:pt x="21079" y="13838"/>
                  <a:pt x="21099" y="13840"/>
                  <a:pt x="21099" y="13814"/>
                </a:cubicBezTo>
                <a:cubicBezTo>
                  <a:pt x="21099" y="13793"/>
                  <a:pt x="21083" y="13777"/>
                  <a:pt x="21063" y="13777"/>
                </a:cubicBezTo>
                <a:cubicBezTo>
                  <a:pt x="21043" y="13777"/>
                  <a:pt x="20988" y="13756"/>
                  <a:pt x="20941" y="13731"/>
                </a:cubicBezTo>
                <a:cubicBezTo>
                  <a:pt x="20860" y="13687"/>
                  <a:pt x="20864" y="13681"/>
                  <a:pt x="21011" y="13614"/>
                </a:cubicBezTo>
                <a:cubicBezTo>
                  <a:pt x="21096" y="13576"/>
                  <a:pt x="21222" y="13544"/>
                  <a:pt x="21290" y="13544"/>
                </a:cubicBezTo>
                <a:cubicBezTo>
                  <a:pt x="21450" y="13544"/>
                  <a:pt x="21446" y="13507"/>
                  <a:pt x="21279" y="13437"/>
                </a:cubicBezTo>
                <a:cubicBezTo>
                  <a:pt x="21134" y="13376"/>
                  <a:pt x="21106" y="13320"/>
                  <a:pt x="21207" y="13291"/>
                </a:cubicBezTo>
                <a:cubicBezTo>
                  <a:pt x="21260" y="13276"/>
                  <a:pt x="21257" y="13253"/>
                  <a:pt x="21184" y="13161"/>
                </a:cubicBezTo>
                <a:cubicBezTo>
                  <a:pt x="21095" y="13050"/>
                  <a:pt x="21094" y="13050"/>
                  <a:pt x="21182" y="13015"/>
                </a:cubicBezTo>
                <a:cubicBezTo>
                  <a:pt x="21241" y="12991"/>
                  <a:pt x="21262" y="12957"/>
                  <a:pt x="21247" y="12913"/>
                </a:cubicBezTo>
                <a:cubicBezTo>
                  <a:pt x="21231" y="12870"/>
                  <a:pt x="21251" y="12838"/>
                  <a:pt x="21298" y="12825"/>
                </a:cubicBezTo>
                <a:cubicBezTo>
                  <a:pt x="21339" y="12813"/>
                  <a:pt x="21414" y="12744"/>
                  <a:pt x="21465" y="12670"/>
                </a:cubicBezTo>
                <a:cubicBezTo>
                  <a:pt x="21540" y="12561"/>
                  <a:pt x="21545" y="12531"/>
                  <a:pt x="21496" y="12510"/>
                </a:cubicBezTo>
                <a:cubicBezTo>
                  <a:pt x="21463" y="12496"/>
                  <a:pt x="21399" y="12463"/>
                  <a:pt x="21353" y="12438"/>
                </a:cubicBezTo>
                <a:cubicBezTo>
                  <a:pt x="21274" y="12394"/>
                  <a:pt x="21275" y="12389"/>
                  <a:pt x="21387" y="12335"/>
                </a:cubicBezTo>
                <a:cubicBezTo>
                  <a:pt x="21451" y="12304"/>
                  <a:pt x="21502" y="12260"/>
                  <a:pt x="21502" y="12238"/>
                </a:cubicBezTo>
                <a:cubicBezTo>
                  <a:pt x="21499" y="12174"/>
                  <a:pt x="21178" y="12009"/>
                  <a:pt x="21091" y="12026"/>
                </a:cubicBezTo>
                <a:cubicBezTo>
                  <a:pt x="21004" y="12042"/>
                  <a:pt x="20897" y="11968"/>
                  <a:pt x="20938" y="11918"/>
                </a:cubicBezTo>
                <a:cubicBezTo>
                  <a:pt x="20953" y="11901"/>
                  <a:pt x="21035" y="11891"/>
                  <a:pt x="21119" y="11896"/>
                </a:cubicBezTo>
                <a:cubicBezTo>
                  <a:pt x="21325" y="11908"/>
                  <a:pt x="21410" y="11867"/>
                  <a:pt x="21284" y="11817"/>
                </a:cubicBezTo>
                <a:cubicBezTo>
                  <a:pt x="21232" y="11796"/>
                  <a:pt x="21189" y="11757"/>
                  <a:pt x="21189" y="11730"/>
                </a:cubicBezTo>
                <a:cubicBezTo>
                  <a:pt x="21189" y="11674"/>
                  <a:pt x="20964" y="11663"/>
                  <a:pt x="20892" y="11716"/>
                </a:cubicBezTo>
                <a:cubicBezTo>
                  <a:pt x="20827" y="11764"/>
                  <a:pt x="20684" y="11638"/>
                  <a:pt x="20678" y="11528"/>
                </a:cubicBezTo>
                <a:cubicBezTo>
                  <a:pt x="20672" y="11406"/>
                  <a:pt x="20514" y="11364"/>
                  <a:pt x="20371" y="11448"/>
                </a:cubicBezTo>
                <a:cubicBezTo>
                  <a:pt x="20302" y="11488"/>
                  <a:pt x="20243" y="11501"/>
                  <a:pt x="20203" y="11482"/>
                </a:cubicBezTo>
                <a:cubicBezTo>
                  <a:pt x="20169" y="11466"/>
                  <a:pt x="20126" y="11460"/>
                  <a:pt x="20108" y="11469"/>
                </a:cubicBezTo>
                <a:cubicBezTo>
                  <a:pt x="20090" y="11477"/>
                  <a:pt x="20062" y="11469"/>
                  <a:pt x="20047" y="11451"/>
                </a:cubicBezTo>
                <a:cubicBezTo>
                  <a:pt x="20033" y="11433"/>
                  <a:pt x="19993" y="11427"/>
                  <a:pt x="19959" y="11436"/>
                </a:cubicBezTo>
                <a:cubicBezTo>
                  <a:pt x="19925" y="11446"/>
                  <a:pt x="19885" y="11437"/>
                  <a:pt x="19868" y="11418"/>
                </a:cubicBezTo>
                <a:cubicBezTo>
                  <a:pt x="19852" y="11398"/>
                  <a:pt x="19818" y="11390"/>
                  <a:pt x="19794" y="11401"/>
                </a:cubicBezTo>
                <a:cubicBezTo>
                  <a:pt x="19770" y="11412"/>
                  <a:pt x="19721" y="11404"/>
                  <a:pt x="19685" y="11381"/>
                </a:cubicBezTo>
                <a:cubicBezTo>
                  <a:pt x="19606" y="11333"/>
                  <a:pt x="19680" y="11243"/>
                  <a:pt x="19776" y="11270"/>
                </a:cubicBezTo>
                <a:cubicBezTo>
                  <a:pt x="19808" y="11279"/>
                  <a:pt x="19909" y="11257"/>
                  <a:pt x="20000" y="11221"/>
                </a:cubicBezTo>
                <a:cubicBezTo>
                  <a:pt x="20159" y="11158"/>
                  <a:pt x="20162" y="11153"/>
                  <a:pt x="20071" y="11117"/>
                </a:cubicBezTo>
                <a:cubicBezTo>
                  <a:pt x="19977" y="11080"/>
                  <a:pt x="19978" y="11078"/>
                  <a:pt x="20109" y="10981"/>
                </a:cubicBezTo>
                <a:cubicBezTo>
                  <a:pt x="20182" y="10927"/>
                  <a:pt x="20262" y="10883"/>
                  <a:pt x="20287" y="10883"/>
                </a:cubicBezTo>
                <a:cubicBezTo>
                  <a:pt x="20312" y="10883"/>
                  <a:pt x="20328" y="10842"/>
                  <a:pt x="20323" y="10792"/>
                </a:cubicBezTo>
                <a:cubicBezTo>
                  <a:pt x="20316" y="10707"/>
                  <a:pt x="20325" y="10702"/>
                  <a:pt x="20465" y="10712"/>
                </a:cubicBezTo>
                <a:cubicBezTo>
                  <a:pt x="20568" y="10719"/>
                  <a:pt x="20607" y="10710"/>
                  <a:pt x="20585" y="10685"/>
                </a:cubicBezTo>
                <a:cubicBezTo>
                  <a:pt x="20568" y="10664"/>
                  <a:pt x="20578" y="10626"/>
                  <a:pt x="20608" y="10600"/>
                </a:cubicBezTo>
                <a:cubicBezTo>
                  <a:pt x="20650" y="10562"/>
                  <a:pt x="20649" y="10540"/>
                  <a:pt x="20602" y="10498"/>
                </a:cubicBezTo>
                <a:cubicBezTo>
                  <a:pt x="20552" y="10453"/>
                  <a:pt x="20555" y="10438"/>
                  <a:pt x="20622" y="10401"/>
                </a:cubicBezTo>
                <a:cubicBezTo>
                  <a:pt x="20695" y="10362"/>
                  <a:pt x="20695" y="10349"/>
                  <a:pt x="20632" y="10236"/>
                </a:cubicBezTo>
                <a:cubicBezTo>
                  <a:pt x="20594" y="10169"/>
                  <a:pt x="20543" y="10123"/>
                  <a:pt x="20518" y="10134"/>
                </a:cubicBezTo>
                <a:cubicBezTo>
                  <a:pt x="20493" y="10146"/>
                  <a:pt x="20431" y="10138"/>
                  <a:pt x="20379" y="10118"/>
                </a:cubicBezTo>
                <a:cubicBezTo>
                  <a:pt x="20291" y="10083"/>
                  <a:pt x="20289" y="10077"/>
                  <a:pt x="20358" y="10020"/>
                </a:cubicBezTo>
                <a:cubicBezTo>
                  <a:pt x="20410" y="9977"/>
                  <a:pt x="20418" y="9952"/>
                  <a:pt x="20382" y="9936"/>
                </a:cubicBezTo>
                <a:cubicBezTo>
                  <a:pt x="20354" y="9923"/>
                  <a:pt x="20341" y="9894"/>
                  <a:pt x="20353" y="9870"/>
                </a:cubicBezTo>
                <a:cubicBezTo>
                  <a:pt x="20365" y="9847"/>
                  <a:pt x="20352" y="9811"/>
                  <a:pt x="20325" y="9790"/>
                </a:cubicBezTo>
                <a:cubicBezTo>
                  <a:pt x="20297" y="9770"/>
                  <a:pt x="20292" y="9753"/>
                  <a:pt x="20312" y="9753"/>
                </a:cubicBezTo>
                <a:cubicBezTo>
                  <a:pt x="20332" y="9753"/>
                  <a:pt x="20323" y="9730"/>
                  <a:pt x="20293" y="9703"/>
                </a:cubicBezTo>
                <a:cubicBezTo>
                  <a:pt x="20262" y="9676"/>
                  <a:pt x="20222" y="9661"/>
                  <a:pt x="20203" y="9670"/>
                </a:cubicBezTo>
                <a:cubicBezTo>
                  <a:pt x="20184" y="9678"/>
                  <a:pt x="20144" y="9664"/>
                  <a:pt x="20113" y="9636"/>
                </a:cubicBezTo>
                <a:cubicBezTo>
                  <a:pt x="20083" y="9609"/>
                  <a:pt x="20072" y="9587"/>
                  <a:pt x="20091" y="9587"/>
                </a:cubicBezTo>
                <a:cubicBezTo>
                  <a:pt x="20109" y="9587"/>
                  <a:pt x="20100" y="9564"/>
                  <a:pt x="20070" y="9538"/>
                </a:cubicBezTo>
                <a:cubicBezTo>
                  <a:pt x="19994" y="9470"/>
                  <a:pt x="20050" y="9420"/>
                  <a:pt x="20200" y="9420"/>
                </a:cubicBezTo>
                <a:cubicBezTo>
                  <a:pt x="20286" y="9420"/>
                  <a:pt x="20351" y="9447"/>
                  <a:pt x="20400" y="9503"/>
                </a:cubicBezTo>
                <a:cubicBezTo>
                  <a:pt x="20479" y="9593"/>
                  <a:pt x="20606" y="9616"/>
                  <a:pt x="20606" y="9541"/>
                </a:cubicBezTo>
                <a:cubicBezTo>
                  <a:pt x="20606" y="9516"/>
                  <a:pt x="20580" y="9479"/>
                  <a:pt x="20549" y="9460"/>
                </a:cubicBezTo>
                <a:cubicBezTo>
                  <a:pt x="20512" y="9437"/>
                  <a:pt x="20495" y="9356"/>
                  <a:pt x="20501" y="9238"/>
                </a:cubicBezTo>
                <a:cubicBezTo>
                  <a:pt x="20510" y="9073"/>
                  <a:pt x="20498" y="9047"/>
                  <a:pt x="20396" y="8997"/>
                </a:cubicBezTo>
                <a:cubicBezTo>
                  <a:pt x="20290" y="8946"/>
                  <a:pt x="20288" y="8939"/>
                  <a:pt x="20361" y="8900"/>
                </a:cubicBezTo>
                <a:cubicBezTo>
                  <a:pt x="20404" y="8876"/>
                  <a:pt x="20455" y="8864"/>
                  <a:pt x="20473" y="8873"/>
                </a:cubicBezTo>
                <a:cubicBezTo>
                  <a:pt x="20492" y="8881"/>
                  <a:pt x="20519" y="8863"/>
                  <a:pt x="20535" y="8833"/>
                </a:cubicBezTo>
                <a:cubicBezTo>
                  <a:pt x="20553" y="8798"/>
                  <a:pt x="20528" y="8761"/>
                  <a:pt x="20462" y="8726"/>
                </a:cubicBezTo>
                <a:cubicBezTo>
                  <a:pt x="20330" y="8657"/>
                  <a:pt x="20172" y="8647"/>
                  <a:pt x="20141" y="8707"/>
                </a:cubicBezTo>
                <a:cubicBezTo>
                  <a:pt x="20121" y="8746"/>
                  <a:pt x="20093" y="8748"/>
                  <a:pt x="19991" y="8716"/>
                </a:cubicBezTo>
                <a:cubicBezTo>
                  <a:pt x="19855" y="8673"/>
                  <a:pt x="19637" y="8522"/>
                  <a:pt x="19654" y="8483"/>
                </a:cubicBezTo>
                <a:cubicBezTo>
                  <a:pt x="19660" y="8469"/>
                  <a:pt x="19623" y="8442"/>
                  <a:pt x="19574" y="8423"/>
                </a:cubicBezTo>
                <a:cubicBezTo>
                  <a:pt x="19502" y="8394"/>
                  <a:pt x="19494" y="8374"/>
                  <a:pt x="19530" y="8323"/>
                </a:cubicBezTo>
                <a:cubicBezTo>
                  <a:pt x="19560" y="8282"/>
                  <a:pt x="19604" y="8265"/>
                  <a:pt x="19654" y="8278"/>
                </a:cubicBezTo>
                <a:cubicBezTo>
                  <a:pt x="19719" y="8295"/>
                  <a:pt x="19719" y="8291"/>
                  <a:pt x="19647" y="8249"/>
                </a:cubicBezTo>
                <a:cubicBezTo>
                  <a:pt x="19587" y="8215"/>
                  <a:pt x="19578" y="8193"/>
                  <a:pt x="19615" y="8176"/>
                </a:cubicBezTo>
                <a:cubicBezTo>
                  <a:pt x="19643" y="8163"/>
                  <a:pt x="19655" y="8139"/>
                  <a:pt x="19641" y="8122"/>
                </a:cubicBezTo>
                <a:cubicBezTo>
                  <a:pt x="19628" y="8106"/>
                  <a:pt x="19683" y="8068"/>
                  <a:pt x="19764" y="8037"/>
                </a:cubicBezTo>
                <a:cubicBezTo>
                  <a:pt x="19845" y="8006"/>
                  <a:pt x="19928" y="7961"/>
                  <a:pt x="19948" y="7936"/>
                </a:cubicBezTo>
                <a:cubicBezTo>
                  <a:pt x="19968" y="7911"/>
                  <a:pt x="20012" y="7891"/>
                  <a:pt x="20049" y="7891"/>
                </a:cubicBezTo>
                <a:cubicBezTo>
                  <a:pt x="20105" y="7891"/>
                  <a:pt x="20104" y="7878"/>
                  <a:pt x="20042" y="7808"/>
                </a:cubicBezTo>
                <a:cubicBezTo>
                  <a:pt x="19972" y="7728"/>
                  <a:pt x="19973" y="7724"/>
                  <a:pt x="20074" y="7695"/>
                </a:cubicBezTo>
                <a:cubicBezTo>
                  <a:pt x="20132" y="7679"/>
                  <a:pt x="20191" y="7671"/>
                  <a:pt x="20204" y="7677"/>
                </a:cubicBezTo>
                <a:cubicBezTo>
                  <a:pt x="20218" y="7682"/>
                  <a:pt x="20232" y="7659"/>
                  <a:pt x="20235" y="7625"/>
                </a:cubicBezTo>
                <a:cubicBezTo>
                  <a:pt x="20239" y="7591"/>
                  <a:pt x="20192" y="7539"/>
                  <a:pt x="20131" y="7509"/>
                </a:cubicBezTo>
                <a:cubicBezTo>
                  <a:pt x="20008" y="7449"/>
                  <a:pt x="20025" y="7403"/>
                  <a:pt x="20186" y="7358"/>
                </a:cubicBezTo>
                <a:cubicBezTo>
                  <a:pt x="20280" y="7331"/>
                  <a:pt x="20287" y="7318"/>
                  <a:pt x="20239" y="7262"/>
                </a:cubicBezTo>
                <a:cubicBezTo>
                  <a:pt x="20209" y="7226"/>
                  <a:pt x="20168" y="7205"/>
                  <a:pt x="20147" y="7214"/>
                </a:cubicBezTo>
                <a:cubicBezTo>
                  <a:pt x="20126" y="7224"/>
                  <a:pt x="20044" y="7182"/>
                  <a:pt x="19965" y="7121"/>
                </a:cubicBezTo>
                <a:cubicBezTo>
                  <a:pt x="19886" y="7059"/>
                  <a:pt x="19766" y="6991"/>
                  <a:pt x="19699" y="6969"/>
                </a:cubicBezTo>
                <a:cubicBezTo>
                  <a:pt x="19623" y="6944"/>
                  <a:pt x="19575" y="6902"/>
                  <a:pt x="19575" y="6861"/>
                </a:cubicBezTo>
                <a:cubicBezTo>
                  <a:pt x="19575" y="6816"/>
                  <a:pt x="19523" y="6778"/>
                  <a:pt x="19413" y="6743"/>
                </a:cubicBezTo>
                <a:cubicBezTo>
                  <a:pt x="19272" y="6700"/>
                  <a:pt x="19258" y="6686"/>
                  <a:pt x="19309" y="6641"/>
                </a:cubicBezTo>
                <a:cubicBezTo>
                  <a:pt x="19362" y="6593"/>
                  <a:pt x="19346" y="6589"/>
                  <a:pt x="19151" y="6598"/>
                </a:cubicBezTo>
                <a:cubicBezTo>
                  <a:pt x="18905" y="6609"/>
                  <a:pt x="18842" y="6562"/>
                  <a:pt x="18998" y="6482"/>
                </a:cubicBezTo>
                <a:cubicBezTo>
                  <a:pt x="19152" y="6402"/>
                  <a:pt x="19141" y="6333"/>
                  <a:pt x="18972" y="6309"/>
                </a:cubicBezTo>
                <a:cubicBezTo>
                  <a:pt x="18765" y="6280"/>
                  <a:pt x="18612" y="6302"/>
                  <a:pt x="18611" y="6361"/>
                </a:cubicBezTo>
                <a:cubicBezTo>
                  <a:pt x="18611" y="6392"/>
                  <a:pt x="18568" y="6412"/>
                  <a:pt x="18497" y="6413"/>
                </a:cubicBezTo>
                <a:cubicBezTo>
                  <a:pt x="18434" y="6414"/>
                  <a:pt x="18317" y="6435"/>
                  <a:pt x="18239" y="6459"/>
                </a:cubicBezTo>
                <a:cubicBezTo>
                  <a:pt x="18123" y="6494"/>
                  <a:pt x="18082" y="6494"/>
                  <a:pt x="18027" y="6460"/>
                </a:cubicBezTo>
                <a:cubicBezTo>
                  <a:pt x="17990" y="6437"/>
                  <a:pt x="17970" y="6411"/>
                  <a:pt x="17982" y="6402"/>
                </a:cubicBezTo>
                <a:cubicBezTo>
                  <a:pt x="17995" y="6392"/>
                  <a:pt x="17961" y="6332"/>
                  <a:pt x="17908" y="6268"/>
                </a:cubicBezTo>
                <a:cubicBezTo>
                  <a:pt x="17828" y="6172"/>
                  <a:pt x="17821" y="6143"/>
                  <a:pt x="17868" y="6088"/>
                </a:cubicBezTo>
                <a:cubicBezTo>
                  <a:pt x="17898" y="6052"/>
                  <a:pt x="17904" y="6030"/>
                  <a:pt x="17880" y="6041"/>
                </a:cubicBezTo>
                <a:cubicBezTo>
                  <a:pt x="17857" y="6052"/>
                  <a:pt x="17813" y="6039"/>
                  <a:pt x="17782" y="6012"/>
                </a:cubicBezTo>
                <a:cubicBezTo>
                  <a:pt x="17752" y="5985"/>
                  <a:pt x="17741" y="5962"/>
                  <a:pt x="17760" y="5962"/>
                </a:cubicBezTo>
                <a:cubicBezTo>
                  <a:pt x="17778" y="5962"/>
                  <a:pt x="17770" y="5941"/>
                  <a:pt x="17741" y="5916"/>
                </a:cubicBezTo>
                <a:cubicBezTo>
                  <a:pt x="17678" y="5860"/>
                  <a:pt x="17468" y="5856"/>
                  <a:pt x="17468" y="5911"/>
                </a:cubicBezTo>
                <a:cubicBezTo>
                  <a:pt x="17468" y="5933"/>
                  <a:pt x="17428" y="5979"/>
                  <a:pt x="17379" y="6012"/>
                </a:cubicBezTo>
                <a:cubicBezTo>
                  <a:pt x="17292" y="6070"/>
                  <a:pt x="17286" y="6070"/>
                  <a:pt x="17199" y="6012"/>
                </a:cubicBezTo>
                <a:cubicBezTo>
                  <a:pt x="17121" y="5959"/>
                  <a:pt x="17095" y="5957"/>
                  <a:pt x="16996" y="5996"/>
                </a:cubicBezTo>
                <a:cubicBezTo>
                  <a:pt x="16897" y="6036"/>
                  <a:pt x="16869" y="6032"/>
                  <a:pt x="16761" y="5972"/>
                </a:cubicBezTo>
                <a:cubicBezTo>
                  <a:pt x="16671" y="5923"/>
                  <a:pt x="16642" y="5881"/>
                  <a:pt x="16653" y="5816"/>
                </a:cubicBezTo>
                <a:cubicBezTo>
                  <a:pt x="16661" y="5768"/>
                  <a:pt x="16639" y="5685"/>
                  <a:pt x="16603" y="5631"/>
                </a:cubicBezTo>
                <a:cubicBezTo>
                  <a:pt x="16545" y="5546"/>
                  <a:pt x="16545" y="5526"/>
                  <a:pt x="16603" y="5465"/>
                </a:cubicBezTo>
                <a:cubicBezTo>
                  <a:pt x="16639" y="5427"/>
                  <a:pt x="16685" y="5403"/>
                  <a:pt x="16705" y="5412"/>
                </a:cubicBezTo>
                <a:cubicBezTo>
                  <a:pt x="16725" y="5421"/>
                  <a:pt x="16766" y="5407"/>
                  <a:pt x="16796" y="5380"/>
                </a:cubicBezTo>
                <a:cubicBezTo>
                  <a:pt x="16826" y="5353"/>
                  <a:pt x="16874" y="5342"/>
                  <a:pt x="16901" y="5354"/>
                </a:cubicBezTo>
                <a:cubicBezTo>
                  <a:pt x="16971" y="5386"/>
                  <a:pt x="17194" y="5395"/>
                  <a:pt x="17390" y="5375"/>
                </a:cubicBezTo>
                <a:cubicBezTo>
                  <a:pt x="17539" y="5359"/>
                  <a:pt x="17552" y="5350"/>
                  <a:pt x="17512" y="5294"/>
                </a:cubicBezTo>
                <a:cubicBezTo>
                  <a:pt x="17486" y="5259"/>
                  <a:pt x="17479" y="5230"/>
                  <a:pt x="17495" y="5230"/>
                </a:cubicBezTo>
                <a:cubicBezTo>
                  <a:pt x="17511" y="5230"/>
                  <a:pt x="17502" y="5211"/>
                  <a:pt x="17475" y="5187"/>
                </a:cubicBezTo>
                <a:cubicBezTo>
                  <a:pt x="17440" y="5155"/>
                  <a:pt x="17445" y="5119"/>
                  <a:pt x="17492" y="5051"/>
                </a:cubicBezTo>
                <a:cubicBezTo>
                  <a:pt x="17574" y="4934"/>
                  <a:pt x="17577" y="4943"/>
                  <a:pt x="17457" y="4919"/>
                </a:cubicBezTo>
                <a:lnTo>
                  <a:pt x="17356" y="4898"/>
                </a:lnTo>
                <a:lnTo>
                  <a:pt x="17459" y="4839"/>
                </a:lnTo>
                <a:cubicBezTo>
                  <a:pt x="17536" y="4794"/>
                  <a:pt x="17548" y="4770"/>
                  <a:pt x="17509" y="4741"/>
                </a:cubicBezTo>
                <a:cubicBezTo>
                  <a:pt x="17480" y="4720"/>
                  <a:pt x="17470" y="4676"/>
                  <a:pt x="17487" y="4643"/>
                </a:cubicBezTo>
                <a:cubicBezTo>
                  <a:pt x="17513" y="4591"/>
                  <a:pt x="17532" y="4598"/>
                  <a:pt x="17631" y="4691"/>
                </a:cubicBezTo>
                <a:cubicBezTo>
                  <a:pt x="17693" y="4750"/>
                  <a:pt x="17765" y="4798"/>
                  <a:pt x="17792" y="4798"/>
                </a:cubicBezTo>
                <a:cubicBezTo>
                  <a:pt x="17879" y="4798"/>
                  <a:pt x="18098" y="4591"/>
                  <a:pt x="18053" y="4551"/>
                </a:cubicBezTo>
                <a:cubicBezTo>
                  <a:pt x="18030" y="4530"/>
                  <a:pt x="18027" y="4494"/>
                  <a:pt x="18047" y="4471"/>
                </a:cubicBezTo>
                <a:cubicBezTo>
                  <a:pt x="18086" y="4423"/>
                  <a:pt x="18057" y="4260"/>
                  <a:pt x="18012" y="4280"/>
                </a:cubicBezTo>
                <a:cubicBezTo>
                  <a:pt x="17996" y="4286"/>
                  <a:pt x="17936" y="4278"/>
                  <a:pt x="17877" y="4262"/>
                </a:cubicBezTo>
                <a:cubicBezTo>
                  <a:pt x="17794" y="4238"/>
                  <a:pt x="17783" y="4222"/>
                  <a:pt x="17823" y="4186"/>
                </a:cubicBezTo>
                <a:cubicBezTo>
                  <a:pt x="17862" y="4151"/>
                  <a:pt x="17857" y="4136"/>
                  <a:pt x="17802" y="4121"/>
                </a:cubicBezTo>
                <a:cubicBezTo>
                  <a:pt x="17688" y="4088"/>
                  <a:pt x="17754" y="4015"/>
                  <a:pt x="17887" y="4027"/>
                </a:cubicBezTo>
                <a:cubicBezTo>
                  <a:pt x="17953" y="4033"/>
                  <a:pt x="18006" y="4023"/>
                  <a:pt x="18006" y="4004"/>
                </a:cubicBezTo>
                <a:cubicBezTo>
                  <a:pt x="18006" y="3986"/>
                  <a:pt x="17935" y="3966"/>
                  <a:pt x="17848" y="3960"/>
                </a:cubicBezTo>
                <a:cubicBezTo>
                  <a:pt x="17761" y="3955"/>
                  <a:pt x="17690" y="3935"/>
                  <a:pt x="17690" y="3917"/>
                </a:cubicBezTo>
                <a:cubicBezTo>
                  <a:pt x="17689" y="3899"/>
                  <a:pt x="17636" y="3863"/>
                  <a:pt x="17573" y="3839"/>
                </a:cubicBezTo>
                <a:cubicBezTo>
                  <a:pt x="17410" y="3776"/>
                  <a:pt x="17501" y="3727"/>
                  <a:pt x="17779" y="3727"/>
                </a:cubicBezTo>
                <a:cubicBezTo>
                  <a:pt x="18022" y="3727"/>
                  <a:pt x="18091" y="3693"/>
                  <a:pt x="18008" y="3619"/>
                </a:cubicBezTo>
                <a:cubicBezTo>
                  <a:pt x="17968" y="3583"/>
                  <a:pt x="17975" y="3566"/>
                  <a:pt x="18036" y="3541"/>
                </a:cubicBezTo>
                <a:cubicBezTo>
                  <a:pt x="18100" y="3514"/>
                  <a:pt x="18104" y="3499"/>
                  <a:pt x="18058" y="3458"/>
                </a:cubicBezTo>
                <a:cubicBezTo>
                  <a:pt x="17965" y="3374"/>
                  <a:pt x="18082" y="3357"/>
                  <a:pt x="18226" y="3433"/>
                </a:cubicBezTo>
                <a:cubicBezTo>
                  <a:pt x="18411" y="3530"/>
                  <a:pt x="18400" y="3538"/>
                  <a:pt x="18421" y="3285"/>
                </a:cubicBezTo>
                <a:cubicBezTo>
                  <a:pt x="18431" y="3165"/>
                  <a:pt x="18422" y="3153"/>
                  <a:pt x="18334" y="3162"/>
                </a:cubicBezTo>
                <a:cubicBezTo>
                  <a:pt x="18272" y="3169"/>
                  <a:pt x="18218" y="3148"/>
                  <a:pt x="18188" y="3106"/>
                </a:cubicBezTo>
                <a:cubicBezTo>
                  <a:pt x="18150" y="3053"/>
                  <a:pt x="18158" y="3031"/>
                  <a:pt x="18230" y="2993"/>
                </a:cubicBezTo>
                <a:cubicBezTo>
                  <a:pt x="18316" y="2949"/>
                  <a:pt x="18316" y="2944"/>
                  <a:pt x="18242" y="2895"/>
                </a:cubicBezTo>
                <a:cubicBezTo>
                  <a:pt x="18191" y="2862"/>
                  <a:pt x="18131" y="2853"/>
                  <a:pt x="18074" y="2869"/>
                </a:cubicBezTo>
                <a:cubicBezTo>
                  <a:pt x="18024" y="2883"/>
                  <a:pt x="17954" y="2884"/>
                  <a:pt x="17917" y="2871"/>
                </a:cubicBezTo>
                <a:cubicBezTo>
                  <a:pt x="17821" y="2839"/>
                  <a:pt x="17775" y="2845"/>
                  <a:pt x="17653" y="2909"/>
                </a:cubicBezTo>
                <a:lnTo>
                  <a:pt x="17547" y="2965"/>
                </a:lnTo>
                <a:lnTo>
                  <a:pt x="17688" y="2962"/>
                </a:lnTo>
                <a:cubicBezTo>
                  <a:pt x="17844" y="2959"/>
                  <a:pt x="17945" y="3009"/>
                  <a:pt x="17897" y="3066"/>
                </a:cubicBezTo>
                <a:cubicBezTo>
                  <a:pt x="17880" y="3086"/>
                  <a:pt x="17820" y="3102"/>
                  <a:pt x="17763" y="3102"/>
                </a:cubicBezTo>
                <a:cubicBezTo>
                  <a:pt x="17705" y="3102"/>
                  <a:pt x="17632" y="3125"/>
                  <a:pt x="17600" y="3154"/>
                </a:cubicBezTo>
                <a:cubicBezTo>
                  <a:pt x="17568" y="3183"/>
                  <a:pt x="17505" y="3200"/>
                  <a:pt x="17461" y="3191"/>
                </a:cubicBezTo>
                <a:cubicBezTo>
                  <a:pt x="17417" y="3183"/>
                  <a:pt x="17386" y="3192"/>
                  <a:pt x="17391" y="3212"/>
                </a:cubicBezTo>
                <a:cubicBezTo>
                  <a:pt x="17407" y="3273"/>
                  <a:pt x="17144" y="3294"/>
                  <a:pt x="17006" y="3243"/>
                </a:cubicBezTo>
                <a:lnTo>
                  <a:pt x="16879" y="3198"/>
                </a:lnTo>
                <a:lnTo>
                  <a:pt x="16995" y="3113"/>
                </a:lnTo>
                <a:cubicBezTo>
                  <a:pt x="17058" y="3065"/>
                  <a:pt x="17111" y="3018"/>
                  <a:pt x="17112" y="3007"/>
                </a:cubicBezTo>
                <a:cubicBezTo>
                  <a:pt x="17114" y="2995"/>
                  <a:pt x="17123" y="2945"/>
                  <a:pt x="17132" y="2894"/>
                </a:cubicBezTo>
                <a:cubicBezTo>
                  <a:pt x="17147" y="2809"/>
                  <a:pt x="17137" y="2803"/>
                  <a:pt x="16979" y="2803"/>
                </a:cubicBezTo>
                <a:cubicBezTo>
                  <a:pt x="16796" y="2803"/>
                  <a:pt x="16560" y="2667"/>
                  <a:pt x="16661" y="2620"/>
                </a:cubicBezTo>
                <a:cubicBezTo>
                  <a:pt x="16690" y="2607"/>
                  <a:pt x="16701" y="2574"/>
                  <a:pt x="16687" y="2547"/>
                </a:cubicBezTo>
                <a:cubicBezTo>
                  <a:pt x="16670" y="2515"/>
                  <a:pt x="16695" y="2491"/>
                  <a:pt x="16754" y="2480"/>
                </a:cubicBezTo>
                <a:cubicBezTo>
                  <a:pt x="16816" y="2468"/>
                  <a:pt x="16842" y="2439"/>
                  <a:pt x="16834" y="2391"/>
                </a:cubicBezTo>
                <a:cubicBezTo>
                  <a:pt x="16827" y="2353"/>
                  <a:pt x="16838" y="2302"/>
                  <a:pt x="16858" y="2278"/>
                </a:cubicBezTo>
                <a:cubicBezTo>
                  <a:pt x="16877" y="2254"/>
                  <a:pt x="16872" y="2216"/>
                  <a:pt x="16845" y="2192"/>
                </a:cubicBezTo>
                <a:cubicBezTo>
                  <a:pt x="16818" y="2168"/>
                  <a:pt x="16810" y="2138"/>
                  <a:pt x="16827" y="2126"/>
                </a:cubicBezTo>
                <a:cubicBezTo>
                  <a:pt x="16885" y="2083"/>
                  <a:pt x="16746" y="2106"/>
                  <a:pt x="16642" y="2156"/>
                </a:cubicBezTo>
                <a:cubicBezTo>
                  <a:pt x="16553" y="2200"/>
                  <a:pt x="16529" y="2201"/>
                  <a:pt x="16497" y="2163"/>
                </a:cubicBezTo>
                <a:cubicBezTo>
                  <a:pt x="16436" y="2088"/>
                  <a:pt x="16114" y="1994"/>
                  <a:pt x="15909" y="1991"/>
                </a:cubicBezTo>
                <a:cubicBezTo>
                  <a:pt x="15803" y="1990"/>
                  <a:pt x="15703" y="1973"/>
                  <a:pt x="15685" y="1954"/>
                </a:cubicBezTo>
                <a:cubicBezTo>
                  <a:pt x="15667" y="1935"/>
                  <a:pt x="15602" y="1922"/>
                  <a:pt x="15541" y="1925"/>
                </a:cubicBezTo>
                <a:cubicBezTo>
                  <a:pt x="15479" y="1928"/>
                  <a:pt x="15408" y="1921"/>
                  <a:pt x="15384" y="1909"/>
                </a:cubicBezTo>
                <a:cubicBezTo>
                  <a:pt x="15359" y="1897"/>
                  <a:pt x="15229" y="1866"/>
                  <a:pt x="15094" y="1838"/>
                </a:cubicBezTo>
                <a:cubicBezTo>
                  <a:pt x="14959" y="1811"/>
                  <a:pt x="14854" y="1776"/>
                  <a:pt x="14861" y="1761"/>
                </a:cubicBezTo>
                <a:cubicBezTo>
                  <a:pt x="14869" y="1745"/>
                  <a:pt x="14842" y="1715"/>
                  <a:pt x="14802" y="1693"/>
                </a:cubicBezTo>
                <a:cubicBezTo>
                  <a:pt x="14763" y="1671"/>
                  <a:pt x="14726" y="1623"/>
                  <a:pt x="14723" y="1585"/>
                </a:cubicBezTo>
                <a:cubicBezTo>
                  <a:pt x="14716" y="1519"/>
                  <a:pt x="14706" y="1518"/>
                  <a:pt x="14524" y="1559"/>
                </a:cubicBezTo>
                <a:cubicBezTo>
                  <a:pt x="14355" y="1597"/>
                  <a:pt x="14300" y="1595"/>
                  <a:pt x="14075" y="1540"/>
                </a:cubicBezTo>
                <a:cubicBezTo>
                  <a:pt x="13935" y="1506"/>
                  <a:pt x="13802" y="1485"/>
                  <a:pt x="13781" y="1495"/>
                </a:cubicBezTo>
                <a:cubicBezTo>
                  <a:pt x="13760" y="1504"/>
                  <a:pt x="13720" y="1496"/>
                  <a:pt x="13690" y="1478"/>
                </a:cubicBezTo>
                <a:cubicBezTo>
                  <a:pt x="13660" y="1460"/>
                  <a:pt x="13570" y="1440"/>
                  <a:pt x="13490" y="1433"/>
                </a:cubicBezTo>
                <a:cubicBezTo>
                  <a:pt x="13318" y="1419"/>
                  <a:pt x="12884" y="1102"/>
                  <a:pt x="12925" y="1022"/>
                </a:cubicBezTo>
                <a:cubicBezTo>
                  <a:pt x="12959" y="956"/>
                  <a:pt x="12770" y="958"/>
                  <a:pt x="12670" y="1025"/>
                </a:cubicBezTo>
                <a:cubicBezTo>
                  <a:pt x="12624" y="1056"/>
                  <a:pt x="12493" y="1079"/>
                  <a:pt x="12335" y="1083"/>
                </a:cubicBezTo>
                <a:cubicBezTo>
                  <a:pt x="12097" y="1090"/>
                  <a:pt x="12076" y="1084"/>
                  <a:pt x="12061" y="1014"/>
                </a:cubicBezTo>
                <a:cubicBezTo>
                  <a:pt x="12049" y="960"/>
                  <a:pt x="12072" y="931"/>
                  <a:pt x="12145" y="911"/>
                </a:cubicBezTo>
                <a:cubicBezTo>
                  <a:pt x="12200" y="895"/>
                  <a:pt x="12259" y="888"/>
                  <a:pt x="12277" y="896"/>
                </a:cubicBezTo>
                <a:cubicBezTo>
                  <a:pt x="12294" y="903"/>
                  <a:pt x="12330" y="880"/>
                  <a:pt x="12355" y="845"/>
                </a:cubicBezTo>
                <a:cubicBezTo>
                  <a:pt x="12392" y="793"/>
                  <a:pt x="12384" y="779"/>
                  <a:pt x="12313" y="765"/>
                </a:cubicBezTo>
                <a:cubicBezTo>
                  <a:pt x="12265" y="756"/>
                  <a:pt x="12184" y="695"/>
                  <a:pt x="12134" y="632"/>
                </a:cubicBezTo>
                <a:cubicBezTo>
                  <a:pt x="12048" y="524"/>
                  <a:pt x="12030" y="518"/>
                  <a:pt x="11852" y="533"/>
                </a:cubicBezTo>
                <a:cubicBezTo>
                  <a:pt x="11748" y="542"/>
                  <a:pt x="11646" y="570"/>
                  <a:pt x="11626" y="596"/>
                </a:cubicBezTo>
                <a:cubicBezTo>
                  <a:pt x="11607" y="621"/>
                  <a:pt x="11539" y="641"/>
                  <a:pt x="11475" y="641"/>
                </a:cubicBezTo>
                <a:cubicBezTo>
                  <a:pt x="11380" y="641"/>
                  <a:pt x="11370" y="650"/>
                  <a:pt x="11414" y="689"/>
                </a:cubicBezTo>
                <a:cubicBezTo>
                  <a:pt x="11456" y="727"/>
                  <a:pt x="11448" y="744"/>
                  <a:pt x="11374" y="773"/>
                </a:cubicBezTo>
                <a:cubicBezTo>
                  <a:pt x="11323" y="794"/>
                  <a:pt x="11282" y="831"/>
                  <a:pt x="11282" y="856"/>
                </a:cubicBezTo>
                <a:cubicBezTo>
                  <a:pt x="11282" y="933"/>
                  <a:pt x="11202" y="947"/>
                  <a:pt x="11087" y="891"/>
                </a:cubicBezTo>
                <a:cubicBezTo>
                  <a:pt x="10986" y="842"/>
                  <a:pt x="10978" y="843"/>
                  <a:pt x="10955" y="906"/>
                </a:cubicBezTo>
                <a:cubicBezTo>
                  <a:pt x="10925" y="992"/>
                  <a:pt x="10850" y="993"/>
                  <a:pt x="10789" y="907"/>
                </a:cubicBezTo>
                <a:cubicBezTo>
                  <a:pt x="10762" y="871"/>
                  <a:pt x="10716" y="840"/>
                  <a:pt x="10686" y="840"/>
                </a:cubicBezTo>
                <a:cubicBezTo>
                  <a:pt x="10657" y="840"/>
                  <a:pt x="10584" y="803"/>
                  <a:pt x="10527" y="758"/>
                </a:cubicBezTo>
                <a:cubicBezTo>
                  <a:pt x="10469" y="713"/>
                  <a:pt x="10409" y="678"/>
                  <a:pt x="10392" y="680"/>
                </a:cubicBezTo>
                <a:cubicBezTo>
                  <a:pt x="10298" y="689"/>
                  <a:pt x="10250" y="665"/>
                  <a:pt x="10196" y="583"/>
                </a:cubicBezTo>
                <a:cubicBezTo>
                  <a:pt x="10139" y="496"/>
                  <a:pt x="10123" y="492"/>
                  <a:pt x="9868" y="503"/>
                </a:cubicBezTo>
                <a:cubicBezTo>
                  <a:pt x="9700" y="511"/>
                  <a:pt x="9587" y="532"/>
                  <a:pt x="9564" y="561"/>
                </a:cubicBezTo>
                <a:cubicBezTo>
                  <a:pt x="9515" y="626"/>
                  <a:pt x="9382" y="620"/>
                  <a:pt x="9301" y="550"/>
                </a:cubicBezTo>
                <a:cubicBezTo>
                  <a:pt x="9234" y="492"/>
                  <a:pt x="9156" y="363"/>
                  <a:pt x="9183" y="354"/>
                </a:cubicBezTo>
                <a:cubicBezTo>
                  <a:pt x="9191" y="351"/>
                  <a:pt x="9160" y="319"/>
                  <a:pt x="9115" y="282"/>
                </a:cubicBezTo>
                <a:cubicBezTo>
                  <a:pt x="9069" y="245"/>
                  <a:pt x="8998" y="164"/>
                  <a:pt x="8956" y="103"/>
                </a:cubicBezTo>
                <a:cubicBezTo>
                  <a:pt x="8915" y="42"/>
                  <a:pt x="8857" y="-4"/>
                  <a:pt x="8829" y="0"/>
                </a:cubicBezTo>
                <a:close/>
                <a:moveTo>
                  <a:pt x="7473" y="377"/>
                </a:moveTo>
                <a:cubicBezTo>
                  <a:pt x="7423" y="377"/>
                  <a:pt x="7373" y="393"/>
                  <a:pt x="7335" y="426"/>
                </a:cubicBezTo>
                <a:cubicBezTo>
                  <a:pt x="7304" y="455"/>
                  <a:pt x="7254" y="471"/>
                  <a:pt x="7223" y="463"/>
                </a:cubicBezTo>
                <a:cubicBezTo>
                  <a:pt x="7149" y="441"/>
                  <a:pt x="6970" y="538"/>
                  <a:pt x="7005" y="580"/>
                </a:cubicBezTo>
                <a:cubicBezTo>
                  <a:pt x="7020" y="599"/>
                  <a:pt x="7067" y="607"/>
                  <a:pt x="7107" y="599"/>
                </a:cubicBezTo>
                <a:cubicBezTo>
                  <a:pt x="7147" y="590"/>
                  <a:pt x="7210" y="578"/>
                  <a:pt x="7247" y="571"/>
                </a:cubicBezTo>
                <a:cubicBezTo>
                  <a:pt x="7284" y="564"/>
                  <a:pt x="7341" y="532"/>
                  <a:pt x="7373" y="500"/>
                </a:cubicBezTo>
                <a:cubicBezTo>
                  <a:pt x="7416" y="458"/>
                  <a:pt x="7465" y="447"/>
                  <a:pt x="7553" y="464"/>
                </a:cubicBezTo>
                <a:cubicBezTo>
                  <a:pt x="7661" y="484"/>
                  <a:pt x="7667" y="480"/>
                  <a:pt x="7611" y="430"/>
                </a:cubicBezTo>
                <a:cubicBezTo>
                  <a:pt x="7573" y="396"/>
                  <a:pt x="7523" y="378"/>
                  <a:pt x="7473" y="377"/>
                </a:cubicBezTo>
                <a:close/>
                <a:moveTo>
                  <a:pt x="12736" y="675"/>
                </a:moveTo>
                <a:cubicBezTo>
                  <a:pt x="12698" y="675"/>
                  <a:pt x="12679" y="690"/>
                  <a:pt x="12694" y="708"/>
                </a:cubicBezTo>
                <a:cubicBezTo>
                  <a:pt x="12709" y="726"/>
                  <a:pt x="12741" y="741"/>
                  <a:pt x="12764" y="741"/>
                </a:cubicBezTo>
                <a:cubicBezTo>
                  <a:pt x="12787" y="741"/>
                  <a:pt x="12806" y="726"/>
                  <a:pt x="12806" y="708"/>
                </a:cubicBezTo>
                <a:cubicBezTo>
                  <a:pt x="12806" y="690"/>
                  <a:pt x="12774" y="675"/>
                  <a:pt x="12736" y="675"/>
                </a:cubicBezTo>
                <a:close/>
                <a:moveTo>
                  <a:pt x="13090" y="695"/>
                </a:moveTo>
                <a:cubicBezTo>
                  <a:pt x="13048" y="698"/>
                  <a:pt x="13014" y="706"/>
                  <a:pt x="12997" y="718"/>
                </a:cubicBezTo>
                <a:cubicBezTo>
                  <a:pt x="12945" y="757"/>
                  <a:pt x="12957" y="763"/>
                  <a:pt x="13071" y="758"/>
                </a:cubicBezTo>
                <a:cubicBezTo>
                  <a:pt x="13145" y="754"/>
                  <a:pt x="13232" y="765"/>
                  <a:pt x="13264" y="780"/>
                </a:cubicBezTo>
                <a:cubicBezTo>
                  <a:pt x="13332" y="812"/>
                  <a:pt x="13392" y="803"/>
                  <a:pt x="13403" y="759"/>
                </a:cubicBezTo>
                <a:cubicBezTo>
                  <a:pt x="13414" y="717"/>
                  <a:pt x="13218" y="686"/>
                  <a:pt x="13090" y="695"/>
                </a:cubicBezTo>
                <a:close/>
                <a:moveTo>
                  <a:pt x="14193" y="1174"/>
                </a:moveTo>
                <a:cubicBezTo>
                  <a:pt x="14171" y="1176"/>
                  <a:pt x="14155" y="1189"/>
                  <a:pt x="14162" y="1214"/>
                </a:cubicBezTo>
                <a:cubicBezTo>
                  <a:pt x="14168" y="1236"/>
                  <a:pt x="14214" y="1271"/>
                  <a:pt x="14263" y="1291"/>
                </a:cubicBezTo>
                <a:cubicBezTo>
                  <a:pt x="14375" y="1335"/>
                  <a:pt x="14510" y="1345"/>
                  <a:pt x="14510" y="1309"/>
                </a:cubicBezTo>
                <a:cubicBezTo>
                  <a:pt x="14510" y="1264"/>
                  <a:pt x="14383" y="1200"/>
                  <a:pt x="14336" y="1221"/>
                </a:cubicBezTo>
                <a:cubicBezTo>
                  <a:pt x="14312" y="1232"/>
                  <a:pt x="14279" y="1226"/>
                  <a:pt x="14263" y="1208"/>
                </a:cubicBezTo>
                <a:cubicBezTo>
                  <a:pt x="14243" y="1184"/>
                  <a:pt x="14215" y="1173"/>
                  <a:pt x="14193" y="1174"/>
                </a:cubicBezTo>
                <a:close/>
                <a:moveTo>
                  <a:pt x="3930" y="7591"/>
                </a:moveTo>
                <a:cubicBezTo>
                  <a:pt x="3879" y="7591"/>
                  <a:pt x="3840" y="7613"/>
                  <a:pt x="3840" y="7642"/>
                </a:cubicBezTo>
                <a:cubicBezTo>
                  <a:pt x="3840" y="7683"/>
                  <a:pt x="3858" y="7686"/>
                  <a:pt x="3930" y="7658"/>
                </a:cubicBezTo>
                <a:cubicBezTo>
                  <a:pt x="3979" y="7638"/>
                  <a:pt x="4020" y="7615"/>
                  <a:pt x="4020" y="7607"/>
                </a:cubicBezTo>
                <a:cubicBezTo>
                  <a:pt x="4020" y="7598"/>
                  <a:pt x="3979" y="7591"/>
                  <a:pt x="3930" y="7591"/>
                </a:cubicBezTo>
                <a:close/>
                <a:moveTo>
                  <a:pt x="698" y="14566"/>
                </a:moveTo>
                <a:cubicBezTo>
                  <a:pt x="603" y="14585"/>
                  <a:pt x="581" y="14694"/>
                  <a:pt x="669" y="14717"/>
                </a:cubicBezTo>
                <a:cubicBezTo>
                  <a:pt x="769" y="14743"/>
                  <a:pt x="823" y="14706"/>
                  <a:pt x="803" y="14627"/>
                </a:cubicBezTo>
                <a:cubicBezTo>
                  <a:pt x="788" y="14570"/>
                  <a:pt x="761" y="14554"/>
                  <a:pt x="698" y="14566"/>
                </a:cubicBezTo>
                <a:close/>
                <a:moveTo>
                  <a:pt x="5241" y="16490"/>
                </a:moveTo>
                <a:cubicBezTo>
                  <a:pt x="5229" y="16488"/>
                  <a:pt x="5210" y="16489"/>
                  <a:pt x="5185" y="16494"/>
                </a:cubicBezTo>
                <a:cubicBezTo>
                  <a:pt x="5136" y="16504"/>
                  <a:pt x="5095" y="16517"/>
                  <a:pt x="5095" y="16524"/>
                </a:cubicBezTo>
                <a:cubicBezTo>
                  <a:pt x="5095" y="16550"/>
                  <a:pt x="5225" y="16535"/>
                  <a:pt x="5250" y="16506"/>
                </a:cubicBezTo>
                <a:cubicBezTo>
                  <a:pt x="5256" y="16498"/>
                  <a:pt x="5253" y="16492"/>
                  <a:pt x="5241" y="16490"/>
                </a:cubicBezTo>
                <a:close/>
              </a:path>
            </a:pathLst>
          </a:custGeom>
          <a:ln w="12700">
            <a:miter lim="400000"/>
          </a:ln>
        </p:spPr>
      </p:pic>
      <p:pic>
        <p:nvPicPr>
          <p:cNvPr id="10" name="24_rgb.jpg"/>
          <p:cNvPicPr>
            <a:picLocks noChangeAspect="1"/>
          </p:cNvPicPr>
          <p:nvPr/>
        </p:nvPicPr>
        <p:blipFill>
          <a:blip r:embed="rId5">
            <a:extLst/>
          </a:blip>
          <a:srcRect l="3140" t="848" r="2352" b="968"/>
          <a:stretch>
            <a:fillRect/>
          </a:stretch>
        </p:blipFill>
        <p:spPr>
          <a:xfrm>
            <a:off x="3726783" y="3224176"/>
            <a:ext cx="6121160" cy="8229734"/>
          </a:xfrm>
          <a:custGeom>
            <a:avLst/>
            <a:gdLst/>
            <a:ahLst/>
            <a:cxnLst>
              <a:cxn ang="0">
                <a:pos x="wd2" y="hd2"/>
              </a:cxn>
              <a:cxn ang="5400000">
                <a:pos x="wd2" y="hd2"/>
              </a:cxn>
              <a:cxn ang="10800000">
                <a:pos x="wd2" y="hd2"/>
              </a:cxn>
              <a:cxn ang="16200000">
                <a:pos x="wd2" y="hd2"/>
              </a:cxn>
            </a:cxnLst>
            <a:rect l="0" t="0" r="r" b="b"/>
            <a:pathLst>
              <a:path w="21579" h="21543" extrusionOk="0">
                <a:moveTo>
                  <a:pt x="8763" y="1"/>
                </a:moveTo>
                <a:cubicBezTo>
                  <a:pt x="8393" y="9"/>
                  <a:pt x="8365" y="11"/>
                  <a:pt x="8391" y="43"/>
                </a:cubicBezTo>
                <a:cubicBezTo>
                  <a:pt x="8430" y="90"/>
                  <a:pt x="8286" y="163"/>
                  <a:pt x="8233" y="124"/>
                </a:cubicBezTo>
                <a:cubicBezTo>
                  <a:pt x="8181" y="85"/>
                  <a:pt x="7969" y="107"/>
                  <a:pt x="7969" y="151"/>
                </a:cubicBezTo>
                <a:cubicBezTo>
                  <a:pt x="7969" y="167"/>
                  <a:pt x="7984" y="178"/>
                  <a:pt x="8002" y="176"/>
                </a:cubicBezTo>
                <a:cubicBezTo>
                  <a:pt x="8097" y="165"/>
                  <a:pt x="8147" y="191"/>
                  <a:pt x="8254" y="312"/>
                </a:cubicBezTo>
                <a:cubicBezTo>
                  <a:pt x="8368" y="439"/>
                  <a:pt x="8368" y="445"/>
                  <a:pt x="8285" y="478"/>
                </a:cubicBezTo>
                <a:cubicBezTo>
                  <a:pt x="8176" y="521"/>
                  <a:pt x="7938" y="522"/>
                  <a:pt x="7903" y="480"/>
                </a:cubicBezTo>
                <a:cubicBezTo>
                  <a:pt x="7888" y="463"/>
                  <a:pt x="7847" y="457"/>
                  <a:pt x="7811" y="468"/>
                </a:cubicBezTo>
                <a:cubicBezTo>
                  <a:pt x="7774" y="478"/>
                  <a:pt x="7734" y="462"/>
                  <a:pt x="7718" y="432"/>
                </a:cubicBezTo>
                <a:cubicBezTo>
                  <a:pt x="7688" y="375"/>
                  <a:pt x="7498" y="360"/>
                  <a:pt x="7455" y="411"/>
                </a:cubicBezTo>
                <a:cubicBezTo>
                  <a:pt x="7441" y="429"/>
                  <a:pt x="7490" y="466"/>
                  <a:pt x="7564" y="495"/>
                </a:cubicBezTo>
                <a:cubicBezTo>
                  <a:pt x="7726" y="557"/>
                  <a:pt x="7734" y="591"/>
                  <a:pt x="7601" y="660"/>
                </a:cubicBezTo>
                <a:cubicBezTo>
                  <a:pt x="7546" y="688"/>
                  <a:pt x="7521" y="712"/>
                  <a:pt x="7545" y="713"/>
                </a:cubicBezTo>
                <a:cubicBezTo>
                  <a:pt x="7569" y="713"/>
                  <a:pt x="7553" y="734"/>
                  <a:pt x="7510" y="758"/>
                </a:cubicBezTo>
                <a:cubicBezTo>
                  <a:pt x="7467" y="783"/>
                  <a:pt x="7383" y="795"/>
                  <a:pt x="7322" y="787"/>
                </a:cubicBezTo>
                <a:cubicBezTo>
                  <a:pt x="7237" y="774"/>
                  <a:pt x="7214" y="785"/>
                  <a:pt x="7219" y="833"/>
                </a:cubicBezTo>
                <a:cubicBezTo>
                  <a:pt x="7227" y="917"/>
                  <a:pt x="7079" y="1077"/>
                  <a:pt x="6994" y="1077"/>
                </a:cubicBezTo>
                <a:cubicBezTo>
                  <a:pt x="6955" y="1077"/>
                  <a:pt x="6937" y="1087"/>
                  <a:pt x="6953" y="1099"/>
                </a:cubicBezTo>
                <a:cubicBezTo>
                  <a:pt x="6969" y="1111"/>
                  <a:pt x="6960" y="1141"/>
                  <a:pt x="6933" y="1165"/>
                </a:cubicBezTo>
                <a:cubicBezTo>
                  <a:pt x="6898" y="1197"/>
                  <a:pt x="6862" y="1200"/>
                  <a:pt x="6799" y="1175"/>
                </a:cubicBezTo>
                <a:cubicBezTo>
                  <a:pt x="6694" y="1133"/>
                  <a:pt x="6621" y="1162"/>
                  <a:pt x="6656" y="1230"/>
                </a:cubicBezTo>
                <a:cubicBezTo>
                  <a:pt x="6674" y="1264"/>
                  <a:pt x="6649" y="1288"/>
                  <a:pt x="6586" y="1300"/>
                </a:cubicBezTo>
                <a:cubicBezTo>
                  <a:pt x="6503" y="1316"/>
                  <a:pt x="6468" y="1352"/>
                  <a:pt x="6502" y="1388"/>
                </a:cubicBezTo>
                <a:cubicBezTo>
                  <a:pt x="6509" y="1394"/>
                  <a:pt x="6485" y="1426"/>
                  <a:pt x="6449" y="1458"/>
                </a:cubicBezTo>
                <a:cubicBezTo>
                  <a:pt x="6393" y="1508"/>
                  <a:pt x="6393" y="1519"/>
                  <a:pt x="6449" y="1545"/>
                </a:cubicBezTo>
                <a:cubicBezTo>
                  <a:pt x="6485" y="1562"/>
                  <a:pt x="6568" y="1576"/>
                  <a:pt x="6634" y="1576"/>
                </a:cubicBezTo>
                <a:cubicBezTo>
                  <a:pt x="6700" y="1576"/>
                  <a:pt x="6767" y="1591"/>
                  <a:pt x="6782" y="1609"/>
                </a:cubicBezTo>
                <a:cubicBezTo>
                  <a:pt x="6815" y="1648"/>
                  <a:pt x="6603" y="1721"/>
                  <a:pt x="6459" y="1719"/>
                </a:cubicBezTo>
                <a:cubicBezTo>
                  <a:pt x="6405" y="1719"/>
                  <a:pt x="6365" y="1735"/>
                  <a:pt x="6370" y="1755"/>
                </a:cubicBezTo>
                <a:cubicBezTo>
                  <a:pt x="6375" y="1775"/>
                  <a:pt x="6334" y="1796"/>
                  <a:pt x="6279" y="1803"/>
                </a:cubicBezTo>
                <a:cubicBezTo>
                  <a:pt x="6223" y="1809"/>
                  <a:pt x="6188" y="1827"/>
                  <a:pt x="6202" y="1844"/>
                </a:cubicBezTo>
                <a:cubicBezTo>
                  <a:pt x="6216" y="1861"/>
                  <a:pt x="6177" y="1890"/>
                  <a:pt x="6114" y="1907"/>
                </a:cubicBezTo>
                <a:cubicBezTo>
                  <a:pt x="6050" y="1925"/>
                  <a:pt x="5999" y="1963"/>
                  <a:pt x="5999" y="1992"/>
                </a:cubicBezTo>
                <a:cubicBezTo>
                  <a:pt x="5999" y="2020"/>
                  <a:pt x="5949" y="2059"/>
                  <a:pt x="5888" y="2080"/>
                </a:cubicBezTo>
                <a:cubicBezTo>
                  <a:pt x="5827" y="2101"/>
                  <a:pt x="5788" y="2131"/>
                  <a:pt x="5802" y="2146"/>
                </a:cubicBezTo>
                <a:cubicBezTo>
                  <a:pt x="5815" y="2162"/>
                  <a:pt x="5845" y="2167"/>
                  <a:pt x="5869" y="2156"/>
                </a:cubicBezTo>
                <a:cubicBezTo>
                  <a:pt x="5892" y="2145"/>
                  <a:pt x="6023" y="2191"/>
                  <a:pt x="6160" y="2259"/>
                </a:cubicBezTo>
                <a:cubicBezTo>
                  <a:pt x="6388" y="2371"/>
                  <a:pt x="6403" y="2385"/>
                  <a:pt x="6339" y="2437"/>
                </a:cubicBezTo>
                <a:cubicBezTo>
                  <a:pt x="6288" y="2479"/>
                  <a:pt x="6282" y="2504"/>
                  <a:pt x="6318" y="2531"/>
                </a:cubicBezTo>
                <a:cubicBezTo>
                  <a:pt x="6353" y="2557"/>
                  <a:pt x="6343" y="2577"/>
                  <a:pt x="6279" y="2602"/>
                </a:cubicBezTo>
                <a:cubicBezTo>
                  <a:pt x="6230" y="2622"/>
                  <a:pt x="6177" y="2628"/>
                  <a:pt x="6163" y="2617"/>
                </a:cubicBezTo>
                <a:cubicBezTo>
                  <a:pt x="6148" y="2606"/>
                  <a:pt x="6105" y="2616"/>
                  <a:pt x="6067" y="2639"/>
                </a:cubicBezTo>
                <a:cubicBezTo>
                  <a:pt x="6012" y="2673"/>
                  <a:pt x="5985" y="2672"/>
                  <a:pt x="5927" y="2637"/>
                </a:cubicBezTo>
                <a:cubicBezTo>
                  <a:pt x="5813" y="2566"/>
                  <a:pt x="5683" y="2568"/>
                  <a:pt x="5603" y="2640"/>
                </a:cubicBezTo>
                <a:cubicBezTo>
                  <a:pt x="5505" y="2727"/>
                  <a:pt x="5314" y="2742"/>
                  <a:pt x="5292" y="2665"/>
                </a:cubicBezTo>
                <a:cubicBezTo>
                  <a:pt x="5282" y="2628"/>
                  <a:pt x="5317" y="2593"/>
                  <a:pt x="5390" y="2568"/>
                </a:cubicBezTo>
                <a:cubicBezTo>
                  <a:pt x="5480" y="2538"/>
                  <a:pt x="5495" y="2520"/>
                  <a:pt x="5456" y="2485"/>
                </a:cubicBezTo>
                <a:cubicBezTo>
                  <a:pt x="5419" y="2452"/>
                  <a:pt x="5389" y="2449"/>
                  <a:pt x="5345" y="2476"/>
                </a:cubicBezTo>
                <a:cubicBezTo>
                  <a:pt x="5254" y="2532"/>
                  <a:pt x="5184" y="2483"/>
                  <a:pt x="5242" y="2402"/>
                </a:cubicBezTo>
                <a:cubicBezTo>
                  <a:pt x="5286" y="2341"/>
                  <a:pt x="5281" y="2336"/>
                  <a:pt x="5186" y="2360"/>
                </a:cubicBezTo>
                <a:cubicBezTo>
                  <a:pt x="5056" y="2393"/>
                  <a:pt x="4934" y="2394"/>
                  <a:pt x="4790" y="2363"/>
                </a:cubicBezTo>
                <a:cubicBezTo>
                  <a:pt x="4683" y="2339"/>
                  <a:pt x="4684" y="2341"/>
                  <a:pt x="4801" y="2391"/>
                </a:cubicBezTo>
                <a:cubicBezTo>
                  <a:pt x="4942" y="2450"/>
                  <a:pt x="4947" y="2465"/>
                  <a:pt x="4856" y="2555"/>
                </a:cubicBezTo>
                <a:cubicBezTo>
                  <a:pt x="4769" y="2639"/>
                  <a:pt x="4772" y="2658"/>
                  <a:pt x="4884" y="2735"/>
                </a:cubicBezTo>
                <a:lnTo>
                  <a:pt x="4977" y="2800"/>
                </a:lnTo>
                <a:lnTo>
                  <a:pt x="4859" y="2858"/>
                </a:lnTo>
                <a:cubicBezTo>
                  <a:pt x="4776" y="2898"/>
                  <a:pt x="4755" y="2926"/>
                  <a:pt x="4787" y="2951"/>
                </a:cubicBezTo>
                <a:cubicBezTo>
                  <a:pt x="4820" y="2975"/>
                  <a:pt x="4852" y="2967"/>
                  <a:pt x="4894" y="2925"/>
                </a:cubicBezTo>
                <a:cubicBezTo>
                  <a:pt x="4950" y="2867"/>
                  <a:pt x="4959" y="2869"/>
                  <a:pt x="5050" y="2956"/>
                </a:cubicBezTo>
                <a:cubicBezTo>
                  <a:pt x="5103" y="3006"/>
                  <a:pt x="5135" y="3061"/>
                  <a:pt x="5120" y="3078"/>
                </a:cubicBezTo>
                <a:cubicBezTo>
                  <a:pt x="5106" y="3096"/>
                  <a:pt x="5128" y="3136"/>
                  <a:pt x="5168" y="3169"/>
                </a:cubicBezTo>
                <a:cubicBezTo>
                  <a:pt x="5232" y="3221"/>
                  <a:pt x="5232" y="3233"/>
                  <a:pt x="5173" y="3269"/>
                </a:cubicBezTo>
                <a:cubicBezTo>
                  <a:pt x="5137" y="3292"/>
                  <a:pt x="5089" y="3302"/>
                  <a:pt x="5067" y="3292"/>
                </a:cubicBezTo>
                <a:cubicBezTo>
                  <a:pt x="5045" y="3282"/>
                  <a:pt x="4989" y="3296"/>
                  <a:pt x="4943" y="3325"/>
                </a:cubicBezTo>
                <a:cubicBezTo>
                  <a:pt x="4863" y="3373"/>
                  <a:pt x="4865" y="3375"/>
                  <a:pt x="4998" y="3359"/>
                </a:cubicBezTo>
                <a:cubicBezTo>
                  <a:pt x="5086" y="3348"/>
                  <a:pt x="5159" y="3357"/>
                  <a:pt x="5189" y="3384"/>
                </a:cubicBezTo>
                <a:cubicBezTo>
                  <a:pt x="5249" y="3438"/>
                  <a:pt x="5207" y="3471"/>
                  <a:pt x="5078" y="3471"/>
                </a:cubicBezTo>
                <a:cubicBezTo>
                  <a:pt x="5023" y="3471"/>
                  <a:pt x="4966" y="3493"/>
                  <a:pt x="4952" y="3521"/>
                </a:cubicBezTo>
                <a:cubicBezTo>
                  <a:pt x="4938" y="3548"/>
                  <a:pt x="4896" y="3571"/>
                  <a:pt x="4859" y="3571"/>
                </a:cubicBezTo>
                <a:cubicBezTo>
                  <a:pt x="4817" y="3571"/>
                  <a:pt x="4856" y="3616"/>
                  <a:pt x="4958" y="3685"/>
                </a:cubicBezTo>
                <a:lnTo>
                  <a:pt x="5126" y="3798"/>
                </a:lnTo>
                <a:lnTo>
                  <a:pt x="5003" y="3834"/>
                </a:lnTo>
                <a:cubicBezTo>
                  <a:pt x="4857" y="3875"/>
                  <a:pt x="4849" y="3906"/>
                  <a:pt x="4968" y="3985"/>
                </a:cubicBezTo>
                <a:cubicBezTo>
                  <a:pt x="5031" y="4028"/>
                  <a:pt x="5044" y="4061"/>
                  <a:pt x="5015" y="4101"/>
                </a:cubicBezTo>
                <a:cubicBezTo>
                  <a:pt x="4961" y="4175"/>
                  <a:pt x="5029" y="4251"/>
                  <a:pt x="5126" y="4223"/>
                </a:cubicBezTo>
                <a:cubicBezTo>
                  <a:pt x="5194" y="4204"/>
                  <a:pt x="5506" y="4313"/>
                  <a:pt x="5506" y="4356"/>
                </a:cubicBezTo>
                <a:cubicBezTo>
                  <a:pt x="5506" y="4365"/>
                  <a:pt x="5445" y="4388"/>
                  <a:pt x="5371" y="4407"/>
                </a:cubicBezTo>
                <a:lnTo>
                  <a:pt x="5236" y="4442"/>
                </a:lnTo>
                <a:lnTo>
                  <a:pt x="5443" y="4577"/>
                </a:lnTo>
                <a:cubicBezTo>
                  <a:pt x="5631" y="4700"/>
                  <a:pt x="5643" y="4718"/>
                  <a:pt x="5573" y="4755"/>
                </a:cubicBezTo>
                <a:cubicBezTo>
                  <a:pt x="5531" y="4778"/>
                  <a:pt x="5510" y="4811"/>
                  <a:pt x="5526" y="4830"/>
                </a:cubicBezTo>
                <a:cubicBezTo>
                  <a:pt x="5541" y="4848"/>
                  <a:pt x="5512" y="4881"/>
                  <a:pt x="5460" y="4902"/>
                </a:cubicBezTo>
                <a:cubicBezTo>
                  <a:pt x="5385" y="4931"/>
                  <a:pt x="5377" y="4948"/>
                  <a:pt x="5420" y="4986"/>
                </a:cubicBezTo>
                <a:cubicBezTo>
                  <a:pt x="5454" y="5016"/>
                  <a:pt x="5458" y="5048"/>
                  <a:pt x="5431" y="5075"/>
                </a:cubicBezTo>
                <a:cubicBezTo>
                  <a:pt x="5408" y="5098"/>
                  <a:pt x="5385" y="5152"/>
                  <a:pt x="5382" y="5196"/>
                </a:cubicBezTo>
                <a:cubicBezTo>
                  <a:pt x="5379" y="5239"/>
                  <a:pt x="5342" y="5302"/>
                  <a:pt x="5299" y="5337"/>
                </a:cubicBezTo>
                <a:cubicBezTo>
                  <a:pt x="5224" y="5399"/>
                  <a:pt x="5221" y="5399"/>
                  <a:pt x="5130" y="5338"/>
                </a:cubicBezTo>
                <a:cubicBezTo>
                  <a:pt x="5041" y="5278"/>
                  <a:pt x="4861" y="5249"/>
                  <a:pt x="4905" y="5303"/>
                </a:cubicBezTo>
                <a:cubicBezTo>
                  <a:pt x="4935" y="5339"/>
                  <a:pt x="4624" y="5508"/>
                  <a:pt x="4572" y="5484"/>
                </a:cubicBezTo>
                <a:cubicBezTo>
                  <a:pt x="4548" y="5473"/>
                  <a:pt x="4514" y="5481"/>
                  <a:pt x="4498" y="5500"/>
                </a:cubicBezTo>
                <a:cubicBezTo>
                  <a:pt x="4444" y="5564"/>
                  <a:pt x="4574" y="5632"/>
                  <a:pt x="4748" y="5632"/>
                </a:cubicBezTo>
                <a:cubicBezTo>
                  <a:pt x="4842" y="5632"/>
                  <a:pt x="4931" y="5647"/>
                  <a:pt x="4947" y="5665"/>
                </a:cubicBezTo>
                <a:cubicBezTo>
                  <a:pt x="4962" y="5683"/>
                  <a:pt x="5041" y="5698"/>
                  <a:pt x="5123" y="5698"/>
                </a:cubicBezTo>
                <a:cubicBezTo>
                  <a:pt x="5334" y="5698"/>
                  <a:pt x="5399" y="5768"/>
                  <a:pt x="5271" y="5856"/>
                </a:cubicBezTo>
                <a:cubicBezTo>
                  <a:pt x="5127" y="5956"/>
                  <a:pt x="4944" y="5984"/>
                  <a:pt x="4891" y="5913"/>
                </a:cubicBezTo>
                <a:cubicBezTo>
                  <a:pt x="4861" y="5874"/>
                  <a:pt x="4819" y="5864"/>
                  <a:pt x="4752" y="5880"/>
                </a:cubicBezTo>
                <a:cubicBezTo>
                  <a:pt x="4633" y="5908"/>
                  <a:pt x="4627" y="5952"/>
                  <a:pt x="4741" y="5974"/>
                </a:cubicBezTo>
                <a:cubicBezTo>
                  <a:pt x="4788" y="5983"/>
                  <a:pt x="4867" y="6051"/>
                  <a:pt x="4916" y="6125"/>
                </a:cubicBezTo>
                <a:cubicBezTo>
                  <a:pt x="4991" y="6240"/>
                  <a:pt x="4995" y="6267"/>
                  <a:pt x="4943" y="6300"/>
                </a:cubicBezTo>
                <a:cubicBezTo>
                  <a:pt x="4908" y="6321"/>
                  <a:pt x="4880" y="6330"/>
                  <a:pt x="4880" y="6321"/>
                </a:cubicBezTo>
                <a:cubicBezTo>
                  <a:pt x="4880" y="6311"/>
                  <a:pt x="4808" y="6315"/>
                  <a:pt x="4720" y="6330"/>
                </a:cubicBezTo>
                <a:cubicBezTo>
                  <a:pt x="4577" y="6354"/>
                  <a:pt x="4557" y="6349"/>
                  <a:pt x="4520" y="6277"/>
                </a:cubicBezTo>
                <a:cubicBezTo>
                  <a:pt x="4465" y="6169"/>
                  <a:pt x="4378" y="6177"/>
                  <a:pt x="4193" y="6306"/>
                </a:cubicBezTo>
                <a:cubicBezTo>
                  <a:pt x="4060" y="6399"/>
                  <a:pt x="4046" y="6423"/>
                  <a:pt x="4093" y="6471"/>
                </a:cubicBezTo>
                <a:cubicBezTo>
                  <a:pt x="4142" y="6520"/>
                  <a:pt x="4161" y="6522"/>
                  <a:pt x="4235" y="6482"/>
                </a:cubicBezTo>
                <a:cubicBezTo>
                  <a:pt x="4295" y="6449"/>
                  <a:pt x="4343" y="6446"/>
                  <a:pt x="4402" y="6469"/>
                </a:cubicBezTo>
                <a:cubicBezTo>
                  <a:pt x="4482" y="6501"/>
                  <a:pt x="4480" y="6506"/>
                  <a:pt x="4383" y="6582"/>
                </a:cubicBezTo>
                <a:cubicBezTo>
                  <a:pt x="4327" y="6627"/>
                  <a:pt x="4236" y="6662"/>
                  <a:pt x="4180" y="6662"/>
                </a:cubicBezTo>
                <a:cubicBezTo>
                  <a:pt x="4041" y="6662"/>
                  <a:pt x="4005" y="6721"/>
                  <a:pt x="4096" y="6795"/>
                </a:cubicBezTo>
                <a:cubicBezTo>
                  <a:pt x="4168" y="6854"/>
                  <a:pt x="4165" y="6860"/>
                  <a:pt x="4036" y="6910"/>
                </a:cubicBezTo>
                <a:cubicBezTo>
                  <a:pt x="3957" y="6940"/>
                  <a:pt x="3889" y="6948"/>
                  <a:pt x="3874" y="6930"/>
                </a:cubicBezTo>
                <a:cubicBezTo>
                  <a:pt x="3847" y="6898"/>
                  <a:pt x="3595" y="6946"/>
                  <a:pt x="3517" y="6999"/>
                </a:cubicBezTo>
                <a:cubicBezTo>
                  <a:pt x="3493" y="7015"/>
                  <a:pt x="3434" y="7028"/>
                  <a:pt x="3385" y="7028"/>
                </a:cubicBezTo>
                <a:cubicBezTo>
                  <a:pt x="3305" y="7028"/>
                  <a:pt x="3308" y="7038"/>
                  <a:pt x="3423" y="7127"/>
                </a:cubicBezTo>
                <a:cubicBezTo>
                  <a:pt x="3548" y="7224"/>
                  <a:pt x="3550" y="7228"/>
                  <a:pt x="3469" y="7294"/>
                </a:cubicBezTo>
                <a:cubicBezTo>
                  <a:pt x="3388" y="7360"/>
                  <a:pt x="3390" y="7362"/>
                  <a:pt x="3496" y="7353"/>
                </a:cubicBezTo>
                <a:cubicBezTo>
                  <a:pt x="3563" y="7348"/>
                  <a:pt x="3599" y="7360"/>
                  <a:pt x="3592" y="7386"/>
                </a:cubicBezTo>
                <a:cubicBezTo>
                  <a:pt x="3582" y="7424"/>
                  <a:pt x="3664" y="7442"/>
                  <a:pt x="3794" y="7429"/>
                </a:cubicBezTo>
                <a:cubicBezTo>
                  <a:pt x="3824" y="7426"/>
                  <a:pt x="3891" y="7441"/>
                  <a:pt x="3942" y="7461"/>
                </a:cubicBezTo>
                <a:cubicBezTo>
                  <a:pt x="4032" y="7497"/>
                  <a:pt x="4033" y="7502"/>
                  <a:pt x="3959" y="7563"/>
                </a:cubicBezTo>
                <a:cubicBezTo>
                  <a:pt x="3916" y="7598"/>
                  <a:pt x="3892" y="7636"/>
                  <a:pt x="3907" y="7647"/>
                </a:cubicBezTo>
                <a:cubicBezTo>
                  <a:pt x="3922" y="7658"/>
                  <a:pt x="3983" y="7629"/>
                  <a:pt x="4043" y="7581"/>
                </a:cubicBezTo>
                <a:cubicBezTo>
                  <a:pt x="4178" y="7472"/>
                  <a:pt x="4199" y="7472"/>
                  <a:pt x="4256" y="7583"/>
                </a:cubicBezTo>
                <a:cubicBezTo>
                  <a:pt x="4293" y="7656"/>
                  <a:pt x="4284" y="7689"/>
                  <a:pt x="4205" y="7769"/>
                </a:cubicBezTo>
                <a:cubicBezTo>
                  <a:pt x="4152" y="7822"/>
                  <a:pt x="4105" y="7886"/>
                  <a:pt x="4100" y="7911"/>
                </a:cubicBezTo>
                <a:cubicBezTo>
                  <a:pt x="4084" y="7992"/>
                  <a:pt x="4031" y="8004"/>
                  <a:pt x="3945" y="7946"/>
                </a:cubicBezTo>
                <a:cubicBezTo>
                  <a:pt x="3880" y="7903"/>
                  <a:pt x="3855" y="7900"/>
                  <a:pt x="3839" y="7933"/>
                </a:cubicBezTo>
                <a:cubicBezTo>
                  <a:pt x="3798" y="8012"/>
                  <a:pt x="3858" y="8188"/>
                  <a:pt x="3946" y="8247"/>
                </a:cubicBezTo>
                <a:cubicBezTo>
                  <a:pt x="4033" y="8305"/>
                  <a:pt x="4033" y="8306"/>
                  <a:pt x="3935" y="8361"/>
                </a:cubicBezTo>
                <a:lnTo>
                  <a:pt x="3836" y="8416"/>
                </a:lnTo>
                <a:lnTo>
                  <a:pt x="3935" y="8457"/>
                </a:lnTo>
                <a:cubicBezTo>
                  <a:pt x="4031" y="8495"/>
                  <a:pt x="4033" y="8499"/>
                  <a:pt x="3959" y="8560"/>
                </a:cubicBezTo>
                <a:cubicBezTo>
                  <a:pt x="3916" y="8596"/>
                  <a:pt x="3836" y="8624"/>
                  <a:pt x="3783" y="8624"/>
                </a:cubicBezTo>
                <a:cubicBezTo>
                  <a:pt x="3675" y="8624"/>
                  <a:pt x="3663" y="8692"/>
                  <a:pt x="3749" y="8810"/>
                </a:cubicBezTo>
                <a:cubicBezTo>
                  <a:pt x="3801" y="8880"/>
                  <a:pt x="3754" y="8956"/>
                  <a:pt x="3658" y="8956"/>
                </a:cubicBezTo>
                <a:cubicBezTo>
                  <a:pt x="3636" y="8956"/>
                  <a:pt x="3562" y="8986"/>
                  <a:pt x="3493" y="9023"/>
                </a:cubicBezTo>
                <a:cubicBezTo>
                  <a:pt x="3384" y="9080"/>
                  <a:pt x="3360" y="9082"/>
                  <a:pt x="3313" y="9039"/>
                </a:cubicBezTo>
                <a:cubicBezTo>
                  <a:pt x="3282" y="9012"/>
                  <a:pt x="3242" y="8998"/>
                  <a:pt x="3222" y="9007"/>
                </a:cubicBezTo>
                <a:cubicBezTo>
                  <a:pt x="3201" y="9016"/>
                  <a:pt x="3172" y="9008"/>
                  <a:pt x="3156" y="8990"/>
                </a:cubicBezTo>
                <a:cubicBezTo>
                  <a:pt x="3140" y="8971"/>
                  <a:pt x="3074" y="8958"/>
                  <a:pt x="3008" y="8960"/>
                </a:cubicBezTo>
                <a:cubicBezTo>
                  <a:pt x="2941" y="8963"/>
                  <a:pt x="2827" y="8954"/>
                  <a:pt x="2753" y="8940"/>
                </a:cubicBezTo>
                <a:cubicBezTo>
                  <a:pt x="2679" y="8925"/>
                  <a:pt x="2634" y="8926"/>
                  <a:pt x="2652" y="8941"/>
                </a:cubicBezTo>
                <a:cubicBezTo>
                  <a:pt x="2670" y="8955"/>
                  <a:pt x="2662" y="8987"/>
                  <a:pt x="2634" y="9012"/>
                </a:cubicBezTo>
                <a:cubicBezTo>
                  <a:pt x="2591" y="9051"/>
                  <a:pt x="2572" y="9050"/>
                  <a:pt x="2511" y="9009"/>
                </a:cubicBezTo>
                <a:cubicBezTo>
                  <a:pt x="2448" y="8967"/>
                  <a:pt x="2412" y="8970"/>
                  <a:pt x="2216" y="9037"/>
                </a:cubicBezTo>
                <a:cubicBezTo>
                  <a:pt x="2020" y="9104"/>
                  <a:pt x="1981" y="9108"/>
                  <a:pt x="1904" y="9068"/>
                </a:cubicBezTo>
                <a:cubicBezTo>
                  <a:pt x="1855" y="9043"/>
                  <a:pt x="1776" y="9023"/>
                  <a:pt x="1727" y="9023"/>
                </a:cubicBezTo>
                <a:cubicBezTo>
                  <a:pt x="1643" y="9023"/>
                  <a:pt x="1642" y="9024"/>
                  <a:pt x="1722" y="9067"/>
                </a:cubicBezTo>
                <a:cubicBezTo>
                  <a:pt x="1783" y="9101"/>
                  <a:pt x="1789" y="9119"/>
                  <a:pt x="1748" y="9138"/>
                </a:cubicBezTo>
                <a:cubicBezTo>
                  <a:pt x="1708" y="9157"/>
                  <a:pt x="1726" y="9188"/>
                  <a:pt x="1811" y="9254"/>
                </a:cubicBezTo>
                <a:cubicBezTo>
                  <a:pt x="1908" y="9329"/>
                  <a:pt x="1917" y="9352"/>
                  <a:pt x="1867" y="9382"/>
                </a:cubicBezTo>
                <a:cubicBezTo>
                  <a:pt x="1834" y="9403"/>
                  <a:pt x="1743" y="9424"/>
                  <a:pt x="1664" y="9428"/>
                </a:cubicBezTo>
                <a:cubicBezTo>
                  <a:pt x="1509" y="9437"/>
                  <a:pt x="1489" y="9459"/>
                  <a:pt x="1583" y="9517"/>
                </a:cubicBezTo>
                <a:cubicBezTo>
                  <a:pt x="1655" y="9561"/>
                  <a:pt x="1644" y="9702"/>
                  <a:pt x="1562" y="9775"/>
                </a:cubicBezTo>
                <a:cubicBezTo>
                  <a:pt x="1531" y="9803"/>
                  <a:pt x="1502" y="9856"/>
                  <a:pt x="1498" y="9892"/>
                </a:cubicBezTo>
                <a:cubicBezTo>
                  <a:pt x="1493" y="9945"/>
                  <a:pt x="1513" y="9956"/>
                  <a:pt x="1597" y="9944"/>
                </a:cubicBezTo>
                <a:cubicBezTo>
                  <a:pt x="1655" y="9936"/>
                  <a:pt x="1714" y="9943"/>
                  <a:pt x="1729" y="9961"/>
                </a:cubicBezTo>
                <a:cubicBezTo>
                  <a:pt x="1758" y="9996"/>
                  <a:pt x="1486" y="10219"/>
                  <a:pt x="1413" y="10220"/>
                </a:cubicBezTo>
                <a:cubicBezTo>
                  <a:pt x="1387" y="10220"/>
                  <a:pt x="1282" y="10277"/>
                  <a:pt x="1179" y="10345"/>
                </a:cubicBezTo>
                <a:cubicBezTo>
                  <a:pt x="1033" y="10443"/>
                  <a:pt x="1001" y="10483"/>
                  <a:pt x="1033" y="10526"/>
                </a:cubicBezTo>
                <a:cubicBezTo>
                  <a:pt x="1064" y="10567"/>
                  <a:pt x="1055" y="10590"/>
                  <a:pt x="997" y="10615"/>
                </a:cubicBezTo>
                <a:cubicBezTo>
                  <a:pt x="954" y="10634"/>
                  <a:pt x="933" y="10650"/>
                  <a:pt x="952" y="10651"/>
                </a:cubicBezTo>
                <a:cubicBezTo>
                  <a:pt x="1002" y="10652"/>
                  <a:pt x="672" y="10895"/>
                  <a:pt x="531" y="10959"/>
                </a:cubicBezTo>
                <a:cubicBezTo>
                  <a:pt x="391" y="11024"/>
                  <a:pt x="338" y="11137"/>
                  <a:pt x="435" y="11165"/>
                </a:cubicBezTo>
                <a:cubicBezTo>
                  <a:pt x="479" y="11177"/>
                  <a:pt x="495" y="11213"/>
                  <a:pt x="481" y="11267"/>
                </a:cubicBezTo>
                <a:cubicBezTo>
                  <a:pt x="460" y="11348"/>
                  <a:pt x="500" y="11368"/>
                  <a:pt x="657" y="11353"/>
                </a:cubicBezTo>
                <a:cubicBezTo>
                  <a:pt x="741" y="11345"/>
                  <a:pt x="814" y="11477"/>
                  <a:pt x="783" y="11582"/>
                </a:cubicBezTo>
                <a:cubicBezTo>
                  <a:pt x="763" y="11649"/>
                  <a:pt x="772" y="11674"/>
                  <a:pt x="814" y="11671"/>
                </a:cubicBezTo>
                <a:cubicBezTo>
                  <a:pt x="846" y="11668"/>
                  <a:pt x="879" y="11681"/>
                  <a:pt x="887" y="11699"/>
                </a:cubicBezTo>
                <a:cubicBezTo>
                  <a:pt x="894" y="11717"/>
                  <a:pt x="945" y="11744"/>
                  <a:pt x="998" y="11759"/>
                </a:cubicBezTo>
                <a:cubicBezTo>
                  <a:pt x="1094" y="11786"/>
                  <a:pt x="1094" y="11788"/>
                  <a:pt x="1011" y="11833"/>
                </a:cubicBezTo>
                <a:cubicBezTo>
                  <a:pt x="964" y="11859"/>
                  <a:pt x="910" y="11872"/>
                  <a:pt x="891" y="11863"/>
                </a:cubicBezTo>
                <a:cubicBezTo>
                  <a:pt x="871" y="11854"/>
                  <a:pt x="844" y="11863"/>
                  <a:pt x="828" y="11882"/>
                </a:cubicBezTo>
                <a:cubicBezTo>
                  <a:pt x="812" y="11901"/>
                  <a:pt x="780" y="11907"/>
                  <a:pt x="756" y="11896"/>
                </a:cubicBezTo>
                <a:cubicBezTo>
                  <a:pt x="691" y="11866"/>
                  <a:pt x="512" y="11990"/>
                  <a:pt x="513" y="12065"/>
                </a:cubicBezTo>
                <a:cubicBezTo>
                  <a:pt x="514" y="12114"/>
                  <a:pt x="480" y="12133"/>
                  <a:pt x="380" y="12141"/>
                </a:cubicBezTo>
                <a:cubicBezTo>
                  <a:pt x="306" y="12147"/>
                  <a:pt x="226" y="12168"/>
                  <a:pt x="201" y="12187"/>
                </a:cubicBezTo>
                <a:cubicBezTo>
                  <a:pt x="171" y="12211"/>
                  <a:pt x="178" y="12217"/>
                  <a:pt x="223" y="12206"/>
                </a:cubicBezTo>
                <a:cubicBezTo>
                  <a:pt x="345" y="12176"/>
                  <a:pt x="458" y="12246"/>
                  <a:pt x="429" y="12332"/>
                </a:cubicBezTo>
                <a:cubicBezTo>
                  <a:pt x="414" y="12375"/>
                  <a:pt x="422" y="12419"/>
                  <a:pt x="447" y="12430"/>
                </a:cubicBezTo>
                <a:cubicBezTo>
                  <a:pt x="513" y="12460"/>
                  <a:pt x="450" y="12521"/>
                  <a:pt x="376" y="12500"/>
                </a:cubicBezTo>
                <a:cubicBezTo>
                  <a:pt x="342" y="12490"/>
                  <a:pt x="318" y="12500"/>
                  <a:pt x="324" y="12522"/>
                </a:cubicBezTo>
                <a:cubicBezTo>
                  <a:pt x="330" y="12543"/>
                  <a:pt x="285" y="12567"/>
                  <a:pt x="223" y="12574"/>
                </a:cubicBezTo>
                <a:cubicBezTo>
                  <a:pt x="162" y="12580"/>
                  <a:pt x="86" y="12602"/>
                  <a:pt x="56" y="12620"/>
                </a:cubicBezTo>
                <a:cubicBezTo>
                  <a:pt x="-9" y="12660"/>
                  <a:pt x="-21" y="12726"/>
                  <a:pt x="42" y="12697"/>
                </a:cubicBezTo>
                <a:cubicBezTo>
                  <a:pt x="64" y="12687"/>
                  <a:pt x="96" y="12693"/>
                  <a:pt x="111" y="12712"/>
                </a:cubicBezTo>
                <a:cubicBezTo>
                  <a:pt x="127" y="12730"/>
                  <a:pt x="186" y="12746"/>
                  <a:pt x="243" y="12746"/>
                </a:cubicBezTo>
                <a:cubicBezTo>
                  <a:pt x="352" y="12746"/>
                  <a:pt x="467" y="12820"/>
                  <a:pt x="416" y="12857"/>
                </a:cubicBezTo>
                <a:cubicBezTo>
                  <a:pt x="400" y="12869"/>
                  <a:pt x="332" y="12879"/>
                  <a:pt x="264" y="12879"/>
                </a:cubicBezTo>
                <a:cubicBezTo>
                  <a:pt x="133" y="12879"/>
                  <a:pt x="95" y="12905"/>
                  <a:pt x="68" y="13009"/>
                </a:cubicBezTo>
                <a:cubicBezTo>
                  <a:pt x="57" y="13051"/>
                  <a:pt x="82" y="13078"/>
                  <a:pt x="142" y="13090"/>
                </a:cubicBezTo>
                <a:cubicBezTo>
                  <a:pt x="192" y="13100"/>
                  <a:pt x="220" y="13121"/>
                  <a:pt x="205" y="13139"/>
                </a:cubicBezTo>
                <a:cubicBezTo>
                  <a:pt x="152" y="13203"/>
                  <a:pt x="326" y="13214"/>
                  <a:pt x="386" y="13150"/>
                </a:cubicBezTo>
                <a:cubicBezTo>
                  <a:pt x="475" y="13055"/>
                  <a:pt x="661" y="13039"/>
                  <a:pt x="738" y="13121"/>
                </a:cubicBezTo>
                <a:cubicBezTo>
                  <a:pt x="773" y="13158"/>
                  <a:pt x="790" y="13204"/>
                  <a:pt x="775" y="13222"/>
                </a:cubicBezTo>
                <a:cubicBezTo>
                  <a:pt x="758" y="13242"/>
                  <a:pt x="784" y="13248"/>
                  <a:pt x="840" y="13238"/>
                </a:cubicBezTo>
                <a:cubicBezTo>
                  <a:pt x="892" y="13228"/>
                  <a:pt x="976" y="13240"/>
                  <a:pt x="1026" y="13267"/>
                </a:cubicBezTo>
                <a:cubicBezTo>
                  <a:pt x="1077" y="13293"/>
                  <a:pt x="1119" y="13305"/>
                  <a:pt x="1119" y="13293"/>
                </a:cubicBezTo>
                <a:cubicBezTo>
                  <a:pt x="1119" y="13280"/>
                  <a:pt x="1149" y="13289"/>
                  <a:pt x="1186" y="13311"/>
                </a:cubicBezTo>
                <a:cubicBezTo>
                  <a:pt x="1223" y="13334"/>
                  <a:pt x="1241" y="13366"/>
                  <a:pt x="1228" y="13382"/>
                </a:cubicBezTo>
                <a:cubicBezTo>
                  <a:pt x="1214" y="13398"/>
                  <a:pt x="1236" y="13411"/>
                  <a:pt x="1277" y="13411"/>
                </a:cubicBezTo>
                <a:cubicBezTo>
                  <a:pt x="1318" y="13411"/>
                  <a:pt x="1362" y="13442"/>
                  <a:pt x="1375" y="13480"/>
                </a:cubicBezTo>
                <a:cubicBezTo>
                  <a:pt x="1388" y="13518"/>
                  <a:pt x="1425" y="13541"/>
                  <a:pt x="1457" y="13532"/>
                </a:cubicBezTo>
                <a:cubicBezTo>
                  <a:pt x="1489" y="13522"/>
                  <a:pt x="1539" y="13537"/>
                  <a:pt x="1569" y="13564"/>
                </a:cubicBezTo>
                <a:cubicBezTo>
                  <a:pt x="1613" y="13602"/>
                  <a:pt x="1608" y="13624"/>
                  <a:pt x="1547" y="13674"/>
                </a:cubicBezTo>
                <a:cubicBezTo>
                  <a:pt x="1502" y="13710"/>
                  <a:pt x="1489" y="13745"/>
                  <a:pt x="1515" y="13757"/>
                </a:cubicBezTo>
                <a:cubicBezTo>
                  <a:pt x="1564" y="13780"/>
                  <a:pt x="1559" y="13819"/>
                  <a:pt x="1483" y="13957"/>
                </a:cubicBezTo>
                <a:cubicBezTo>
                  <a:pt x="1453" y="14011"/>
                  <a:pt x="1438" y="14073"/>
                  <a:pt x="1450" y="14097"/>
                </a:cubicBezTo>
                <a:cubicBezTo>
                  <a:pt x="1463" y="14120"/>
                  <a:pt x="1452" y="14150"/>
                  <a:pt x="1427" y="14161"/>
                </a:cubicBezTo>
                <a:cubicBezTo>
                  <a:pt x="1401" y="14173"/>
                  <a:pt x="1392" y="14202"/>
                  <a:pt x="1404" y="14227"/>
                </a:cubicBezTo>
                <a:cubicBezTo>
                  <a:pt x="1429" y="14274"/>
                  <a:pt x="1329" y="14354"/>
                  <a:pt x="1285" y="14322"/>
                </a:cubicBezTo>
                <a:cubicBezTo>
                  <a:pt x="1236" y="14285"/>
                  <a:pt x="1072" y="14347"/>
                  <a:pt x="1084" y="14398"/>
                </a:cubicBezTo>
                <a:cubicBezTo>
                  <a:pt x="1097" y="14452"/>
                  <a:pt x="1054" y="14477"/>
                  <a:pt x="818" y="14548"/>
                </a:cubicBezTo>
                <a:cubicBezTo>
                  <a:pt x="685" y="14587"/>
                  <a:pt x="585" y="14670"/>
                  <a:pt x="661" y="14677"/>
                </a:cubicBezTo>
                <a:cubicBezTo>
                  <a:pt x="679" y="14679"/>
                  <a:pt x="792" y="14686"/>
                  <a:pt x="913" y="14693"/>
                </a:cubicBezTo>
                <a:cubicBezTo>
                  <a:pt x="1034" y="14700"/>
                  <a:pt x="1153" y="14719"/>
                  <a:pt x="1176" y="14737"/>
                </a:cubicBezTo>
                <a:cubicBezTo>
                  <a:pt x="1237" y="14782"/>
                  <a:pt x="1167" y="14849"/>
                  <a:pt x="1077" y="14831"/>
                </a:cubicBezTo>
                <a:cubicBezTo>
                  <a:pt x="960" y="14809"/>
                  <a:pt x="858" y="14882"/>
                  <a:pt x="866" y="14983"/>
                </a:cubicBezTo>
                <a:cubicBezTo>
                  <a:pt x="871" y="15058"/>
                  <a:pt x="937" y="15098"/>
                  <a:pt x="1000" y="15065"/>
                </a:cubicBezTo>
                <a:cubicBezTo>
                  <a:pt x="1008" y="15060"/>
                  <a:pt x="1049" y="15077"/>
                  <a:pt x="1089" y="15102"/>
                </a:cubicBezTo>
                <a:cubicBezTo>
                  <a:pt x="1130" y="15127"/>
                  <a:pt x="1164" y="15137"/>
                  <a:pt x="1164" y="15123"/>
                </a:cubicBezTo>
                <a:cubicBezTo>
                  <a:pt x="1164" y="15109"/>
                  <a:pt x="1194" y="15117"/>
                  <a:pt x="1231" y="15140"/>
                </a:cubicBezTo>
                <a:cubicBezTo>
                  <a:pt x="1286" y="15174"/>
                  <a:pt x="1298" y="15171"/>
                  <a:pt x="1298" y="15125"/>
                </a:cubicBezTo>
                <a:cubicBezTo>
                  <a:pt x="1298" y="15095"/>
                  <a:pt x="1347" y="15034"/>
                  <a:pt x="1406" y="14990"/>
                </a:cubicBezTo>
                <a:cubicBezTo>
                  <a:pt x="1549" y="14884"/>
                  <a:pt x="1715" y="14901"/>
                  <a:pt x="1884" y="15038"/>
                </a:cubicBezTo>
                <a:cubicBezTo>
                  <a:pt x="1978" y="15114"/>
                  <a:pt x="2040" y="15139"/>
                  <a:pt x="2094" y="15122"/>
                </a:cubicBezTo>
                <a:cubicBezTo>
                  <a:pt x="2249" y="15075"/>
                  <a:pt x="2306" y="15088"/>
                  <a:pt x="2291" y="15166"/>
                </a:cubicBezTo>
                <a:cubicBezTo>
                  <a:pt x="2277" y="15240"/>
                  <a:pt x="2278" y="15240"/>
                  <a:pt x="2395" y="15153"/>
                </a:cubicBezTo>
                <a:cubicBezTo>
                  <a:pt x="2480" y="15090"/>
                  <a:pt x="2528" y="15076"/>
                  <a:pt x="2563" y="15101"/>
                </a:cubicBezTo>
                <a:cubicBezTo>
                  <a:pt x="2597" y="15127"/>
                  <a:pt x="2595" y="15151"/>
                  <a:pt x="2557" y="15184"/>
                </a:cubicBezTo>
                <a:cubicBezTo>
                  <a:pt x="2528" y="15210"/>
                  <a:pt x="2519" y="15259"/>
                  <a:pt x="2536" y="15293"/>
                </a:cubicBezTo>
                <a:cubicBezTo>
                  <a:pt x="2578" y="15379"/>
                  <a:pt x="2713" y="15507"/>
                  <a:pt x="2740" y="15487"/>
                </a:cubicBezTo>
                <a:cubicBezTo>
                  <a:pt x="2752" y="15478"/>
                  <a:pt x="2789" y="15494"/>
                  <a:pt x="2820" y="15522"/>
                </a:cubicBezTo>
                <a:cubicBezTo>
                  <a:pt x="2870" y="15567"/>
                  <a:pt x="2900" y="15559"/>
                  <a:pt x="3066" y="15458"/>
                </a:cubicBezTo>
                <a:cubicBezTo>
                  <a:pt x="3233" y="15356"/>
                  <a:pt x="3265" y="15348"/>
                  <a:pt x="3338" y="15387"/>
                </a:cubicBezTo>
                <a:cubicBezTo>
                  <a:pt x="3383" y="15412"/>
                  <a:pt x="3446" y="15425"/>
                  <a:pt x="3476" y="15416"/>
                </a:cubicBezTo>
                <a:cubicBezTo>
                  <a:pt x="3507" y="15407"/>
                  <a:pt x="3603" y="15440"/>
                  <a:pt x="3690" y="15490"/>
                </a:cubicBezTo>
                <a:cubicBezTo>
                  <a:pt x="3841" y="15575"/>
                  <a:pt x="3850" y="15577"/>
                  <a:pt x="3850" y="15512"/>
                </a:cubicBezTo>
                <a:cubicBezTo>
                  <a:pt x="3850" y="15416"/>
                  <a:pt x="3922" y="15392"/>
                  <a:pt x="3993" y="15466"/>
                </a:cubicBezTo>
                <a:cubicBezTo>
                  <a:pt x="4025" y="15500"/>
                  <a:pt x="4096" y="15546"/>
                  <a:pt x="4152" y="15568"/>
                </a:cubicBezTo>
                <a:cubicBezTo>
                  <a:pt x="4243" y="15603"/>
                  <a:pt x="4258" y="15598"/>
                  <a:pt x="4298" y="15521"/>
                </a:cubicBezTo>
                <a:cubicBezTo>
                  <a:pt x="4322" y="15473"/>
                  <a:pt x="4342" y="15414"/>
                  <a:pt x="4342" y="15389"/>
                </a:cubicBezTo>
                <a:cubicBezTo>
                  <a:pt x="4342" y="15319"/>
                  <a:pt x="4428" y="15294"/>
                  <a:pt x="4460" y="15355"/>
                </a:cubicBezTo>
                <a:cubicBezTo>
                  <a:pt x="4484" y="15401"/>
                  <a:pt x="4496" y="15400"/>
                  <a:pt x="4552" y="15340"/>
                </a:cubicBezTo>
                <a:cubicBezTo>
                  <a:pt x="4588" y="15303"/>
                  <a:pt x="4636" y="15280"/>
                  <a:pt x="4658" y="15290"/>
                </a:cubicBezTo>
                <a:cubicBezTo>
                  <a:pt x="4733" y="15325"/>
                  <a:pt x="4703" y="15271"/>
                  <a:pt x="4582" y="15152"/>
                </a:cubicBezTo>
                <a:cubicBezTo>
                  <a:pt x="4463" y="15037"/>
                  <a:pt x="4464" y="15037"/>
                  <a:pt x="4559" y="15018"/>
                </a:cubicBezTo>
                <a:cubicBezTo>
                  <a:pt x="4612" y="15008"/>
                  <a:pt x="4646" y="14988"/>
                  <a:pt x="4635" y="14975"/>
                </a:cubicBezTo>
                <a:cubicBezTo>
                  <a:pt x="4600" y="14933"/>
                  <a:pt x="4866" y="14767"/>
                  <a:pt x="4948" y="14779"/>
                </a:cubicBezTo>
                <a:cubicBezTo>
                  <a:pt x="5072" y="14797"/>
                  <a:pt x="5135" y="14895"/>
                  <a:pt x="5071" y="14970"/>
                </a:cubicBezTo>
                <a:cubicBezTo>
                  <a:pt x="5022" y="15029"/>
                  <a:pt x="5030" y="15034"/>
                  <a:pt x="5161" y="15031"/>
                </a:cubicBezTo>
                <a:cubicBezTo>
                  <a:pt x="5240" y="15028"/>
                  <a:pt x="5350" y="15045"/>
                  <a:pt x="5406" y="15068"/>
                </a:cubicBezTo>
                <a:cubicBezTo>
                  <a:pt x="5487" y="15101"/>
                  <a:pt x="5498" y="15121"/>
                  <a:pt x="5462" y="15172"/>
                </a:cubicBezTo>
                <a:cubicBezTo>
                  <a:pt x="5395" y="15264"/>
                  <a:pt x="5407" y="15343"/>
                  <a:pt x="5494" y="15390"/>
                </a:cubicBezTo>
                <a:cubicBezTo>
                  <a:pt x="5559" y="15425"/>
                  <a:pt x="5561" y="15440"/>
                  <a:pt x="5509" y="15486"/>
                </a:cubicBezTo>
                <a:cubicBezTo>
                  <a:pt x="5458" y="15532"/>
                  <a:pt x="5461" y="15550"/>
                  <a:pt x="5529" y="15605"/>
                </a:cubicBezTo>
                <a:cubicBezTo>
                  <a:pt x="5597" y="15661"/>
                  <a:pt x="5598" y="15673"/>
                  <a:pt x="5541" y="15689"/>
                </a:cubicBezTo>
                <a:cubicBezTo>
                  <a:pt x="5498" y="15702"/>
                  <a:pt x="5483" y="15737"/>
                  <a:pt x="5497" y="15791"/>
                </a:cubicBezTo>
                <a:cubicBezTo>
                  <a:pt x="5511" y="15847"/>
                  <a:pt x="5486" y="15900"/>
                  <a:pt x="5418" y="15953"/>
                </a:cubicBezTo>
                <a:cubicBezTo>
                  <a:pt x="5363" y="15997"/>
                  <a:pt x="5329" y="16046"/>
                  <a:pt x="5343" y="16062"/>
                </a:cubicBezTo>
                <a:cubicBezTo>
                  <a:pt x="5356" y="16079"/>
                  <a:pt x="5323" y="16120"/>
                  <a:pt x="5268" y="16156"/>
                </a:cubicBezTo>
                <a:lnTo>
                  <a:pt x="5171" y="16220"/>
                </a:lnTo>
                <a:lnTo>
                  <a:pt x="5271" y="16231"/>
                </a:lnTo>
                <a:cubicBezTo>
                  <a:pt x="5390" y="16243"/>
                  <a:pt x="5487" y="16356"/>
                  <a:pt x="5428" y="16413"/>
                </a:cubicBezTo>
                <a:cubicBezTo>
                  <a:pt x="5298" y="16541"/>
                  <a:pt x="5443" y="16690"/>
                  <a:pt x="5657" y="16650"/>
                </a:cubicBezTo>
                <a:cubicBezTo>
                  <a:pt x="5777" y="16628"/>
                  <a:pt x="5858" y="16688"/>
                  <a:pt x="5783" y="16743"/>
                </a:cubicBezTo>
                <a:cubicBezTo>
                  <a:pt x="5717" y="16792"/>
                  <a:pt x="5770" y="16868"/>
                  <a:pt x="5895" y="16904"/>
                </a:cubicBezTo>
                <a:cubicBezTo>
                  <a:pt x="6016" y="16938"/>
                  <a:pt x="5996" y="17001"/>
                  <a:pt x="5864" y="17001"/>
                </a:cubicBezTo>
                <a:cubicBezTo>
                  <a:pt x="5818" y="17001"/>
                  <a:pt x="5768" y="17031"/>
                  <a:pt x="5753" y="17068"/>
                </a:cubicBezTo>
                <a:cubicBezTo>
                  <a:pt x="5737" y="17104"/>
                  <a:pt x="5655" y="17174"/>
                  <a:pt x="5571" y="17222"/>
                </a:cubicBezTo>
                <a:cubicBezTo>
                  <a:pt x="5431" y="17301"/>
                  <a:pt x="5419" y="17320"/>
                  <a:pt x="5439" y="17441"/>
                </a:cubicBezTo>
                <a:cubicBezTo>
                  <a:pt x="5457" y="17547"/>
                  <a:pt x="5442" y="17589"/>
                  <a:pt x="5361" y="17653"/>
                </a:cubicBezTo>
                <a:cubicBezTo>
                  <a:pt x="5305" y="17696"/>
                  <a:pt x="5235" y="17731"/>
                  <a:pt x="5206" y="17732"/>
                </a:cubicBezTo>
                <a:cubicBezTo>
                  <a:pt x="5130" y="17733"/>
                  <a:pt x="5045" y="17856"/>
                  <a:pt x="5102" y="17882"/>
                </a:cubicBezTo>
                <a:cubicBezTo>
                  <a:pt x="5151" y="17905"/>
                  <a:pt x="5140" y="18061"/>
                  <a:pt x="5084" y="18128"/>
                </a:cubicBezTo>
                <a:cubicBezTo>
                  <a:pt x="5058" y="18159"/>
                  <a:pt x="5078" y="18167"/>
                  <a:pt x="5157" y="18160"/>
                </a:cubicBezTo>
                <a:cubicBezTo>
                  <a:pt x="5230" y="18153"/>
                  <a:pt x="5315" y="18186"/>
                  <a:pt x="5425" y="18264"/>
                </a:cubicBezTo>
                <a:cubicBezTo>
                  <a:pt x="5558" y="18358"/>
                  <a:pt x="5578" y="18388"/>
                  <a:pt x="5537" y="18436"/>
                </a:cubicBezTo>
                <a:cubicBezTo>
                  <a:pt x="5498" y="18483"/>
                  <a:pt x="5509" y="18512"/>
                  <a:pt x="5594" y="18579"/>
                </a:cubicBezTo>
                <a:cubicBezTo>
                  <a:pt x="5732" y="18688"/>
                  <a:pt x="5761" y="18685"/>
                  <a:pt x="5797" y="18564"/>
                </a:cubicBezTo>
                <a:cubicBezTo>
                  <a:pt x="5838" y="18427"/>
                  <a:pt x="5892" y="18413"/>
                  <a:pt x="5962" y="18521"/>
                </a:cubicBezTo>
                <a:cubicBezTo>
                  <a:pt x="6011" y="18596"/>
                  <a:pt x="6047" y="18612"/>
                  <a:pt x="6157" y="18603"/>
                </a:cubicBezTo>
                <a:cubicBezTo>
                  <a:pt x="6254" y="18596"/>
                  <a:pt x="6322" y="18616"/>
                  <a:pt x="6396" y="18675"/>
                </a:cubicBezTo>
                <a:cubicBezTo>
                  <a:pt x="6500" y="18757"/>
                  <a:pt x="6509" y="18886"/>
                  <a:pt x="6412" y="18871"/>
                </a:cubicBezTo>
                <a:cubicBezTo>
                  <a:pt x="6357" y="18863"/>
                  <a:pt x="6384" y="18949"/>
                  <a:pt x="6459" y="19021"/>
                </a:cubicBezTo>
                <a:cubicBezTo>
                  <a:pt x="6483" y="19044"/>
                  <a:pt x="6489" y="19085"/>
                  <a:pt x="6474" y="19113"/>
                </a:cubicBezTo>
                <a:cubicBezTo>
                  <a:pt x="6454" y="19153"/>
                  <a:pt x="6428" y="19158"/>
                  <a:pt x="6364" y="19132"/>
                </a:cubicBezTo>
                <a:cubicBezTo>
                  <a:pt x="6245" y="19085"/>
                  <a:pt x="6105" y="19162"/>
                  <a:pt x="6156" y="19248"/>
                </a:cubicBezTo>
                <a:cubicBezTo>
                  <a:pt x="6176" y="19283"/>
                  <a:pt x="6188" y="19331"/>
                  <a:pt x="6183" y="19353"/>
                </a:cubicBezTo>
                <a:cubicBezTo>
                  <a:pt x="6171" y="19411"/>
                  <a:pt x="6294" y="19405"/>
                  <a:pt x="6426" y="19341"/>
                </a:cubicBezTo>
                <a:cubicBezTo>
                  <a:pt x="6486" y="19312"/>
                  <a:pt x="6564" y="19297"/>
                  <a:pt x="6599" y="19307"/>
                </a:cubicBezTo>
                <a:cubicBezTo>
                  <a:pt x="6662" y="19325"/>
                  <a:pt x="6670" y="19405"/>
                  <a:pt x="6613" y="19448"/>
                </a:cubicBezTo>
                <a:cubicBezTo>
                  <a:pt x="6562" y="19486"/>
                  <a:pt x="6672" y="19597"/>
                  <a:pt x="6752" y="19587"/>
                </a:cubicBezTo>
                <a:cubicBezTo>
                  <a:pt x="6806" y="19580"/>
                  <a:pt x="6827" y="19601"/>
                  <a:pt x="6827" y="19661"/>
                </a:cubicBezTo>
                <a:cubicBezTo>
                  <a:pt x="6827" y="19707"/>
                  <a:pt x="6816" y="19759"/>
                  <a:pt x="6800" y="19777"/>
                </a:cubicBezTo>
                <a:cubicBezTo>
                  <a:pt x="6757" y="19829"/>
                  <a:pt x="6906" y="19975"/>
                  <a:pt x="7013" y="19986"/>
                </a:cubicBezTo>
                <a:cubicBezTo>
                  <a:pt x="7082" y="19993"/>
                  <a:pt x="7107" y="19979"/>
                  <a:pt x="7103" y="19936"/>
                </a:cubicBezTo>
                <a:cubicBezTo>
                  <a:pt x="7093" y="19846"/>
                  <a:pt x="7345" y="19838"/>
                  <a:pt x="7451" y="19925"/>
                </a:cubicBezTo>
                <a:cubicBezTo>
                  <a:pt x="7520" y="19982"/>
                  <a:pt x="7524" y="20000"/>
                  <a:pt x="7473" y="20045"/>
                </a:cubicBezTo>
                <a:cubicBezTo>
                  <a:pt x="7363" y="20144"/>
                  <a:pt x="7392" y="20221"/>
                  <a:pt x="7562" y="20279"/>
                </a:cubicBezTo>
                <a:cubicBezTo>
                  <a:pt x="7650" y="20309"/>
                  <a:pt x="7758" y="20357"/>
                  <a:pt x="7801" y="20385"/>
                </a:cubicBezTo>
                <a:cubicBezTo>
                  <a:pt x="7850" y="20417"/>
                  <a:pt x="7879" y="20422"/>
                  <a:pt x="7879" y="20397"/>
                </a:cubicBezTo>
                <a:cubicBezTo>
                  <a:pt x="7879" y="20270"/>
                  <a:pt x="7960" y="20179"/>
                  <a:pt x="8033" y="20224"/>
                </a:cubicBezTo>
                <a:cubicBezTo>
                  <a:pt x="8065" y="20244"/>
                  <a:pt x="8123" y="20251"/>
                  <a:pt x="8160" y="20241"/>
                </a:cubicBezTo>
                <a:cubicBezTo>
                  <a:pt x="8198" y="20230"/>
                  <a:pt x="8242" y="20237"/>
                  <a:pt x="8258" y="20257"/>
                </a:cubicBezTo>
                <a:cubicBezTo>
                  <a:pt x="8275" y="20277"/>
                  <a:pt x="8308" y="20285"/>
                  <a:pt x="8332" y="20274"/>
                </a:cubicBezTo>
                <a:cubicBezTo>
                  <a:pt x="8356" y="20263"/>
                  <a:pt x="8402" y="20270"/>
                  <a:pt x="8435" y="20290"/>
                </a:cubicBezTo>
                <a:cubicBezTo>
                  <a:pt x="8479" y="20318"/>
                  <a:pt x="8508" y="20314"/>
                  <a:pt x="8549" y="20277"/>
                </a:cubicBezTo>
                <a:cubicBezTo>
                  <a:pt x="8580" y="20250"/>
                  <a:pt x="8624" y="20235"/>
                  <a:pt x="8646" y="20245"/>
                </a:cubicBezTo>
                <a:cubicBezTo>
                  <a:pt x="8668" y="20255"/>
                  <a:pt x="8706" y="20223"/>
                  <a:pt x="8731" y="20173"/>
                </a:cubicBezTo>
                <a:lnTo>
                  <a:pt x="8777" y="20084"/>
                </a:lnTo>
                <a:lnTo>
                  <a:pt x="8888" y="20161"/>
                </a:lnTo>
                <a:cubicBezTo>
                  <a:pt x="8976" y="20222"/>
                  <a:pt x="8998" y="20270"/>
                  <a:pt x="8998" y="20400"/>
                </a:cubicBezTo>
                <a:cubicBezTo>
                  <a:pt x="8998" y="20521"/>
                  <a:pt x="9012" y="20556"/>
                  <a:pt x="9054" y="20537"/>
                </a:cubicBezTo>
                <a:cubicBezTo>
                  <a:pt x="9113" y="20509"/>
                  <a:pt x="9137" y="20506"/>
                  <a:pt x="9299" y="20497"/>
                </a:cubicBezTo>
                <a:cubicBezTo>
                  <a:pt x="9354" y="20494"/>
                  <a:pt x="9449" y="20451"/>
                  <a:pt x="9511" y="20402"/>
                </a:cubicBezTo>
                <a:cubicBezTo>
                  <a:pt x="9612" y="20320"/>
                  <a:pt x="9616" y="20307"/>
                  <a:pt x="9554" y="20256"/>
                </a:cubicBezTo>
                <a:cubicBezTo>
                  <a:pt x="9512" y="20222"/>
                  <a:pt x="9503" y="20192"/>
                  <a:pt x="9530" y="20179"/>
                </a:cubicBezTo>
                <a:cubicBezTo>
                  <a:pt x="9558" y="20167"/>
                  <a:pt x="9559" y="20121"/>
                  <a:pt x="9534" y="20058"/>
                </a:cubicBezTo>
                <a:cubicBezTo>
                  <a:pt x="9485" y="19930"/>
                  <a:pt x="9562" y="19901"/>
                  <a:pt x="9755" y="19976"/>
                </a:cubicBezTo>
                <a:cubicBezTo>
                  <a:pt x="9908" y="20034"/>
                  <a:pt x="9921" y="20057"/>
                  <a:pt x="9838" y="20126"/>
                </a:cubicBezTo>
                <a:cubicBezTo>
                  <a:pt x="9792" y="20165"/>
                  <a:pt x="9794" y="20167"/>
                  <a:pt x="9849" y="20138"/>
                </a:cubicBezTo>
                <a:cubicBezTo>
                  <a:pt x="9886" y="20118"/>
                  <a:pt x="9955" y="20106"/>
                  <a:pt x="10002" y="20112"/>
                </a:cubicBezTo>
                <a:cubicBezTo>
                  <a:pt x="10048" y="20117"/>
                  <a:pt x="10119" y="20091"/>
                  <a:pt x="10161" y="20053"/>
                </a:cubicBezTo>
                <a:cubicBezTo>
                  <a:pt x="10242" y="19978"/>
                  <a:pt x="10354" y="19996"/>
                  <a:pt x="10312" y="20078"/>
                </a:cubicBezTo>
                <a:cubicBezTo>
                  <a:pt x="10285" y="20130"/>
                  <a:pt x="10432" y="20241"/>
                  <a:pt x="10595" y="20292"/>
                </a:cubicBezTo>
                <a:cubicBezTo>
                  <a:pt x="10694" y="20322"/>
                  <a:pt x="10706" y="20370"/>
                  <a:pt x="10635" y="20459"/>
                </a:cubicBezTo>
                <a:cubicBezTo>
                  <a:pt x="10608" y="20493"/>
                  <a:pt x="10623" y="20490"/>
                  <a:pt x="10686" y="20449"/>
                </a:cubicBezTo>
                <a:cubicBezTo>
                  <a:pt x="10762" y="20400"/>
                  <a:pt x="10785" y="20398"/>
                  <a:pt x="10827" y="20436"/>
                </a:cubicBezTo>
                <a:cubicBezTo>
                  <a:pt x="10855" y="20461"/>
                  <a:pt x="10866" y="20491"/>
                  <a:pt x="10851" y="20502"/>
                </a:cubicBezTo>
                <a:cubicBezTo>
                  <a:pt x="10836" y="20514"/>
                  <a:pt x="10836" y="20548"/>
                  <a:pt x="10852" y="20579"/>
                </a:cubicBezTo>
                <a:cubicBezTo>
                  <a:pt x="10875" y="20623"/>
                  <a:pt x="10894" y="20627"/>
                  <a:pt x="10933" y="20597"/>
                </a:cubicBezTo>
                <a:cubicBezTo>
                  <a:pt x="11017" y="20535"/>
                  <a:pt x="11044" y="20550"/>
                  <a:pt x="11149" y="20711"/>
                </a:cubicBezTo>
                <a:cubicBezTo>
                  <a:pt x="11245" y="20859"/>
                  <a:pt x="11253" y="21015"/>
                  <a:pt x="11182" y="21373"/>
                </a:cubicBezTo>
                <a:cubicBezTo>
                  <a:pt x="11173" y="21420"/>
                  <a:pt x="11215" y="21457"/>
                  <a:pt x="11327" y="21500"/>
                </a:cubicBezTo>
                <a:cubicBezTo>
                  <a:pt x="11580" y="21597"/>
                  <a:pt x="12099" y="21517"/>
                  <a:pt x="12072" y="21385"/>
                </a:cubicBezTo>
                <a:cubicBezTo>
                  <a:pt x="12065" y="21352"/>
                  <a:pt x="12046" y="21314"/>
                  <a:pt x="12029" y="21301"/>
                </a:cubicBezTo>
                <a:cubicBezTo>
                  <a:pt x="12012" y="21289"/>
                  <a:pt x="11998" y="21096"/>
                  <a:pt x="11998" y="20872"/>
                </a:cubicBezTo>
                <a:lnTo>
                  <a:pt x="11998" y="20465"/>
                </a:lnTo>
                <a:lnTo>
                  <a:pt x="12166" y="20389"/>
                </a:lnTo>
                <a:cubicBezTo>
                  <a:pt x="12258" y="20347"/>
                  <a:pt x="12369" y="20310"/>
                  <a:pt x="12412" y="20307"/>
                </a:cubicBezTo>
                <a:cubicBezTo>
                  <a:pt x="12455" y="20304"/>
                  <a:pt x="12512" y="20299"/>
                  <a:pt x="12538" y="20297"/>
                </a:cubicBezTo>
                <a:cubicBezTo>
                  <a:pt x="12564" y="20294"/>
                  <a:pt x="12574" y="20280"/>
                  <a:pt x="12561" y="20263"/>
                </a:cubicBezTo>
                <a:cubicBezTo>
                  <a:pt x="12547" y="20247"/>
                  <a:pt x="12565" y="20216"/>
                  <a:pt x="12600" y="20195"/>
                </a:cubicBezTo>
                <a:cubicBezTo>
                  <a:pt x="12650" y="20164"/>
                  <a:pt x="12674" y="20169"/>
                  <a:pt x="12713" y="20224"/>
                </a:cubicBezTo>
                <a:cubicBezTo>
                  <a:pt x="12740" y="20262"/>
                  <a:pt x="12800" y="20293"/>
                  <a:pt x="12847" y="20293"/>
                </a:cubicBezTo>
                <a:cubicBezTo>
                  <a:pt x="12894" y="20293"/>
                  <a:pt x="12946" y="20309"/>
                  <a:pt x="12962" y="20328"/>
                </a:cubicBezTo>
                <a:cubicBezTo>
                  <a:pt x="12981" y="20350"/>
                  <a:pt x="13014" y="20341"/>
                  <a:pt x="13052" y="20303"/>
                </a:cubicBezTo>
                <a:cubicBezTo>
                  <a:pt x="13100" y="20255"/>
                  <a:pt x="13122" y="20251"/>
                  <a:pt x="13168" y="20284"/>
                </a:cubicBezTo>
                <a:cubicBezTo>
                  <a:pt x="13243" y="20340"/>
                  <a:pt x="13296" y="20337"/>
                  <a:pt x="13296" y="20277"/>
                </a:cubicBezTo>
                <a:cubicBezTo>
                  <a:pt x="13296" y="20250"/>
                  <a:pt x="13337" y="20212"/>
                  <a:pt x="13386" y="20193"/>
                </a:cubicBezTo>
                <a:cubicBezTo>
                  <a:pt x="13435" y="20173"/>
                  <a:pt x="13476" y="20134"/>
                  <a:pt x="13476" y="20107"/>
                </a:cubicBezTo>
                <a:cubicBezTo>
                  <a:pt x="13476" y="20079"/>
                  <a:pt x="13541" y="20036"/>
                  <a:pt x="13621" y="20011"/>
                </a:cubicBezTo>
                <a:cubicBezTo>
                  <a:pt x="13701" y="19986"/>
                  <a:pt x="13784" y="19954"/>
                  <a:pt x="13804" y="19938"/>
                </a:cubicBezTo>
                <a:cubicBezTo>
                  <a:pt x="13825" y="19923"/>
                  <a:pt x="13863" y="19910"/>
                  <a:pt x="13890" y="19910"/>
                </a:cubicBezTo>
                <a:cubicBezTo>
                  <a:pt x="13916" y="19910"/>
                  <a:pt x="13943" y="19883"/>
                  <a:pt x="13950" y="19849"/>
                </a:cubicBezTo>
                <a:cubicBezTo>
                  <a:pt x="13965" y="19772"/>
                  <a:pt x="14147" y="19624"/>
                  <a:pt x="14199" y="19647"/>
                </a:cubicBezTo>
                <a:cubicBezTo>
                  <a:pt x="14220" y="19657"/>
                  <a:pt x="14237" y="19642"/>
                  <a:pt x="14237" y="19614"/>
                </a:cubicBezTo>
                <a:cubicBezTo>
                  <a:pt x="14237" y="19586"/>
                  <a:pt x="14276" y="19510"/>
                  <a:pt x="14325" y="19446"/>
                </a:cubicBezTo>
                <a:cubicBezTo>
                  <a:pt x="14374" y="19381"/>
                  <a:pt x="14401" y="19328"/>
                  <a:pt x="14385" y="19328"/>
                </a:cubicBezTo>
                <a:cubicBezTo>
                  <a:pt x="14369" y="19328"/>
                  <a:pt x="14403" y="19291"/>
                  <a:pt x="14460" y="19245"/>
                </a:cubicBezTo>
                <a:cubicBezTo>
                  <a:pt x="14534" y="19188"/>
                  <a:pt x="14547" y="19163"/>
                  <a:pt x="14502" y="19162"/>
                </a:cubicBezTo>
                <a:cubicBezTo>
                  <a:pt x="14467" y="19162"/>
                  <a:pt x="14370" y="19111"/>
                  <a:pt x="14288" y="19048"/>
                </a:cubicBezTo>
                <a:cubicBezTo>
                  <a:pt x="14109" y="18911"/>
                  <a:pt x="14128" y="18871"/>
                  <a:pt x="14442" y="18713"/>
                </a:cubicBezTo>
                <a:cubicBezTo>
                  <a:pt x="14683" y="18593"/>
                  <a:pt x="14729" y="18593"/>
                  <a:pt x="14729" y="18718"/>
                </a:cubicBezTo>
                <a:cubicBezTo>
                  <a:pt x="14729" y="18763"/>
                  <a:pt x="14746" y="18793"/>
                  <a:pt x="14765" y="18784"/>
                </a:cubicBezTo>
                <a:cubicBezTo>
                  <a:pt x="14785" y="18775"/>
                  <a:pt x="14827" y="18780"/>
                  <a:pt x="14859" y="18794"/>
                </a:cubicBezTo>
                <a:cubicBezTo>
                  <a:pt x="14896" y="18812"/>
                  <a:pt x="14951" y="18798"/>
                  <a:pt x="15006" y="18757"/>
                </a:cubicBezTo>
                <a:cubicBezTo>
                  <a:pt x="15077" y="18705"/>
                  <a:pt x="15105" y="18700"/>
                  <a:pt x="15159" y="18733"/>
                </a:cubicBezTo>
                <a:cubicBezTo>
                  <a:pt x="15261" y="18796"/>
                  <a:pt x="15326" y="18724"/>
                  <a:pt x="15335" y="18531"/>
                </a:cubicBezTo>
                <a:cubicBezTo>
                  <a:pt x="15339" y="18438"/>
                  <a:pt x="15364" y="18345"/>
                  <a:pt x="15391" y="18325"/>
                </a:cubicBezTo>
                <a:cubicBezTo>
                  <a:pt x="15427" y="18298"/>
                  <a:pt x="15409" y="18270"/>
                  <a:pt x="15326" y="18222"/>
                </a:cubicBezTo>
                <a:lnTo>
                  <a:pt x="15213" y="18156"/>
                </a:lnTo>
                <a:lnTo>
                  <a:pt x="15340" y="18080"/>
                </a:lnTo>
                <a:cubicBezTo>
                  <a:pt x="15431" y="18026"/>
                  <a:pt x="15484" y="18015"/>
                  <a:pt x="15524" y="18039"/>
                </a:cubicBezTo>
                <a:cubicBezTo>
                  <a:pt x="15554" y="18058"/>
                  <a:pt x="15569" y="18084"/>
                  <a:pt x="15557" y="18098"/>
                </a:cubicBezTo>
                <a:cubicBezTo>
                  <a:pt x="15545" y="18113"/>
                  <a:pt x="15566" y="18133"/>
                  <a:pt x="15602" y="18143"/>
                </a:cubicBezTo>
                <a:cubicBezTo>
                  <a:pt x="15638" y="18153"/>
                  <a:pt x="15658" y="18182"/>
                  <a:pt x="15645" y="18206"/>
                </a:cubicBezTo>
                <a:cubicBezTo>
                  <a:pt x="15618" y="18261"/>
                  <a:pt x="15817" y="18407"/>
                  <a:pt x="15938" y="18420"/>
                </a:cubicBezTo>
                <a:cubicBezTo>
                  <a:pt x="15990" y="18426"/>
                  <a:pt x="16045" y="18403"/>
                  <a:pt x="16074" y="18362"/>
                </a:cubicBezTo>
                <a:cubicBezTo>
                  <a:pt x="16101" y="18325"/>
                  <a:pt x="16157" y="18299"/>
                  <a:pt x="16198" y="18303"/>
                </a:cubicBezTo>
                <a:cubicBezTo>
                  <a:pt x="16240" y="18308"/>
                  <a:pt x="16336" y="18286"/>
                  <a:pt x="16412" y="18256"/>
                </a:cubicBezTo>
                <a:cubicBezTo>
                  <a:pt x="16534" y="18208"/>
                  <a:pt x="16558" y="18208"/>
                  <a:pt x="16616" y="18251"/>
                </a:cubicBezTo>
                <a:cubicBezTo>
                  <a:pt x="16699" y="18312"/>
                  <a:pt x="16823" y="18281"/>
                  <a:pt x="16842" y="18194"/>
                </a:cubicBezTo>
                <a:cubicBezTo>
                  <a:pt x="16866" y="18081"/>
                  <a:pt x="16929" y="18110"/>
                  <a:pt x="16998" y="18265"/>
                </a:cubicBezTo>
                <a:cubicBezTo>
                  <a:pt x="17035" y="18347"/>
                  <a:pt x="17104" y="18445"/>
                  <a:pt x="17151" y="18483"/>
                </a:cubicBezTo>
                <a:cubicBezTo>
                  <a:pt x="17198" y="18521"/>
                  <a:pt x="17236" y="18567"/>
                  <a:pt x="17236" y="18586"/>
                </a:cubicBezTo>
                <a:cubicBezTo>
                  <a:pt x="17236" y="18605"/>
                  <a:pt x="17277" y="18648"/>
                  <a:pt x="17327" y="18681"/>
                </a:cubicBezTo>
                <a:cubicBezTo>
                  <a:pt x="17416" y="18741"/>
                  <a:pt x="17422" y="18741"/>
                  <a:pt x="17533" y="18658"/>
                </a:cubicBezTo>
                <a:lnTo>
                  <a:pt x="17646" y="18573"/>
                </a:lnTo>
                <a:lnTo>
                  <a:pt x="17509" y="18462"/>
                </a:lnTo>
                <a:cubicBezTo>
                  <a:pt x="17433" y="18400"/>
                  <a:pt x="17371" y="18339"/>
                  <a:pt x="17371" y="18326"/>
                </a:cubicBezTo>
                <a:cubicBezTo>
                  <a:pt x="17371" y="18279"/>
                  <a:pt x="17465" y="18259"/>
                  <a:pt x="17523" y="18295"/>
                </a:cubicBezTo>
                <a:cubicBezTo>
                  <a:pt x="17566" y="18321"/>
                  <a:pt x="17625" y="18318"/>
                  <a:pt x="17740" y="18282"/>
                </a:cubicBezTo>
                <a:cubicBezTo>
                  <a:pt x="17949" y="18217"/>
                  <a:pt x="17986" y="18138"/>
                  <a:pt x="17848" y="18051"/>
                </a:cubicBezTo>
                <a:cubicBezTo>
                  <a:pt x="17722" y="17970"/>
                  <a:pt x="17669" y="17876"/>
                  <a:pt x="17733" y="17847"/>
                </a:cubicBezTo>
                <a:cubicBezTo>
                  <a:pt x="17762" y="17834"/>
                  <a:pt x="17760" y="17811"/>
                  <a:pt x="17726" y="17781"/>
                </a:cubicBezTo>
                <a:cubicBezTo>
                  <a:pt x="17685" y="17744"/>
                  <a:pt x="17690" y="17729"/>
                  <a:pt x="17746" y="17713"/>
                </a:cubicBezTo>
                <a:cubicBezTo>
                  <a:pt x="17801" y="17697"/>
                  <a:pt x="17806" y="17678"/>
                  <a:pt x="17771" y="17629"/>
                </a:cubicBezTo>
                <a:cubicBezTo>
                  <a:pt x="17722" y="17562"/>
                  <a:pt x="17749" y="17543"/>
                  <a:pt x="17930" y="17524"/>
                </a:cubicBezTo>
                <a:cubicBezTo>
                  <a:pt x="17979" y="17519"/>
                  <a:pt x="18045" y="17503"/>
                  <a:pt x="18076" y="17489"/>
                </a:cubicBezTo>
                <a:cubicBezTo>
                  <a:pt x="18109" y="17473"/>
                  <a:pt x="18181" y="17490"/>
                  <a:pt x="18251" y="17531"/>
                </a:cubicBezTo>
                <a:cubicBezTo>
                  <a:pt x="18363" y="17597"/>
                  <a:pt x="18587" y="17627"/>
                  <a:pt x="18572" y="17575"/>
                </a:cubicBezTo>
                <a:cubicBezTo>
                  <a:pt x="18568" y="17561"/>
                  <a:pt x="18580" y="17524"/>
                  <a:pt x="18599" y="17492"/>
                </a:cubicBezTo>
                <a:cubicBezTo>
                  <a:pt x="18623" y="17451"/>
                  <a:pt x="18605" y="17416"/>
                  <a:pt x="18539" y="17375"/>
                </a:cubicBezTo>
                <a:cubicBezTo>
                  <a:pt x="18424" y="17306"/>
                  <a:pt x="18392" y="17204"/>
                  <a:pt x="18444" y="17071"/>
                </a:cubicBezTo>
                <a:cubicBezTo>
                  <a:pt x="18473" y="16996"/>
                  <a:pt x="18466" y="16969"/>
                  <a:pt x="18416" y="16955"/>
                </a:cubicBezTo>
                <a:cubicBezTo>
                  <a:pt x="18377" y="16944"/>
                  <a:pt x="18363" y="16919"/>
                  <a:pt x="18383" y="16894"/>
                </a:cubicBezTo>
                <a:cubicBezTo>
                  <a:pt x="18456" y="16807"/>
                  <a:pt x="18428" y="16730"/>
                  <a:pt x="18304" y="16682"/>
                </a:cubicBezTo>
                <a:cubicBezTo>
                  <a:pt x="18160" y="16627"/>
                  <a:pt x="18139" y="16556"/>
                  <a:pt x="18255" y="16506"/>
                </a:cubicBezTo>
                <a:cubicBezTo>
                  <a:pt x="18298" y="16487"/>
                  <a:pt x="18315" y="16471"/>
                  <a:pt x="18294" y="16471"/>
                </a:cubicBezTo>
                <a:cubicBezTo>
                  <a:pt x="18272" y="16470"/>
                  <a:pt x="18279" y="16448"/>
                  <a:pt x="18308" y="16422"/>
                </a:cubicBezTo>
                <a:cubicBezTo>
                  <a:pt x="18337" y="16395"/>
                  <a:pt x="18393" y="16383"/>
                  <a:pt x="18431" y="16394"/>
                </a:cubicBezTo>
                <a:cubicBezTo>
                  <a:pt x="18491" y="16411"/>
                  <a:pt x="18490" y="16402"/>
                  <a:pt x="18425" y="16328"/>
                </a:cubicBezTo>
                <a:cubicBezTo>
                  <a:pt x="18353" y="16246"/>
                  <a:pt x="18390" y="16175"/>
                  <a:pt x="18484" y="16218"/>
                </a:cubicBezTo>
                <a:cubicBezTo>
                  <a:pt x="18506" y="16228"/>
                  <a:pt x="18548" y="16215"/>
                  <a:pt x="18577" y="16190"/>
                </a:cubicBezTo>
                <a:cubicBezTo>
                  <a:pt x="18605" y="16165"/>
                  <a:pt x="18695" y="16135"/>
                  <a:pt x="18778" y="16124"/>
                </a:cubicBezTo>
                <a:cubicBezTo>
                  <a:pt x="18946" y="16100"/>
                  <a:pt x="18992" y="16029"/>
                  <a:pt x="18924" y="15903"/>
                </a:cubicBezTo>
                <a:cubicBezTo>
                  <a:pt x="18858" y="15784"/>
                  <a:pt x="18852" y="15740"/>
                  <a:pt x="18893" y="15721"/>
                </a:cubicBezTo>
                <a:cubicBezTo>
                  <a:pt x="18947" y="15697"/>
                  <a:pt x="18894" y="15579"/>
                  <a:pt x="18819" y="15557"/>
                </a:cubicBezTo>
                <a:cubicBezTo>
                  <a:pt x="18782" y="15547"/>
                  <a:pt x="18767" y="15522"/>
                  <a:pt x="18785" y="15500"/>
                </a:cubicBezTo>
                <a:cubicBezTo>
                  <a:pt x="18807" y="15474"/>
                  <a:pt x="18787" y="15468"/>
                  <a:pt x="18722" y="15480"/>
                </a:cubicBezTo>
                <a:cubicBezTo>
                  <a:pt x="18670" y="15491"/>
                  <a:pt x="18593" y="15478"/>
                  <a:pt x="18549" y="15454"/>
                </a:cubicBezTo>
                <a:cubicBezTo>
                  <a:pt x="18504" y="15431"/>
                  <a:pt x="18447" y="15423"/>
                  <a:pt x="18423" y="15438"/>
                </a:cubicBezTo>
                <a:cubicBezTo>
                  <a:pt x="18398" y="15453"/>
                  <a:pt x="18330" y="15451"/>
                  <a:pt x="18272" y="15435"/>
                </a:cubicBezTo>
                <a:cubicBezTo>
                  <a:pt x="18175" y="15408"/>
                  <a:pt x="18171" y="15398"/>
                  <a:pt x="18231" y="15346"/>
                </a:cubicBezTo>
                <a:cubicBezTo>
                  <a:pt x="18268" y="15315"/>
                  <a:pt x="18312" y="15259"/>
                  <a:pt x="18330" y="15223"/>
                </a:cubicBezTo>
                <a:cubicBezTo>
                  <a:pt x="18362" y="15159"/>
                  <a:pt x="18365" y="15159"/>
                  <a:pt x="18452" y="15237"/>
                </a:cubicBezTo>
                <a:cubicBezTo>
                  <a:pt x="18562" y="15337"/>
                  <a:pt x="18650" y="15350"/>
                  <a:pt x="18785" y="15284"/>
                </a:cubicBezTo>
                <a:cubicBezTo>
                  <a:pt x="18881" y="15237"/>
                  <a:pt x="18900" y="15239"/>
                  <a:pt x="19037" y="15315"/>
                </a:cubicBezTo>
                <a:cubicBezTo>
                  <a:pt x="19215" y="15415"/>
                  <a:pt x="19386" y="15412"/>
                  <a:pt x="19437" y="15310"/>
                </a:cubicBezTo>
                <a:cubicBezTo>
                  <a:pt x="19468" y="15248"/>
                  <a:pt x="19487" y="15243"/>
                  <a:pt x="19563" y="15273"/>
                </a:cubicBezTo>
                <a:cubicBezTo>
                  <a:pt x="19613" y="15292"/>
                  <a:pt x="19654" y="15298"/>
                  <a:pt x="19654" y="15285"/>
                </a:cubicBezTo>
                <a:cubicBezTo>
                  <a:pt x="19654" y="15272"/>
                  <a:pt x="19700" y="15294"/>
                  <a:pt x="19757" y="15334"/>
                </a:cubicBezTo>
                <a:cubicBezTo>
                  <a:pt x="19815" y="15374"/>
                  <a:pt x="19875" y="15396"/>
                  <a:pt x="19892" y="15384"/>
                </a:cubicBezTo>
                <a:cubicBezTo>
                  <a:pt x="19908" y="15372"/>
                  <a:pt x="19963" y="15389"/>
                  <a:pt x="20013" y="15423"/>
                </a:cubicBezTo>
                <a:cubicBezTo>
                  <a:pt x="20155" y="15519"/>
                  <a:pt x="20241" y="15515"/>
                  <a:pt x="20216" y="15415"/>
                </a:cubicBezTo>
                <a:cubicBezTo>
                  <a:pt x="20205" y="15369"/>
                  <a:pt x="20185" y="15323"/>
                  <a:pt x="20173" y="15314"/>
                </a:cubicBezTo>
                <a:cubicBezTo>
                  <a:pt x="20161" y="15305"/>
                  <a:pt x="20202" y="15247"/>
                  <a:pt x="20265" y="15185"/>
                </a:cubicBezTo>
                <a:cubicBezTo>
                  <a:pt x="20373" y="15081"/>
                  <a:pt x="20375" y="15072"/>
                  <a:pt x="20297" y="15051"/>
                </a:cubicBezTo>
                <a:cubicBezTo>
                  <a:pt x="20138" y="15009"/>
                  <a:pt x="20096" y="14969"/>
                  <a:pt x="20155" y="14916"/>
                </a:cubicBezTo>
                <a:cubicBezTo>
                  <a:pt x="20184" y="14890"/>
                  <a:pt x="20209" y="14825"/>
                  <a:pt x="20211" y="14772"/>
                </a:cubicBezTo>
                <a:cubicBezTo>
                  <a:pt x="20212" y="14719"/>
                  <a:pt x="20234" y="14674"/>
                  <a:pt x="20258" y="14672"/>
                </a:cubicBezTo>
                <a:cubicBezTo>
                  <a:pt x="20283" y="14670"/>
                  <a:pt x="20327" y="14654"/>
                  <a:pt x="20356" y="14636"/>
                </a:cubicBezTo>
                <a:cubicBezTo>
                  <a:pt x="20386" y="14618"/>
                  <a:pt x="20457" y="14613"/>
                  <a:pt x="20513" y="14627"/>
                </a:cubicBezTo>
                <a:cubicBezTo>
                  <a:pt x="20600" y="14647"/>
                  <a:pt x="20607" y="14644"/>
                  <a:pt x="20560" y="14602"/>
                </a:cubicBezTo>
                <a:cubicBezTo>
                  <a:pt x="20530" y="14574"/>
                  <a:pt x="20519" y="14541"/>
                  <a:pt x="20535" y="14529"/>
                </a:cubicBezTo>
                <a:cubicBezTo>
                  <a:pt x="20552" y="14516"/>
                  <a:pt x="20477" y="14439"/>
                  <a:pt x="20367" y="14356"/>
                </a:cubicBezTo>
                <a:lnTo>
                  <a:pt x="20169" y="14206"/>
                </a:lnTo>
                <a:lnTo>
                  <a:pt x="20275" y="14145"/>
                </a:lnTo>
                <a:cubicBezTo>
                  <a:pt x="20349" y="14104"/>
                  <a:pt x="20366" y="14078"/>
                  <a:pt x="20330" y="14061"/>
                </a:cubicBezTo>
                <a:cubicBezTo>
                  <a:pt x="20289" y="14043"/>
                  <a:pt x="20289" y="14026"/>
                  <a:pt x="20328" y="13991"/>
                </a:cubicBezTo>
                <a:cubicBezTo>
                  <a:pt x="20370" y="13954"/>
                  <a:pt x="20355" y="13937"/>
                  <a:pt x="20255" y="13909"/>
                </a:cubicBezTo>
                <a:lnTo>
                  <a:pt x="20131" y="13873"/>
                </a:lnTo>
                <a:lnTo>
                  <a:pt x="20229" y="13801"/>
                </a:lnTo>
                <a:cubicBezTo>
                  <a:pt x="20304" y="13745"/>
                  <a:pt x="20375" y="13729"/>
                  <a:pt x="20527" y="13733"/>
                </a:cubicBezTo>
                <a:cubicBezTo>
                  <a:pt x="20636" y="13736"/>
                  <a:pt x="20749" y="13749"/>
                  <a:pt x="20777" y="13762"/>
                </a:cubicBezTo>
                <a:cubicBezTo>
                  <a:pt x="20805" y="13775"/>
                  <a:pt x="20908" y="13788"/>
                  <a:pt x="21007" y="13791"/>
                </a:cubicBezTo>
                <a:cubicBezTo>
                  <a:pt x="21165" y="13797"/>
                  <a:pt x="21178" y="13793"/>
                  <a:pt x="21106" y="13754"/>
                </a:cubicBezTo>
                <a:cubicBezTo>
                  <a:pt x="21062" y="13730"/>
                  <a:pt x="21000" y="13710"/>
                  <a:pt x="20969" y="13710"/>
                </a:cubicBezTo>
                <a:cubicBezTo>
                  <a:pt x="20938" y="13710"/>
                  <a:pt x="20901" y="13696"/>
                  <a:pt x="20886" y="13678"/>
                </a:cubicBezTo>
                <a:cubicBezTo>
                  <a:pt x="20848" y="13631"/>
                  <a:pt x="21215" y="13502"/>
                  <a:pt x="21337" y="13519"/>
                </a:cubicBezTo>
                <a:cubicBezTo>
                  <a:pt x="21398" y="13528"/>
                  <a:pt x="21449" y="13515"/>
                  <a:pt x="21463" y="13489"/>
                </a:cubicBezTo>
                <a:cubicBezTo>
                  <a:pt x="21476" y="13464"/>
                  <a:pt x="21458" y="13444"/>
                  <a:pt x="21424" y="13444"/>
                </a:cubicBezTo>
                <a:cubicBezTo>
                  <a:pt x="21389" y="13444"/>
                  <a:pt x="21304" y="13408"/>
                  <a:pt x="21235" y="13363"/>
                </a:cubicBezTo>
                <a:cubicBezTo>
                  <a:pt x="21125" y="13293"/>
                  <a:pt x="21118" y="13280"/>
                  <a:pt x="21186" y="13260"/>
                </a:cubicBezTo>
                <a:cubicBezTo>
                  <a:pt x="21256" y="13240"/>
                  <a:pt x="21257" y="13228"/>
                  <a:pt x="21198" y="13124"/>
                </a:cubicBezTo>
                <a:cubicBezTo>
                  <a:pt x="21136" y="13014"/>
                  <a:pt x="21139" y="13008"/>
                  <a:pt x="21245" y="12973"/>
                </a:cubicBezTo>
                <a:cubicBezTo>
                  <a:pt x="21343" y="12939"/>
                  <a:pt x="21346" y="12931"/>
                  <a:pt x="21280" y="12895"/>
                </a:cubicBezTo>
                <a:cubicBezTo>
                  <a:pt x="21213" y="12858"/>
                  <a:pt x="21217" y="12849"/>
                  <a:pt x="21327" y="12796"/>
                </a:cubicBezTo>
                <a:cubicBezTo>
                  <a:pt x="21439" y="12742"/>
                  <a:pt x="21579" y="12589"/>
                  <a:pt x="21579" y="12522"/>
                </a:cubicBezTo>
                <a:cubicBezTo>
                  <a:pt x="21579" y="12506"/>
                  <a:pt x="21515" y="12466"/>
                  <a:pt x="21438" y="12432"/>
                </a:cubicBezTo>
                <a:lnTo>
                  <a:pt x="21296" y="12370"/>
                </a:lnTo>
                <a:lnTo>
                  <a:pt x="21415" y="12307"/>
                </a:lnTo>
                <a:cubicBezTo>
                  <a:pt x="21532" y="12243"/>
                  <a:pt x="21577" y="12148"/>
                  <a:pt x="21489" y="12148"/>
                </a:cubicBezTo>
                <a:cubicBezTo>
                  <a:pt x="21465" y="12148"/>
                  <a:pt x="21403" y="12117"/>
                  <a:pt x="21352" y="12079"/>
                </a:cubicBezTo>
                <a:cubicBezTo>
                  <a:pt x="21301" y="12041"/>
                  <a:pt x="21209" y="12006"/>
                  <a:pt x="21148" y="12001"/>
                </a:cubicBezTo>
                <a:cubicBezTo>
                  <a:pt x="20877" y="11980"/>
                  <a:pt x="20904" y="11849"/>
                  <a:pt x="21177" y="11863"/>
                </a:cubicBezTo>
                <a:cubicBezTo>
                  <a:pt x="21382" y="11874"/>
                  <a:pt x="21446" y="11835"/>
                  <a:pt x="21312" y="11782"/>
                </a:cubicBezTo>
                <a:cubicBezTo>
                  <a:pt x="21262" y="11762"/>
                  <a:pt x="21221" y="11725"/>
                  <a:pt x="21221" y="11698"/>
                </a:cubicBezTo>
                <a:cubicBezTo>
                  <a:pt x="21221" y="11638"/>
                  <a:pt x="21037" y="11633"/>
                  <a:pt x="20961" y="11690"/>
                </a:cubicBezTo>
                <a:cubicBezTo>
                  <a:pt x="20918" y="11721"/>
                  <a:pt x="20887" y="11715"/>
                  <a:pt x="20815" y="11662"/>
                </a:cubicBezTo>
                <a:cubicBezTo>
                  <a:pt x="20731" y="11599"/>
                  <a:pt x="20696" y="11535"/>
                  <a:pt x="20686" y="11425"/>
                </a:cubicBezTo>
                <a:cubicBezTo>
                  <a:pt x="20682" y="11368"/>
                  <a:pt x="20439" y="11372"/>
                  <a:pt x="20374" y="11430"/>
                </a:cubicBezTo>
                <a:cubicBezTo>
                  <a:pt x="20321" y="11478"/>
                  <a:pt x="20169" y="11466"/>
                  <a:pt x="20068" y="11407"/>
                </a:cubicBezTo>
                <a:cubicBezTo>
                  <a:pt x="20031" y="11385"/>
                  <a:pt x="19992" y="11387"/>
                  <a:pt x="19952" y="11412"/>
                </a:cubicBezTo>
                <a:cubicBezTo>
                  <a:pt x="19905" y="11441"/>
                  <a:pt x="19862" y="11433"/>
                  <a:pt x="19769" y="11379"/>
                </a:cubicBezTo>
                <a:cubicBezTo>
                  <a:pt x="19626" y="11296"/>
                  <a:pt x="19669" y="11237"/>
                  <a:pt x="19879" y="11229"/>
                </a:cubicBezTo>
                <a:cubicBezTo>
                  <a:pt x="20098" y="11221"/>
                  <a:pt x="20240" y="11099"/>
                  <a:pt x="20055" y="11078"/>
                </a:cubicBezTo>
                <a:cubicBezTo>
                  <a:pt x="19915" y="11061"/>
                  <a:pt x="19929" y="11004"/>
                  <a:pt x="20079" y="10980"/>
                </a:cubicBezTo>
                <a:cubicBezTo>
                  <a:pt x="20153" y="10968"/>
                  <a:pt x="20195" y="10957"/>
                  <a:pt x="20173" y="10955"/>
                </a:cubicBezTo>
                <a:cubicBezTo>
                  <a:pt x="20151" y="10953"/>
                  <a:pt x="20168" y="10922"/>
                  <a:pt x="20212" y="10885"/>
                </a:cubicBezTo>
                <a:cubicBezTo>
                  <a:pt x="20256" y="10849"/>
                  <a:pt x="20310" y="10828"/>
                  <a:pt x="20331" y="10838"/>
                </a:cubicBezTo>
                <a:cubicBezTo>
                  <a:pt x="20352" y="10847"/>
                  <a:pt x="20350" y="10815"/>
                  <a:pt x="20325" y="10767"/>
                </a:cubicBezTo>
                <a:cubicBezTo>
                  <a:pt x="20268" y="10655"/>
                  <a:pt x="20305" y="10608"/>
                  <a:pt x="20415" y="10652"/>
                </a:cubicBezTo>
                <a:cubicBezTo>
                  <a:pt x="20461" y="10670"/>
                  <a:pt x="20533" y="10685"/>
                  <a:pt x="20574" y="10685"/>
                </a:cubicBezTo>
                <a:cubicBezTo>
                  <a:pt x="20633" y="10685"/>
                  <a:pt x="20639" y="10675"/>
                  <a:pt x="20600" y="10639"/>
                </a:cubicBezTo>
                <a:cubicBezTo>
                  <a:pt x="20561" y="10605"/>
                  <a:pt x="20565" y="10583"/>
                  <a:pt x="20619" y="10550"/>
                </a:cubicBezTo>
                <a:cubicBezTo>
                  <a:pt x="20683" y="10511"/>
                  <a:pt x="20677" y="10502"/>
                  <a:pt x="20573" y="10462"/>
                </a:cubicBezTo>
                <a:cubicBezTo>
                  <a:pt x="20446" y="10412"/>
                  <a:pt x="20465" y="10337"/>
                  <a:pt x="20597" y="10363"/>
                </a:cubicBezTo>
                <a:cubicBezTo>
                  <a:pt x="20642" y="10372"/>
                  <a:pt x="20687" y="10361"/>
                  <a:pt x="20698" y="10340"/>
                </a:cubicBezTo>
                <a:cubicBezTo>
                  <a:pt x="20721" y="10295"/>
                  <a:pt x="20573" y="10080"/>
                  <a:pt x="20537" y="10106"/>
                </a:cubicBezTo>
                <a:cubicBezTo>
                  <a:pt x="20523" y="10116"/>
                  <a:pt x="20468" y="10108"/>
                  <a:pt x="20415" y="10087"/>
                </a:cubicBezTo>
                <a:cubicBezTo>
                  <a:pt x="20324" y="10051"/>
                  <a:pt x="20322" y="10045"/>
                  <a:pt x="20391" y="9988"/>
                </a:cubicBezTo>
                <a:cubicBezTo>
                  <a:pt x="20441" y="9947"/>
                  <a:pt x="20449" y="9920"/>
                  <a:pt x="20416" y="9905"/>
                </a:cubicBezTo>
                <a:cubicBezTo>
                  <a:pt x="20389" y="9892"/>
                  <a:pt x="20371" y="9865"/>
                  <a:pt x="20376" y="9843"/>
                </a:cubicBezTo>
                <a:cubicBezTo>
                  <a:pt x="20389" y="9780"/>
                  <a:pt x="20285" y="9616"/>
                  <a:pt x="20243" y="9635"/>
                </a:cubicBezTo>
                <a:cubicBezTo>
                  <a:pt x="20222" y="9644"/>
                  <a:pt x="20166" y="9631"/>
                  <a:pt x="20120" y="9606"/>
                </a:cubicBezTo>
                <a:cubicBezTo>
                  <a:pt x="20038" y="9561"/>
                  <a:pt x="20038" y="9559"/>
                  <a:pt x="20117" y="9536"/>
                </a:cubicBezTo>
                <a:cubicBezTo>
                  <a:pt x="20246" y="9499"/>
                  <a:pt x="20428" y="9505"/>
                  <a:pt x="20538" y="9549"/>
                </a:cubicBezTo>
                <a:cubicBezTo>
                  <a:pt x="20626" y="9585"/>
                  <a:pt x="20637" y="9583"/>
                  <a:pt x="20626" y="9531"/>
                </a:cubicBezTo>
                <a:cubicBezTo>
                  <a:pt x="20619" y="9498"/>
                  <a:pt x="20596" y="9450"/>
                  <a:pt x="20574" y="9424"/>
                </a:cubicBezTo>
                <a:cubicBezTo>
                  <a:pt x="20552" y="9398"/>
                  <a:pt x="20532" y="9296"/>
                  <a:pt x="20530" y="9197"/>
                </a:cubicBezTo>
                <a:cubicBezTo>
                  <a:pt x="20527" y="9049"/>
                  <a:pt x="20509" y="9009"/>
                  <a:pt x="20419" y="8958"/>
                </a:cubicBezTo>
                <a:cubicBezTo>
                  <a:pt x="20313" y="8899"/>
                  <a:pt x="20313" y="8897"/>
                  <a:pt x="20402" y="8862"/>
                </a:cubicBezTo>
                <a:cubicBezTo>
                  <a:pt x="20452" y="8842"/>
                  <a:pt x="20505" y="8835"/>
                  <a:pt x="20520" y="8846"/>
                </a:cubicBezTo>
                <a:cubicBezTo>
                  <a:pt x="20535" y="8857"/>
                  <a:pt x="20560" y="8842"/>
                  <a:pt x="20576" y="8812"/>
                </a:cubicBezTo>
                <a:cubicBezTo>
                  <a:pt x="20594" y="8777"/>
                  <a:pt x="20565" y="8733"/>
                  <a:pt x="20498" y="8691"/>
                </a:cubicBezTo>
                <a:cubicBezTo>
                  <a:pt x="20372" y="8614"/>
                  <a:pt x="20288" y="8609"/>
                  <a:pt x="20174" y="8673"/>
                </a:cubicBezTo>
                <a:cubicBezTo>
                  <a:pt x="20102" y="8714"/>
                  <a:pt x="20075" y="8713"/>
                  <a:pt x="19973" y="8665"/>
                </a:cubicBezTo>
                <a:cubicBezTo>
                  <a:pt x="19790" y="8581"/>
                  <a:pt x="19654" y="8484"/>
                  <a:pt x="19679" y="8455"/>
                </a:cubicBezTo>
                <a:cubicBezTo>
                  <a:pt x="19691" y="8440"/>
                  <a:pt x="19659" y="8411"/>
                  <a:pt x="19609" y="8391"/>
                </a:cubicBezTo>
                <a:cubicBezTo>
                  <a:pt x="19535" y="8362"/>
                  <a:pt x="19527" y="8343"/>
                  <a:pt x="19566" y="8289"/>
                </a:cubicBezTo>
                <a:cubicBezTo>
                  <a:pt x="19594" y="8251"/>
                  <a:pt x="19636" y="8233"/>
                  <a:pt x="19668" y="8247"/>
                </a:cubicBezTo>
                <a:cubicBezTo>
                  <a:pt x="19704" y="8263"/>
                  <a:pt x="19701" y="8253"/>
                  <a:pt x="19662" y="8218"/>
                </a:cubicBezTo>
                <a:cubicBezTo>
                  <a:pt x="19612" y="8172"/>
                  <a:pt x="19634" y="8143"/>
                  <a:pt x="19819" y="8012"/>
                </a:cubicBezTo>
                <a:cubicBezTo>
                  <a:pt x="19937" y="7928"/>
                  <a:pt x="20048" y="7859"/>
                  <a:pt x="20067" y="7859"/>
                </a:cubicBezTo>
                <a:cubicBezTo>
                  <a:pt x="20085" y="7859"/>
                  <a:pt x="20081" y="7823"/>
                  <a:pt x="20058" y="7779"/>
                </a:cubicBezTo>
                <a:cubicBezTo>
                  <a:pt x="20011" y="7687"/>
                  <a:pt x="20035" y="7660"/>
                  <a:pt x="20165" y="7659"/>
                </a:cubicBezTo>
                <a:cubicBezTo>
                  <a:pt x="20255" y="7658"/>
                  <a:pt x="20256" y="7656"/>
                  <a:pt x="20173" y="7620"/>
                </a:cubicBezTo>
                <a:cubicBezTo>
                  <a:pt x="20090" y="7585"/>
                  <a:pt x="20089" y="7582"/>
                  <a:pt x="20167" y="7539"/>
                </a:cubicBezTo>
                <a:cubicBezTo>
                  <a:pt x="20244" y="7498"/>
                  <a:pt x="20242" y="7494"/>
                  <a:pt x="20134" y="7463"/>
                </a:cubicBezTo>
                <a:cubicBezTo>
                  <a:pt x="20070" y="7445"/>
                  <a:pt x="20023" y="7408"/>
                  <a:pt x="20029" y="7380"/>
                </a:cubicBezTo>
                <a:cubicBezTo>
                  <a:pt x="20044" y="7302"/>
                  <a:pt x="20093" y="7281"/>
                  <a:pt x="20162" y="7323"/>
                </a:cubicBezTo>
                <a:cubicBezTo>
                  <a:pt x="20210" y="7353"/>
                  <a:pt x="20237" y="7351"/>
                  <a:pt x="20278" y="7314"/>
                </a:cubicBezTo>
                <a:cubicBezTo>
                  <a:pt x="20362" y="7238"/>
                  <a:pt x="20147" y="7147"/>
                  <a:pt x="19949" y="7175"/>
                </a:cubicBezTo>
                <a:cubicBezTo>
                  <a:pt x="19857" y="7187"/>
                  <a:pt x="19784" y="7183"/>
                  <a:pt x="19766" y="7161"/>
                </a:cubicBezTo>
                <a:cubicBezTo>
                  <a:pt x="19727" y="7114"/>
                  <a:pt x="19830" y="7022"/>
                  <a:pt x="19890" y="7050"/>
                </a:cubicBezTo>
                <a:cubicBezTo>
                  <a:pt x="19917" y="7062"/>
                  <a:pt x="19923" y="7056"/>
                  <a:pt x="19904" y="7033"/>
                </a:cubicBezTo>
                <a:cubicBezTo>
                  <a:pt x="19887" y="7012"/>
                  <a:pt x="19813" y="6972"/>
                  <a:pt x="19741" y="6944"/>
                </a:cubicBezTo>
                <a:cubicBezTo>
                  <a:pt x="19663" y="6914"/>
                  <a:pt x="19609" y="6867"/>
                  <a:pt x="19609" y="6829"/>
                </a:cubicBezTo>
                <a:cubicBezTo>
                  <a:pt x="19609" y="6791"/>
                  <a:pt x="19555" y="6743"/>
                  <a:pt x="19479" y="6713"/>
                </a:cubicBezTo>
                <a:cubicBezTo>
                  <a:pt x="19386" y="6678"/>
                  <a:pt x="19355" y="6645"/>
                  <a:pt x="19371" y="6600"/>
                </a:cubicBezTo>
                <a:cubicBezTo>
                  <a:pt x="19392" y="6542"/>
                  <a:pt x="19376" y="6540"/>
                  <a:pt x="19199" y="6564"/>
                </a:cubicBezTo>
                <a:cubicBezTo>
                  <a:pt x="19093" y="6578"/>
                  <a:pt x="18990" y="6583"/>
                  <a:pt x="18971" y="6574"/>
                </a:cubicBezTo>
                <a:cubicBezTo>
                  <a:pt x="18901" y="6542"/>
                  <a:pt x="18942" y="6460"/>
                  <a:pt x="19042" y="6432"/>
                </a:cubicBezTo>
                <a:cubicBezTo>
                  <a:pt x="19100" y="6416"/>
                  <a:pt x="19146" y="6380"/>
                  <a:pt x="19146" y="6352"/>
                </a:cubicBezTo>
                <a:cubicBezTo>
                  <a:pt x="19146" y="6306"/>
                  <a:pt x="19071" y="6280"/>
                  <a:pt x="18840" y="6246"/>
                </a:cubicBezTo>
                <a:cubicBezTo>
                  <a:pt x="18768" y="6235"/>
                  <a:pt x="18635" y="6318"/>
                  <a:pt x="18656" y="6360"/>
                </a:cubicBezTo>
                <a:cubicBezTo>
                  <a:pt x="18662" y="6371"/>
                  <a:pt x="18612" y="6380"/>
                  <a:pt x="18544" y="6380"/>
                </a:cubicBezTo>
                <a:cubicBezTo>
                  <a:pt x="18477" y="6380"/>
                  <a:pt x="18358" y="6401"/>
                  <a:pt x="18279" y="6426"/>
                </a:cubicBezTo>
                <a:cubicBezTo>
                  <a:pt x="18121" y="6475"/>
                  <a:pt x="17977" y="6455"/>
                  <a:pt x="18010" y="6388"/>
                </a:cubicBezTo>
                <a:cubicBezTo>
                  <a:pt x="18021" y="6365"/>
                  <a:pt x="17992" y="6298"/>
                  <a:pt x="17944" y="6240"/>
                </a:cubicBezTo>
                <a:cubicBezTo>
                  <a:pt x="17878" y="6158"/>
                  <a:pt x="17868" y="6118"/>
                  <a:pt x="17904" y="6069"/>
                </a:cubicBezTo>
                <a:cubicBezTo>
                  <a:pt x="17942" y="6017"/>
                  <a:pt x="17934" y="6002"/>
                  <a:pt x="17857" y="5987"/>
                </a:cubicBezTo>
                <a:cubicBezTo>
                  <a:pt x="17806" y="5977"/>
                  <a:pt x="17776" y="5955"/>
                  <a:pt x="17790" y="5937"/>
                </a:cubicBezTo>
                <a:cubicBezTo>
                  <a:pt x="17831" y="5889"/>
                  <a:pt x="17701" y="5825"/>
                  <a:pt x="17586" y="5838"/>
                </a:cubicBezTo>
                <a:cubicBezTo>
                  <a:pt x="17527" y="5844"/>
                  <a:pt x="17459" y="5887"/>
                  <a:pt x="17425" y="5939"/>
                </a:cubicBezTo>
                <a:cubicBezTo>
                  <a:pt x="17356" y="6046"/>
                  <a:pt x="17238" y="6059"/>
                  <a:pt x="17204" y="5964"/>
                </a:cubicBezTo>
                <a:cubicBezTo>
                  <a:pt x="17182" y="5902"/>
                  <a:pt x="17175" y="5902"/>
                  <a:pt x="17059" y="5953"/>
                </a:cubicBezTo>
                <a:cubicBezTo>
                  <a:pt x="16942" y="6004"/>
                  <a:pt x="16928" y="6002"/>
                  <a:pt x="16794" y="5929"/>
                </a:cubicBezTo>
                <a:cubicBezTo>
                  <a:pt x="16641" y="5845"/>
                  <a:pt x="16636" y="5837"/>
                  <a:pt x="16695" y="5768"/>
                </a:cubicBezTo>
                <a:cubicBezTo>
                  <a:pt x="16720" y="5738"/>
                  <a:pt x="16706" y="5685"/>
                  <a:pt x="16654" y="5616"/>
                </a:cubicBezTo>
                <a:cubicBezTo>
                  <a:pt x="16600" y="5545"/>
                  <a:pt x="16588" y="5493"/>
                  <a:pt x="16615" y="5457"/>
                </a:cubicBezTo>
                <a:cubicBezTo>
                  <a:pt x="16662" y="5395"/>
                  <a:pt x="16914" y="5295"/>
                  <a:pt x="16941" y="5327"/>
                </a:cubicBezTo>
                <a:cubicBezTo>
                  <a:pt x="16951" y="5340"/>
                  <a:pt x="17062" y="5347"/>
                  <a:pt x="17187" y="5345"/>
                </a:cubicBezTo>
                <a:cubicBezTo>
                  <a:pt x="17616" y="5337"/>
                  <a:pt x="17611" y="5338"/>
                  <a:pt x="17548" y="5282"/>
                </a:cubicBezTo>
                <a:cubicBezTo>
                  <a:pt x="17517" y="5254"/>
                  <a:pt x="17505" y="5222"/>
                  <a:pt x="17520" y="5210"/>
                </a:cubicBezTo>
                <a:cubicBezTo>
                  <a:pt x="17536" y="5198"/>
                  <a:pt x="17531" y="5173"/>
                  <a:pt x="17509" y="5153"/>
                </a:cubicBezTo>
                <a:cubicBezTo>
                  <a:pt x="17453" y="5101"/>
                  <a:pt x="17535" y="4957"/>
                  <a:pt x="17606" y="4984"/>
                </a:cubicBezTo>
                <a:cubicBezTo>
                  <a:pt x="17637" y="4995"/>
                  <a:pt x="17604" y="4968"/>
                  <a:pt x="17533" y="4923"/>
                </a:cubicBezTo>
                <a:cubicBezTo>
                  <a:pt x="17404" y="4841"/>
                  <a:pt x="17404" y="4841"/>
                  <a:pt x="17501" y="4803"/>
                </a:cubicBezTo>
                <a:cubicBezTo>
                  <a:pt x="17554" y="4782"/>
                  <a:pt x="17585" y="4750"/>
                  <a:pt x="17571" y="4732"/>
                </a:cubicBezTo>
                <a:cubicBezTo>
                  <a:pt x="17556" y="4715"/>
                  <a:pt x="17558" y="4684"/>
                  <a:pt x="17575" y="4665"/>
                </a:cubicBezTo>
                <a:cubicBezTo>
                  <a:pt x="17594" y="4642"/>
                  <a:pt x="17648" y="4661"/>
                  <a:pt x="17725" y="4716"/>
                </a:cubicBezTo>
                <a:lnTo>
                  <a:pt x="17846" y="4801"/>
                </a:lnTo>
                <a:lnTo>
                  <a:pt x="17969" y="4705"/>
                </a:lnTo>
                <a:cubicBezTo>
                  <a:pt x="18038" y="4652"/>
                  <a:pt x="18087" y="4581"/>
                  <a:pt x="18080" y="4547"/>
                </a:cubicBezTo>
                <a:cubicBezTo>
                  <a:pt x="18072" y="4513"/>
                  <a:pt x="18080" y="4469"/>
                  <a:pt x="18097" y="4450"/>
                </a:cubicBezTo>
                <a:cubicBezTo>
                  <a:pt x="18155" y="4380"/>
                  <a:pt x="18078" y="4273"/>
                  <a:pt x="17943" y="4238"/>
                </a:cubicBezTo>
                <a:cubicBezTo>
                  <a:pt x="17834" y="4210"/>
                  <a:pt x="17817" y="4194"/>
                  <a:pt x="17859" y="4157"/>
                </a:cubicBezTo>
                <a:cubicBezTo>
                  <a:pt x="17899" y="4121"/>
                  <a:pt x="17894" y="4106"/>
                  <a:pt x="17838" y="4090"/>
                </a:cubicBezTo>
                <a:cubicBezTo>
                  <a:pt x="17724" y="4058"/>
                  <a:pt x="17791" y="3985"/>
                  <a:pt x="17923" y="3997"/>
                </a:cubicBezTo>
                <a:cubicBezTo>
                  <a:pt x="17989" y="4003"/>
                  <a:pt x="18042" y="3991"/>
                  <a:pt x="18042" y="3972"/>
                </a:cubicBezTo>
                <a:cubicBezTo>
                  <a:pt x="18042" y="3952"/>
                  <a:pt x="17984" y="3936"/>
                  <a:pt x="17913" y="3936"/>
                </a:cubicBezTo>
                <a:cubicBezTo>
                  <a:pt x="17827" y="3936"/>
                  <a:pt x="17760" y="3911"/>
                  <a:pt x="17713" y="3857"/>
                </a:cubicBezTo>
                <a:cubicBezTo>
                  <a:pt x="17649" y="3785"/>
                  <a:pt x="17651" y="3773"/>
                  <a:pt x="17720" y="3729"/>
                </a:cubicBezTo>
                <a:cubicBezTo>
                  <a:pt x="17762" y="3702"/>
                  <a:pt x="17861" y="3683"/>
                  <a:pt x="17941" y="3688"/>
                </a:cubicBezTo>
                <a:cubicBezTo>
                  <a:pt x="18088" y="3697"/>
                  <a:pt x="18145" y="3635"/>
                  <a:pt x="18035" y="3584"/>
                </a:cubicBezTo>
                <a:cubicBezTo>
                  <a:pt x="17999" y="3568"/>
                  <a:pt x="18009" y="3547"/>
                  <a:pt x="18066" y="3516"/>
                </a:cubicBezTo>
                <a:cubicBezTo>
                  <a:pt x="18111" y="3491"/>
                  <a:pt x="18132" y="3471"/>
                  <a:pt x="18112" y="3471"/>
                </a:cubicBezTo>
                <a:cubicBezTo>
                  <a:pt x="18092" y="3471"/>
                  <a:pt x="18101" y="3450"/>
                  <a:pt x="18130" y="3423"/>
                </a:cubicBezTo>
                <a:cubicBezTo>
                  <a:pt x="18172" y="3385"/>
                  <a:pt x="18207" y="3383"/>
                  <a:pt x="18293" y="3412"/>
                </a:cubicBezTo>
                <a:cubicBezTo>
                  <a:pt x="18415" y="3453"/>
                  <a:pt x="18422" y="3450"/>
                  <a:pt x="18465" y="3346"/>
                </a:cubicBezTo>
                <a:cubicBezTo>
                  <a:pt x="18487" y="3292"/>
                  <a:pt x="18478" y="3272"/>
                  <a:pt x="18428" y="3272"/>
                </a:cubicBezTo>
                <a:cubicBezTo>
                  <a:pt x="18313" y="3272"/>
                  <a:pt x="18300" y="3206"/>
                  <a:pt x="18409" y="3174"/>
                </a:cubicBezTo>
                <a:cubicBezTo>
                  <a:pt x="18506" y="3145"/>
                  <a:pt x="18459" y="3123"/>
                  <a:pt x="18325" y="3135"/>
                </a:cubicBezTo>
                <a:cubicBezTo>
                  <a:pt x="18295" y="3138"/>
                  <a:pt x="18250" y="3111"/>
                  <a:pt x="18224" y="3075"/>
                </a:cubicBezTo>
                <a:cubicBezTo>
                  <a:pt x="18186" y="3022"/>
                  <a:pt x="18194" y="3000"/>
                  <a:pt x="18267" y="2962"/>
                </a:cubicBezTo>
                <a:cubicBezTo>
                  <a:pt x="18351" y="2919"/>
                  <a:pt x="18352" y="2911"/>
                  <a:pt x="18284" y="2869"/>
                </a:cubicBezTo>
                <a:cubicBezTo>
                  <a:pt x="18244" y="2845"/>
                  <a:pt x="18105" y="2822"/>
                  <a:pt x="17976" y="2819"/>
                </a:cubicBezTo>
                <a:cubicBezTo>
                  <a:pt x="17788" y="2814"/>
                  <a:pt x="17733" y="2827"/>
                  <a:pt x="17688" y="2880"/>
                </a:cubicBezTo>
                <a:cubicBezTo>
                  <a:pt x="17637" y="2941"/>
                  <a:pt x="17643" y="2944"/>
                  <a:pt x="17764" y="2925"/>
                </a:cubicBezTo>
                <a:cubicBezTo>
                  <a:pt x="17855" y="2910"/>
                  <a:pt x="17910" y="2918"/>
                  <a:pt x="17951" y="2955"/>
                </a:cubicBezTo>
                <a:cubicBezTo>
                  <a:pt x="18022" y="3018"/>
                  <a:pt x="17988" y="3049"/>
                  <a:pt x="17828" y="3065"/>
                </a:cubicBezTo>
                <a:cubicBezTo>
                  <a:pt x="17761" y="3071"/>
                  <a:pt x="17676" y="3096"/>
                  <a:pt x="17639" y="3121"/>
                </a:cubicBezTo>
                <a:cubicBezTo>
                  <a:pt x="17585" y="3157"/>
                  <a:pt x="17533" y="3159"/>
                  <a:pt x="17371" y="3127"/>
                </a:cubicBezTo>
                <a:cubicBezTo>
                  <a:pt x="17090" y="3073"/>
                  <a:pt x="17039" y="3045"/>
                  <a:pt x="17108" y="2984"/>
                </a:cubicBezTo>
                <a:cubicBezTo>
                  <a:pt x="17138" y="2957"/>
                  <a:pt x="17167" y="2899"/>
                  <a:pt x="17173" y="2854"/>
                </a:cubicBezTo>
                <a:cubicBezTo>
                  <a:pt x="17184" y="2781"/>
                  <a:pt x="17168" y="2773"/>
                  <a:pt x="17024" y="2773"/>
                </a:cubicBezTo>
                <a:cubicBezTo>
                  <a:pt x="16844" y="2773"/>
                  <a:pt x="16699" y="2695"/>
                  <a:pt x="16699" y="2599"/>
                </a:cubicBezTo>
                <a:cubicBezTo>
                  <a:pt x="16699" y="2565"/>
                  <a:pt x="16760" y="2495"/>
                  <a:pt x="16836" y="2444"/>
                </a:cubicBezTo>
                <a:cubicBezTo>
                  <a:pt x="16950" y="2366"/>
                  <a:pt x="16962" y="2346"/>
                  <a:pt x="16902" y="2329"/>
                </a:cubicBezTo>
                <a:cubicBezTo>
                  <a:pt x="16848" y="2314"/>
                  <a:pt x="16841" y="2293"/>
                  <a:pt x="16872" y="2249"/>
                </a:cubicBezTo>
                <a:cubicBezTo>
                  <a:pt x="16902" y="2208"/>
                  <a:pt x="16895" y="2170"/>
                  <a:pt x="16850" y="2125"/>
                </a:cubicBezTo>
                <a:cubicBezTo>
                  <a:pt x="16797" y="2071"/>
                  <a:pt x="16772" y="2066"/>
                  <a:pt x="16702" y="2099"/>
                </a:cubicBezTo>
                <a:cubicBezTo>
                  <a:pt x="16632" y="2131"/>
                  <a:pt x="16588" y="2125"/>
                  <a:pt x="16454" y="2057"/>
                </a:cubicBezTo>
                <a:cubicBezTo>
                  <a:pt x="16365" y="2012"/>
                  <a:pt x="16258" y="1975"/>
                  <a:pt x="16215" y="1975"/>
                </a:cubicBezTo>
                <a:cubicBezTo>
                  <a:pt x="16172" y="1975"/>
                  <a:pt x="16092" y="1952"/>
                  <a:pt x="16037" y="1923"/>
                </a:cubicBezTo>
                <a:cubicBezTo>
                  <a:pt x="15982" y="1895"/>
                  <a:pt x="15919" y="1881"/>
                  <a:pt x="15895" y="1892"/>
                </a:cubicBezTo>
                <a:cubicBezTo>
                  <a:pt x="15854" y="1910"/>
                  <a:pt x="15376" y="1856"/>
                  <a:pt x="15222" y="1816"/>
                </a:cubicBezTo>
                <a:cubicBezTo>
                  <a:pt x="15153" y="1798"/>
                  <a:pt x="15102" y="1790"/>
                  <a:pt x="15015" y="1781"/>
                </a:cubicBezTo>
                <a:cubicBezTo>
                  <a:pt x="14987" y="1778"/>
                  <a:pt x="14909" y="1716"/>
                  <a:pt x="14841" y="1643"/>
                </a:cubicBezTo>
                <a:cubicBezTo>
                  <a:pt x="14715" y="1507"/>
                  <a:pt x="14615" y="1481"/>
                  <a:pt x="14462" y="1542"/>
                </a:cubicBezTo>
                <a:cubicBezTo>
                  <a:pt x="14404" y="1565"/>
                  <a:pt x="14366" y="1562"/>
                  <a:pt x="14330" y="1530"/>
                </a:cubicBezTo>
                <a:cubicBezTo>
                  <a:pt x="14302" y="1505"/>
                  <a:pt x="14233" y="1492"/>
                  <a:pt x="14169" y="1501"/>
                </a:cubicBezTo>
                <a:cubicBezTo>
                  <a:pt x="14108" y="1510"/>
                  <a:pt x="14026" y="1498"/>
                  <a:pt x="13989" y="1475"/>
                </a:cubicBezTo>
                <a:cubicBezTo>
                  <a:pt x="13952" y="1452"/>
                  <a:pt x="13839" y="1429"/>
                  <a:pt x="13736" y="1422"/>
                </a:cubicBezTo>
                <a:cubicBezTo>
                  <a:pt x="13633" y="1416"/>
                  <a:pt x="13528" y="1395"/>
                  <a:pt x="13503" y="1377"/>
                </a:cubicBezTo>
                <a:cubicBezTo>
                  <a:pt x="13479" y="1358"/>
                  <a:pt x="13423" y="1343"/>
                  <a:pt x="13380" y="1343"/>
                </a:cubicBezTo>
                <a:cubicBezTo>
                  <a:pt x="13304" y="1343"/>
                  <a:pt x="13077" y="1146"/>
                  <a:pt x="13148" y="1142"/>
                </a:cubicBezTo>
                <a:cubicBezTo>
                  <a:pt x="13168" y="1141"/>
                  <a:pt x="13136" y="1126"/>
                  <a:pt x="13078" y="1109"/>
                </a:cubicBezTo>
                <a:cubicBezTo>
                  <a:pt x="13004" y="1086"/>
                  <a:pt x="12980" y="1058"/>
                  <a:pt x="12996" y="1013"/>
                </a:cubicBezTo>
                <a:cubicBezTo>
                  <a:pt x="13013" y="964"/>
                  <a:pt x="12995" y="950"/>
                  <a:pt x="12921" y="953"/>
                </a:cubicBezTo>
                <a:cubicBezTo>
                  <a:pt x="12869" y="955"/>
                  <a:pt x="12796" y="975"/>
                  <a:pt x="12759" y="997"/>
                </a:cubicBezTo>
                <a:cubicBezTo>
                  <a:pt x="12642" y="1070"/>
                  <a:pt x="12324" y="1075"/>
                  <a:pt x="12240" y="1007"/>
                </a:cubicBezTo>
                <a:cubicBezTo>
                  <a:pt x="12152" y="935"/>
                  <a:pt x="12187" y="845"/>
                  <a:pt x="12303" y="845"/>
                </a:cubicBezTo>
                <a:cubicBezTo>
                  <a:pt x="12460" y="845"/>
                  <a:pt x="12443" y="801"/>
                  <a:pt x="12235" y="665"/>
                </a:cubicBezTo>
                <a:cubicBezTo>
                  <a:pt x="11986" y="502"/>
                  <a:pt x="11714" y="461"/>
                  <a:pt x="11672" y="579"/>
                </a:cubicBezTo>
                <a:cubicBezTo>
                  <a:pt x="11659" y="616"/>
                  <a:pt x="11621" y="643"/>
                  <a:pt x="11588" y="638"/>
                </a:cubicBezTo>
                <a:cubicBezTo>
                  <a:pt x="11555" y="633"/>
                  <a:pt x="11528" y="654"/>
                  <a:pt x="11528" y="685"/>
                </a:cubicBezTo>
                <a:cubicBezTo>
                  <a:pt x="11527" y="746"/>
                  <a:pt x="11476" y="795"/>
                  <a:pt x="11415" y="795"/>
                </a:cubicBezTo>
                <a:cubicBezTo>
                  <a:pt x="11393" y="795"/>
                  <a:pt x="11349" y="821"/>
                  <a:pt x="11317" y="853"/>
                </a:cubicBezTo>
                <a:cubicBezTo>
                  <a:pt x="11264" y="906"/>
                  <a:pt x="11249" y="907"/>
                  <a:pt x="11129" y="860"/>
                </a:cubicBezTo>
                <a:cubicBezTo>
                  <a:pt x="11047" y="828"/>
                  <a:pt x="10983" y="822"/>
                  <a:pt x="10956" y="842"/>
                </a:cubicBezTo>
                <a:cubicBezTo>
                  <a:pt x="10902" y="882"/>
                  <a:pt x="10801" y="855"/>
                  <a:pt x="10641" y="756"/>
                </a:cubicBezTo>
                <a:cubicBezTo>
                  <a:pt x="10571" y="714"/>
                  <a:pt x="10488" y="678"/>
                  <a:pt x="10455" y="678"/>
                </a:cubicBezTo>
                <a:cubicBezTo>
                  <a:pt x="10422" y="678"/>
                  <a:pt x="10335" y="623"/>
                  <a:pt x="10262" y="555"/>
                </a:cubicBezTo>
                <a:cubicBezTo>
                  <a:pt x="10154" y="455"/>
                  <a:pt x="10116" y="439"/>
                  <a:pt x="10065" y="471"/>
                </a:cubicBezTo>
                <a:cubicBezTo>
                  <a:pt x="10030" y="492"/>
                  <a:pt x="9957" y="501"/>
                  <a:pt x="9902" y="490"/>
                </a:cubicBezTo>
                <a:cubicBezTo>
                  <a:pt x="9848" y="480"/>
                  <a:pt x="9774" y="490"/>
                  <a:pt x="9737" y="512"/>
                </a:cubicBezTo>
                <a:cubicBezTo>
                  <a:pt x="9700" y="535"/>
                  <a:pt x="9670" y="543"/>
                  <a:pt x="9670" y="529"/>
                </a:cubicBezTo>
                <a:cubicBezTo>
                  <a:pt x="9670" y="515"/>
                  <a:pt x="9641" y="522"/>
                  <a:pt x="9606" y="543"/>
                </a:cubicBezTo>
                <a:cubicBezTo>
                  <a:pt x="9556" y="574"/>
                  <a:pt x="9511" y="571"/>
                  <a:pt x="9404" y="530"/>
                </a:cubicBezTo>
                <a:cubicBezTo>
                  <a:pt x="9261" y="475"/>
                  <a:pt x="9233" y="432"/>
                  <a:pt x="9316" y="394"/>
                </a:cubicBezTo>
                <a:cubicBezTo>
                  <a:pt x="9346" y="380"/>
                  <a:pt x="9326" y="357"/>
                  <a:pt x="9264" y="334"/>
                </a:cubicBezTo>
                <a:cubicBezTo>
                  <a:pt x="9209" y="313"/>
                  <a:pt x="9166" y="281"/>
                  <a:pt x="9168" y="263"/>
                </a:cubicBezTo>
                <a:cubicBezTo>
                  <a:pt x="9169" y="245"/>
                  <a:pt x="9145" y="207"/>
                  <a:pt x="9113" y="180"/>
                </a:cubicBezTo>
                <a:cubicBezTo>
                  <a:pt x="9081" y="152"/>
                  <a:pt x="9041" y="100"/>
                  <a:pt x="9026" y="63"/>
                </a:cubicBezTo>
                <a:cubicBezTo>
                  <a:pt x="9003" y="7"/>
                  <a:pt x="8964" y="-3"/>
                  <a:pt x="8763" y="1"/>
                </a:cubicBezTo>
                <a:close/>
                <a:moveTo>
                  <a:pt x="7282" y="463"/>
                </a:moveTo>
                <a:cubicBezTo>
                  <a:pt x="7266" y="461"/>
                  <a:pt x="7245" y="462"/>
                  <a:pt x="7219" y="464"/>
                </a:cubicBezTo>
                <a:cubicBezTo>
                  <a:pt x="7188" y="468"/>
                  <a:pt x="7143" y="473"/>
                  <a:pt x="7118" y="475"/>
                </a:cubicBezTo>
                <a:cubicBezTo>
                  <a:pt x="7093" y="477"/>
                  <a:pt x="7073" y="501"/>
                  <a:pt x="7073" y="529"/>
                </a:cubicBezTo>
                <a:cubicBezTo>
                  <a:pt x="7073" y="591"/>
                  <a:pt x="7159" y="591"/>
                  <a:pt x="7266" y="531"/>
                </a:cubicBezTo>
                <a:cubicBezTo>
                  <a:pt x="7327" y="497"/>
                  <a:pt x="7329" y="470"/>
                  <a:pt x="7282" y="463"/>
                </a:cubicBezTo>
                <a:close/>
                <a:moveTo>
                  <a:pt x="12930" y="621"/>
                </a:moveTo>
                <a:cubicBezTo>
                  <a:pt x="12825" y="626"/>
                  <a:pt x="12734" y="642"/>
                  <a:pt x="12747" y="667"/>
                </a:cubicBezTo>
                <a:cubicBezTo>
                  <a:pt x="12781" y="735"/>
                  <a:pt x="12993" y="756"/>
                  <a:pt x="13039" y="695"/>
                </a:cubicBezTo>
                <a:cubicBezTo>
                  <a:pt x="13075" y="647"/>
                  <a:pt x="13089" y="646"/>
                  <a:pt x="13155" y="689"/>
                </a:cubicBezTo>
                <a:cubicBezTo>
                  <a:pt x="13196" y="716"/>
                  <a:pt x="13270" y="745"/>
                  <a:pt x="13319" y="754"/>
                </a:cubicBezTo>
                <a:cubicBezTo>
                  <a:pt x="13480" y="784"/>
                  <a:pt x="13491" y="779"/>
                  <a:pt x="13410" y="713"/>
                </a:cubicBezTo>
                <a:cubicBezTo>
                  <a:pt x="13366" y="677"/>
                  <a:pt x="13310" y="656"/>
                  <a:pt x="13288" y="666"/>
                </a:cubicBezTo>
                <a:cubicBezTo>
                  <a:pt x="13266" y="676"/>
                  <a:pt x="13223" y="669"/>
                  <a:pt x="13191" y="649"/>
                </a:cubicBezTo>
                <a:cubicBezTo>
                  <a:pt x="13152" y="625"/>
                  <a:pt x="13035" y="617"/>
                  <a:pt x="12930" y="621"/>
                </a:cubicBezTo>
                <a:close/>
                <a:moveTo>
                  <a:pt x="14199" y="1145"/>
                </a:moveTo>
                <a:cubicBezTo>
                  <a:pt x="14190" y="1148"/>
                  <a:pt x="14191" y="1155"/>
                  <a:pt x="14206" y="1166"/>
                </a:cubicBezTo>
                <a:cubicBezTo>
                  <a:pt x="14222" y="1178"/>
                  <a:pt x="14215" y="1207"/>
                  <a:pt x="14189" y="1230"/>
                </a:cubicBezTo>
                <a:cubicBezTo>
                  <a:pt x="14153" y="1262"/>
                  <a:pt x="14163" y="1268"/>
                  <a:pt x="14230" y="1255"/>
                </a:cubicBezTo>
                <a:cubicBezTo>
                  <a:pt x="14277" y="1246"/>
                  <a:pt x="14329" y="1254"/>
                  <a:pt x="14346" y="1274"/>
                </a:cubicBezTo>
                <a:cubicBezTo>
                  <a:pt x="14391" y="1328"/>
                  <a:pt x="14536" y="1317"/>
                  <a:pt x="14567" y="1258"/>
                </a:cubicBezTo>
                <a:cubicBezTo>
                  <a:pt x="14582" y="1229"/>
                  <a:pt x="14575" y="1215"/>
                  <a:pt x="14550" y="1227"/>
                </a:cubicBezTo>
                <a:cubicBezTo>
                  <a:pt x="14526" y="1238"/>
                  <a:pt x="14461" y="1224"/>
                  <a:pt x="14406" y="1196"/>
                </a:cubicBezTo>
                <a:cubicBezTo>
                  <a:pt x="14334" y="1158"/>
                  <a:pt x="14224" y="1135"/>
                  <a:pt x="14199" y="1145"/>
                </a:cubicBezTo>
                <a:close/>
                <a:moveTo>
                  <a:pt x="1487" y="9219"/>
                </a:moveTo>
                <a:cubicBezTo>
                  <a:pt x="1472" y="9221"/>
                  <a:pt x="1448" y="9232"/>
                  <a:pt x="1414" y="9253"/>
                </a:cubicBezTo>
                <a:cubicBezTo>
                  <a:pt x="1366" y="9283"/>
                  <a:pt x="1324" y="9284"/>
                  <a:pt x="1259" y="9258"/>
                </a:cubicBezTo>
                <a:cubicBezTo>
                  <a:pt x="1210" y="9238"/>
                  <a:pt x="1151" y="9222"/>
                  <a:pt x="1129" y="9222"/>
                </a:cubicBezTo>
                <a:cubicBezTo>
                  <a:pt x="1081" y="9222"/>
                  <a:pt x="1086" y="9322"/>
                  <a:pt x="1137" y="9383"/>
                </a:cubicBezTo>
                <a:cubicBezTo>
                  <a:pt x="1161" y="9412"/>
                  <a:pt x="1142" y="9433"/>
                  <a:pt x="1075" y="9446"/>
                </a:cubicBezTo>
                <a:cubicBezTo>
                  <a:pt x="1007" y="9459"/>
                  <a:pt x="993" y="9471"/>
                  <a:pt x="1032" y="9489"/>
                </a:cubicBezTo>
                <a:cubicBezTo>
                  <a:pt x="1111" y="9526"/>
                  <a:pt x="1206" y="9492"/>
                  <a:pt x="1379" y="9364"/>
                </a:cubicBezTo>
                <a:cubicBezTo>
                  <a:pt x="1487" y="9283"/>
                  <a:pt x="1530" y="9213"/>
                  <a:pt x="1487" y="9219"/>
                </a:cubicBezTo>
                <a:close/>
                <a:moveTo>
                  <a:pt x="21274" y="13613"/>
                </a:moveTo>
                <a:cubicBezTo>
                  <a:pt x="21212" y="13614"/>
                  <a:pt x="21215" y="13620"/>
                  <a:pt x="21288" y="13644"/>
                </a:cubicBezTo>
                <a:cubicBezTo>
                  <a:pt x="21408" y="13682"/>
                  <a:pt x="21409" y="13682"/>
                  <a:pt x="21378" y="13644"/>
                </a:cubicBezTo>
                <a:cubicBezTo>
                  <a:pt x="21362" y="13625"/>
                  <a:pt x="21316" y="13611"/>
                  <a:pt x="21274" y="13613"/>
                </a:cubicBezTo>
                <a:close/>
              </a:path>
            </a:pathLst>
          </a:custGeom>
          <a:ln w="12700">
            <a:miter lim="400000"/>
          </a:ln>
        </p:spPr>
      </p:pic>
      <p:pic>
        <p:nvPicPr>
          <p:cNvPr id="12" name="3_rgb.jpg"/>
          <p:cNvPicPr>
            <a:picLocks noChangeAspect="1"/>
          </p:cNvPicPr>
          <p:nvPr/>
        </p:nvPicPr>
        <p:blipFill>
          <a:blip r:embed="rId6">
            <a:extLst/>
          </a:blip>
          <a:srcRect l="3137" t="758" r="2459" b="974"/>
          <a:stretch>
            <a:fillRect/>
          </a:stretch>
        </p:blipFill>
        <p:spPr>
          <a:xfrm>
            <a:off x="3732827" y="3221703"/>
            <a:ext cx="6114486" cy="8236715"/>
          </a:xfrm>
          <a:custGeom>
            <a:avLst/>
            <a:gdLst/>
            <a:ahLst/>
            <a:cxnLst>
              <a:cxn ang="0">
                <a:pos x="wd2" y="hd2"/>
              </a:cxn>
              <a:cxn ang="5400000">
                <a:pos x="wd2" y="hd2"/>
              </a:cxn>
              <a:cxn ang="10800000">
                <a:pos x="wd2" y="hd2"/>
              </a:cxn>
              <a:cxn ang="16200000">
                <a:pos x="wd2" y="hd2"/>
              </a:cxn>
            </a:cxnLst>
            <a:rect l="0" t="0" r="r" b="b"/>
            <a:pathLst>
              <a:path w="21552" h="21581" extrusionOk="0">
                <a:moveTo>
                  <a:pt x="8408" y="1"/>
                </a:moveTo>
                <a:cubicBezTo>
                  <a:pt x="8386" y="4"/>
                  <a:pt x="8372" y="20"/>
                  <a:pt x="8385" y="45"/>
                </a:cubicBezTo>
                <a:cubicBezTo>
                  <a:pt x="8417" y="107"/>
                  <a:pt x="8333" y="165"/>
                  <a:pt x="8247" y="141"/>
                </a:cubicBezTo>
                <a:cubicBezTo>
                  <a:pt x="8194" y="126"/>
                  <a:pt x="8184" y="139"/>
                  <a:pt x="8204" y="194"/>
                </a:cubicBezTo>
                <a:cubicBezTo>
                  <a:pt x="8218" y="234"/>
                  <a:pt x="8209" y="275"/>
                  <a:pt x="8185" y="286"/>
                </a:cubicBezTo>
                <a:cubicBezTo>
                  <a:pt x="8124" y="314"/>
                  <a:pt x="8234" y="401"/>
                  <a:pt x="8317" y="391"/>
                </a:cubicBezTo>
                <a:cubicBezTo>
                  <a:pt x="8354" y="386"/>
                  <a:pt x="8393" y="401"/>
                  <a:pt x="8404" y="423"/>
                </a:cubicBezTo>
                <a:cubicBezTo>
                  <a:pt x="8427" y="473"/>
                  <a:pt x="8118" y="577"/>
                  <a:pt x="7978" y="567"/>
                </a:cubicBezTo>
                <a:cubicBezTo>
                  <a:pt x="7913" y="563"/>
                  <a:pt x="7842" y="592"/>
                  <a:pt x="7784" y="646"/>
                </a:cubicBezTo>
                <a:cubicBezTo>
                  <a:pt x="7734" y="694"/>
                  <a:pt x="7674" y="724"/>
                  <a:pt x="7651" y="713"/>
                </a:cubicBezTo>
                <a:cubicBezTo>
                  <a:pt x="7628" y="702"/>
                  <a:pt x="7614" y="714"/>
                  <a:pt x="7620" y="738"/>
                </a:cubicBezTo>
                <a:cubicBezTo>
                  <a:pt x="7629" y="768"/>
                  <a:pt x="7571" y="785"/>
                  <a:pt x="7438" y="792"/>
                </a:cubicBezTo>
                <a:cubicBezTo>
                  <a:pt x="7290" y="800"/>
                  <a:pt x="7251" y="814"/>
                  <a:pt x="7271" y="851"/>
                </a:cubicBezTo>
                <a:cubicBezTo>
                  <a:pt x="7286" y="882"/>
                  <a:pt x="7254" y="914"/>
                  <a:pt x="7182" y="939"/>
                </a:cubicBezTo>
                <a:cubicBezTo>
                  <a:pt x="7114" y="962"/>
                  <a:pt x="7079" y="995"/>
                  <a:pt x="7094" y="1024"/>
                </a:cubicBezTo>
                <a:cubicBezTo>
                  <a:pt x="7109" y="1052"/>
                  <a:pt x="7083" y="1078"/>
                  <a:pt x="7029" y="1088"/>
                </a:cubicBezTo>
                <a:cubicBezTo>
                  <a:pt x="6979" y="1098"/>
                  <a:pt x="6950" y="1117"/>
                  <a:pt x="6963" y="1132"/>
                </a:cubicBezTo>
                <a:cubicBezTo>
                  <a:pt x="6998" y="1175"/>
                  <a:pt x="6884" y="1212"/>
                  <a:pt x="6749" y="1202"/>
                </a:cubicBezTo>
                <a:cubicBezTo>
                  <a:pt x="6651" y="1194"/>
                  <a:pt x="6626" y="1207"/>
                  <a:pt x="6626" y="1260"/>
                </a:cubicBezTo>
                <a:cubicBezTo>
                  <a:pt x="6626" y="1337"/>
                  <a:pt x="6555" y="1382"/>
                  <a:pt x="6514" y="1332"/>
                </a:cubicBezTo>
                <a:cubicBezTo>
                  <a:pt x="6477" y="1288"/>
                  <a:pt x="6312" y="1287"/>
                  <a:pt x="6312" y="1331"/>
                </a:cubicBezTo>
                <a:cubicBezTo>
                  <a:pt x="6312" y="1349"/>
                  <a:pt x="6341" y="1364"/>
                  <a:pt x="6377" y="1364"/>
                </a:cubicBezTo>
                <a:cubicBezTo>
                  <a:pt x="6467" y="1364"/>
                  <a:pt x="6512" y="1429"/>
                  <a:pt x="6452" y="1473"/>
                </a:cubicBezTo>
                <a:cubicBezTo>
                  <a:pt x="6425" y="1493"/>
                  <a:pt x="6402" y="1524"/>
                  <a:pt x="6402" y="1541"/>
                </a:cubicBezTo>
                <a:cubicBezTo>
                  <a:pt x="6402" y="1557"/>
                  <a:pt x="6439" y="1537"/>
                  <a:pt x="6484" y="1495"/>
                </a:cubicBezTo>
                <a:cubicBezTo>
                  <a:pt x="6571" y="1416"/>
                  <a:pt x="6685" y="1430"/>
                  <a:pt x="6641" y="1515"/>
                </a:cubicBezTo>
                <a:cubicBezTo>
                  <a:pt x="6627" y="1542"/>
                  <a:pt x="6640" y="1586"/>
                  <a:pt x="6670" y="1614"/>
                </a:cubicBezTo>
                <a:cubicBezTo>
                  <a:pt x="6717" y="1655"/>
                  <a:pt x="6695" y="1674"/>
                  <a:pt x="6531" y="1729"/>
                </a:cubicBezTo>
                <a:cubicBezTo>
                  <a:pt x="6423" y="1765"/>
                  <a:pt x="6226" y="1870"/>
                  <a:pt x="6093" y="1962"/>
                </a:cubicBezTo>
                <a:cubicBezTo>
                  <a:pt x="5959" y="2054"/>
                  <a:pt x="5818" y="2131"/>
                  <a:pt x="5779" y="2132"/>
                </a:cubicBezTo>
                <a:cubicBezTo>
                  <a:pt x="5740" y="2134"/>
                  <a:pt x="5758" y="2146"/>
                  <a:pt x="5820" y="2159"/>
                </a:cubicBezTo>
                <a:cubicBezTo>
                  <a:pt x="5881" y="2173"/>
                  <a:pt x="5997" y="2172"/>
                  <a:pt x="6077" y="2159"/>
                </a:cubicBezTo>
                <a:cubicBezTo>
                  <a:pt x="6245" y="2132"/>
                  <a:pt x="6321" y="2184"/>
                  <a:pt x="6206" y="2247"/>
                </a:cubicBezTo>
                <a:cubicBezTo>
                  <a:pt x="6137" y="2284"/>
                  <a:pt x="6139" y="2289"/>
                  <a:pt x="6226" y="2306"/>
                </a:cubicBezTo>
                <a:cubicBezTo>
                  <a:pt x="6343" y="2329"/>
                  <a:pt x="6298" y="2395"/>
                  <a:pt x="6164" y="2397"/>
                </a:cubicBezTo>
                <a:cubicBezTo>
                  <a:pt x="6071" y="2398"/>
                  <a:pt x="6072" y="2401"/>
                  <a:pt x="6191" y="2473"/>
                </a:cubicBezTo>
                <a:cubicBezTo>
                  <a:pt x="6308" y="2545"/>
                  <a:pt x="6311" y="2552"/>
                  <a:pt x="6235" y="2597"/>
                </a:cubicBezTo>
                <a:cubicBezTo>
                  <a:pt x="6191" y="2623"/>
                  <a:pt x="6111" y="2664"/>
                  <a:pt x="6056" y="2687"/>
                </a:cubicBezTo>
                <a:cubicBezTo>
                  <a:pt x="5970" y="2722"/>
                  <a:pt x="5951" y="2719"/>
                  <a:pt x="5909" y="2662"/>
                </a:cubicBezTo>
                <a:cubicBezTo>
                  <a:pt x="5845" y="2572"/>
                  <a:pt x="5703" y="2578"/>
                  <a:pt x="5543" y="2678"/>
                </a:cubicBezTo>
                <a:cubicBezTo>
                  <a:pt x="5403" y="2766"/>
                  <a:pt x="5306" y="2783"/>
                  <a:pt x="5262" y="2729"/>
                </a:cubicBezTo>
                <a:cubicBezTo>
                  <a:pt x="5226" y="2686"/>
                  <a:pt x="5398" y="2562"/>
                  <a:pt x="5495" y="2561"/>
                </a:cubicBezTo>
                <a:cubicBezTo>
                  <a:pt x="5566" y="2560"/>
                  <a:pt x="5565" y="2557"/>
                  <a:pt x="5488" y="2523"/>
                </a:cubicBezTo>
                <a:cubicBezTo>
                  <a:pt x="5425" y="2496"/>
                  <a:pt x="5380" y="2496"/>
                  <a:pt x="5315" y="2527"/>
                </a:cubicBezTo>
                <a:cubicBezTo>
                  <a:pt x="5182" y="2588"/>
                  <a:pt x="5108" y="2517"/>
                  <a:pt x="5214" y="2430"/>
                </a:cubicBezTo>
                <a:cubicBezTo>
                  <a:pt x="5306" y="2354"/>
                  <a:pt x="5293" y="2348"/>
                  <a:pt x="5130" y="2394"/>
                </a:cubicBezTo>
                <a:cubicBezTo>
                  <a:pt x="5068" y="2412"/>
                  <a:pt x="5007" y="2414"/>
                  <a:pt x="4995" y="2399"/>
                </a:cubicBezTo>
                <a:cubicBezTo>
                  <a:pt x="4982" y="2383"/>
                  <a:pt x="4924" y="2378"/>
                  <a:pt x="4864" y="2386"/>
                </a:cubicBezTo>
                <a:cubicBezTo>
                  <a:pt x="4729" y="2405"/>
                  <a:pt x="4752" y="2520"/>
                  <a:pt x="4895" y="2535"/>
                </a:cubicBezTo>
                <a:cubicBezTo>
                  <a:pt x="4970" y="2543"/>
                  <a:pt x="4992" y="2568"/>
                  <a:pt x="4990" y="2645"/>
                </a:cubicBezTo>
                <a:cubicBezTo>
                  <a:pt x="4989" y="2729"/>
                  <a:pt x="4968" y="2746"/>
                  <a:pt x="4863" y="2755"/>
                </a:cubicBezTo>
                <a:cubicBezTo>
                  <a:pt x="4748" y="2765"/>
                  <a:pt x="4744" y="2770"/>
                  <a:pt x="4818" y="2810"/>
                </a:cubicBezTo>
                <a:cubicBezTo>
                  <a:pt x="4884" y="2846"/>
                  <a:pt x="4888" y="2864"/>
                  <a:pt x="4842" y="2905"/>
                </a:cubicBezTo>
                <a:cubicBezTo>
                  <a:pt x="4744" y="2993"/>
                  <a:pt x="4863" y="2997"/>
                  <a:pt x="4989" y="2910"/>
                </a:cubicBezTo>
                <a:cubicBezTo>
                  <a:pt x="5055" y="2865"/>
                  <a:pt x="5126" y="2828"/>
                  <a:pt x="5148" y="2828"/>
                </a:cubicBezTo>
                <a:cubicBezTo>
                  <a:pt x="5210" y="2828"/>
                  <a:pt x="5245" y="2887"/>
                  <a:pt x="5197" y="2909"/>
                </a:cubicBezTo>
                <a:cubicBezTo>
                  <a:pt x="5159" y="2927"/>
                  <a:pt x="5014" y="3118"/>
                  <a:pt x="5014" y="3151"/>
                </a:cubicBezTo>
                <a:cubicBezTo>
                  <a:pt x="5014" y="3159"/>
                  <a:pt x="5033" y="3156"/>
                  <a:pt x="5055" y="3146"/>
                </a:cubicBezTo>
                <a:cubicBezTo>
                  <a:pt x="5077" y="3136"/>
                  <a:pt x="5142" y="3158"/>
                  <a:pt x="5200" y="3194"/>
                </a:cubicBezTo>
                <a:cubicBezTo>
                  <a:pt x="5299" y="3257"/>
                  <a:pt x="5301" y="3264"/>
                  <a:pt x="5227" y="3306"/>
                </a:cubicBezTo>
                <a:cubicBezTo>
                  <a:pt x="5157" y="3347"/>
                  <a:pt x="5155" y="3356"/>
                  <a:pt x="5214" y="3393"/>
                </a:cubicBezTo>
                <a:cubicBezTo>
                  <a:pt x="5300" y="3446"/>
                  <a:pt x="5261" y="3494"/>
                  <a:pt x="5130" y="3494"/>
                </a:cubicBezTo>
                <a:cubicBezTo>
                  <a:pt x="5074" y="3494"/>
                  <a:pt x="4995" y="3521"/>
                  <a:pt x="4954" y="3555"/>
                </a:cubicBezTo>
                <a:cubicBezTo>
                  <a:pt x="4884" y="3612"/>
                  <a:pt x="4885" y="3620"/>
                  <a:pt x="4965" y="3673"/>
                </a:cubicBezTo>
                <a:cubicBezTo>
                  <a:pt x="5068" y="3743"/>
                  <a:pt x="5059" y="3819"/>
                  <a:pt x="4943" y="3882"/>
                </a:cubicBezTo>
                <a:cubicBezTo>
                  <a:pt x="4859" y="3928"/>
                  <a:pt x="4859" y="3931"/>
                  <a:pt x="4958" y="3986"/>
                </a:cubicBezTo>
                <a:cubicBezTo>
                  <a:pt x="5035" y="4030"/>
                  <a:pt x="5055" y="4069"/>
                  <a:pt x="5042" y="4151"/>
                </a:cubicBezTo>
                <a:cubicBezTo>
                  <a:pt x="5026" y="4253"/>
                  <a:pt x="5086" y="4295"/>
                  <a:pt x="5165" y="4236"/>
                </a:cubicBezTo>
                <a:cubicBezTo>
                  <a:pt x="5218" y="4196"/>
                  <a:pt x="5322" y="4197"/>
                  <a:pt x="5364" y="4237"/>
                </a:cubicBezTo>
                <a:cubicBezTo>
                  <a:pt x="5465" y="4335"/>
                  <a:pt x="5459" y="4394"/>
                  <a:pt x="5346" y="4433"/>
                </a:cubicBezTo>
                <a:lnTo>
                  <a:pt x="5232" y="4471"/>
                </a:lnTo>
                <a:lnTo>
                  <a:pt x="5347" y="4516"/>
                </a:lnTo>
                <a:cubicBezTo>
                  <a:pt x="5410" y="4540"/>
                  <a:pt x="5462" y="4576"/>
                  <a:pt x="5462" y="4594"/>
                </a:cubicBezTo>
                <a:cubicBezTo>
                  <a:pt x="5462" y="4612"/>
                  <a:pt x="5512" y="4641"/>
                  <a:pt x="5574" y="4658"/>
                </a:cubicBezTo>
                <a:cubicBezTo>
                  <a:pt x="5635" y="4676"/>
                  <a:pt x="5686" y="4703"/>
                  <a:pt x="5686" y="4720"/>
                </a:cubicBezTo>
                <a:cubicBezTo>
                  <a:pt x="5686" y="4766"/>
                  <a:pt x="5567" y="4828"/>
                  <a:pt x="5500" y="4817"/>
                </a:cubicBezTo>
                <a:cubicBezTo>
                  <a:pt x="5456" y="4811"/>
                  <a:pt x="5439" y="4849"/>
                  <a:pt x="5439" y="4955"/>
                </a:cubicBezTo>
                <a:cubicBezTo>
                  <a:pt x="5439" y="5046"/>
                  <a:pt x="5417" y="5108"/>
                  <a:pt x="5381" y="5117"/>
                </a:cubicBezTo>
                <a:cubicBezTo>
                  <a:pt x="5338" y="5127"/>
                  <a:pt x="5344" y="5143"/>
                  <a:pt x="5403" y="5177"/>
                </a:cubicBezTo>
                <a:cubicBezTo>
                  <a:pt x="5479" y="5221"/>
                  <a:pt x="5478" y="5224"/>
                  <a:pt x="5379" y="5245"/>
                </a:cubicBezTo>
                <a:cubicBezTo>
                  <a:pt x="5304" y="5260"/>
                  <a:pt x="5282" y="5284"/>
                  <a:pt x="5298" y="5330"/>
                </a:cubicBezTo>
                <a:cubicBezTo>
                  <a:pt x="5312" y="5368"/>
                  <a:pt x="5293" y="5402"/>
                  <a:pt x="5253" y="5413"/>
                </a:cubicBezTo>
                <a:cubicBezTo>
                  <a:pt x="5216" y="5424"/>
                  <a:pt x="5168" y="5470"/>
                  <a:pt x="5144" y="5516"/>
                </a:cubicBezTo>
                <a:cubicBezTo>
                  <a:pt x="5103" y="5596"/>
                  <a:pt x="5098" y="5597"/>
                  <a:pt x="5015" y="5541"/>
                </a:cubicBezTo>
                <a:cubicBezTo>
                  <a:pt x="4935" y="5487"/>
                  <a:pt x="4934" y="5477"/>
                  <a:pt x="5000" y="5402"/>
                </a:cubicBezTo>
                <a:cubicBezTo>
                  <a:pt x="5107" y="5280"/>
                  <a:pt x="5038" y="5270"/>
                  <a:pt x="4898" y="5387"/>
                </a:cubicBezTo>
                <a:cubicBezTo>
                  <a:pt x="4830" y="5444"/>
                  <a:pt x="4732" y="5490"/>
                  <a:pt x="4678" y="5490"/>
                </a:cubicBezTo>
                <a:cubicBezTo>
                  <a:pt x="4602" y="5490"/>
                  <a:pt x="4477" y="5600"/>
                  <a:pt x="4477" y="5667"/>
                </a:cubicBezTo>
                <a:cubicBezTo>
                  <a:pt x="4477" y="5671"/>
                  <a:pt x="4542" y="5676"/>
                  <a:pt x="4622" y="5678"/>
                </a:cubicBezTo>
                <a:cubicBezTo>
                  <a:pt x="4702" y="5681"/>
                  <a:pt x="4889" y="5696"/>
                  <a:pt x="5036" y="5712"/>
                </a:cubicBezTo>
                <a:cubicBezTo>
                  <a:pt x="5268" y="5736"/>
                  <a:pt x="5307" y="5750"/>
                  <a:pt x="5319" y="5816"/>
                </a:cubicBezTo>
                <a:cubicBezTo>
                  <a:pt x="5331" y="5876"/>
                  <a:pt x="5300" y="5902"/>
                  <a:pt x="5169" y="5942"/>
                </a:cubicBezTo>
                <a:cubicBezTo>
                  <a:pt x="5024" y="5988"/>
                  <a:pt x="4996" y="5988"/>
                  <a:pt x="4932" y="5945"/>
                </a:cubicBezTo>
                <a:cubicBezTo>
                  <a:pt x="4846" y="5887"/>
                  <a:pt x="4612" y="5887"/>
                  <a:pt x="4642" y="5945"/>
                </a:cubicBezTo>
                <a:cubicBezTo>
                  <a:pt x="4653" y="5966"/>
                  <a:pt x="4701" y="5990"/>
                  <a:pt x="4748" y="6000"/>
                </a:cubicBezTo>
                <a:cubicBezTo>
                  <a:pt x="4843" y="6018"/>
                  <a:pt x="4865" y="6105"/>
                  <a:pt x="4783" y="6142"/>
                </a:cubicBezTo>
                <a:cubicBezTo>
                  <a:pt x="4753" y="6156"/>
                  <a:pt x="4793" y="6181"/>
                  <a:pt x="4884" y="6202"/>
                </a:cubicBezTo>
                <a:cubicBezTo>
                  <a:pt x="5076" y="6249"/>
                  <a:pt x="5073" y="6300"/>
                  <a:pt x="4874" y="6324"/>
                </a:cubicBezTo>
                <a:cubicBezTo>
                  <a:pt x="4790" y="6334"/>
                  <a:pt x="4693" y="6355"/>
                  <a:pt x="4660" y="6370"/>
                </a:cubicBezTo>
                <a:cubicBezTo>
                  <a:pt x="4620" y="6388"/>
                  <a:pt x="4574" y="6373"/>
                  <a:pt x="4524" y="6324"/>
                </a:cubicBezTo>
                <a:cubicBezTo>
                  <a:pt x="4466" y="6267"/>
                  <a:pt x="4422" y="6256"/>
                  <a:pt x="4329" y="6273"/>
                </a:cubicBezTo>
                <a:cubicBezTo>
                  <a:pt x="4262" y="6285"/>
                  <a:pt x="4219" y="6309"/>
                  <a:pt x="4232" y="6324"/>
                </a:cubicBezTo>
                <a:cubicBezTo>
                  <a:pt x="4245" y="6340"/>
                  <a:pt x="4214" y="6368"/>
                  <a:pt x="4164" y="6389"/>
                </a:cubicBezTo>
                <a:cubicBezTo>
                  <a:pt x="4052" y="6433"/>
                  <a:pt x="4092" y="6499"/>
                  <a:pt x="4213" y="6471"/>
                </a:cubicBezTo>
                <a:cubicBezTo>
                  <a:pt x="4267" y="6458"/>
                  <a:pt x="4308" y="6468"/>
                  <a:pt x="4324" y="6500"/>
                </a:cubicBezTo>
                <a:cubicBezTo>
                  <a:pt x="4364" y="6576"/>
                  <a:pt x="4261" y="6687"/>
                  <a:pt x="4151" y="6688"/>
                </a:cubicBezTo>
                <a:cubicBezTo>
                  <a:pt x="4096" y="6688"/>
                  <a:pt x="4021" y="6706"/>
                  <a:pt x="3984" y="6725"/>
                </a:cubicBezTo>
                <a:cubicBezTo>
                  <a:pt x="3927" y="6756"/>
                  <a:pt x="3929" y="6758"/>
                  <a:pt x="3993" y="6743"/>
                </a:cubicBezTo>
                <a:cubicBezTo>
                  <a:pt x="4034" y="6733"/>
                  <a:pt x="4089" y="6744"/>
                  <a:pt x="4116" y="6768"/>
                </a:cubicBezTo>
                <a:cubicBezTo>
                  <a:pt x="4185" y="6830"/>
                  <a:pt x="4000" y="7005"/>
                  <a:pt x="3919" y="6955"/>
                </a:cubicBezTo>
                <a:cubicBezTo>
                  <a:pt x="3846" y="6911"/>
                  <a:pt x="3594" y="6948"/>
                  <a:pt x="3563" y="7008"/>
                </a:cubicBezTo>
                <a:cubicBezTo>
                  <a:pt x="3550" y="7034"/>
                  <a:pt x="3509" y="7054"/>
                  <a:pt x="3471" y="7054"/>
                </a:cubicBezTo>
                <a:cubicBezTo>
                  <a:pt x="3381" y="7054"/>
                  <a:pt x="3384" y="7116"/>
                  <a:pt x="3477" y="7192"/>
                </a:cubicBezTo>
                <a:cubicBezTo>
                  <a:pt x="3546" y="7249"/>
                  <a:pt x="3546" y="7258"/>
                  <a:pt x="3477" y="7315"/>
                </a:cubicBezTo>
                <a:cubicBezTo>
                  <a:pt x="3399" y="7379"/>
                  <a:pt x="3418" y="7427"/>
                  <a:pt x="3510" y="7400"/>
                </a:cubicBezTo>
                <a:cubicBezTo>
                  <a:pt x="3540" y="7392"/>
                  <a:pt x="3603" y="7416"/>
                  <a:pt x="3649" y="7453"/>
                </a:cubicBezTo>
                <a:cubicBezTo>
                  <a:pt x="3712" y="7505"/>
                  <a:pt x="3740" y="7511"/>
                  <a:pt x="3766" y="7479"/>
                </a:cubicBezTo>
                <a:cubicBezTo>
                  <a:pt x="3785" y="7456"/>
                  <a:pt x="3899" y="7435"/>
                  <a:pt x="4017" y="7433"/>
                </a:cubicBezTo>
                <a:cubicBezTo>
                  <a:pt x="4135" y="7430"/>
                  <a:pt x="4258" y="7423"/>
                  <a:pt x="4292" y="7416"/>
                </a:cubicBezTo>
                <a:cubicBezTo>
                  <a:pt x="4326" y="7409"/>
                  <a:pt x="4363" y="7423"/>
                  <a:pt x="4375" y="7447"/>
                </a:cubicBezTo>
                <a:cubicBezTo>
                  <a:pt x="4387" y="7472"/>
                  <a:pt x="4356" y="7499"/>
                  <a:pt x="4303" y="7510"/>
                </a:cubicBezTo>
                <a:cubicBezTo>
                  <a:pt x="4193" y="7531"/>
                  <a:pt x="4221" y="7587"/>
                  <a:pt x="4343" y="7587"/>
                </a:cubicBezTo>
                <a:cubicBezTo>
                  <a:pt x="4478" y="7587"/>
                  <a:pt x="4493" y="7650"/>
                  <a:pt x="4365" y="7686"/>
                </a:cubicBezTo>
                <a:cubicBezTo>
                  <a:pt x="4300" y="7705"/>
                  <a:pt x="4260" y="7734"/>
                  <a:pt x="4274" y="7751"/>
                </a:cubicBezTo>
                <a:cubicBezTo>
                  <a:pt x="4288" y="7768"/>
                  <a:pt x="4265" y="7798"/>
                  <a:pt x="4221" y="7817"/>
                </a:cubicBezTo>
                <a:cubicBezTo>
                  <a:pt x="4145" y="7851"/>
                  <a:pt x="4145" y="7855"/>
                  <a:pt x="4220" y="7888"/>
                </a:cubicBezTo>
                <a:cubicBezTo>
                  <a:pt x="4281" y="7916"/>
                  <a:pt x="4288" y="7937"/>
                  <a:pt x="4252" y="7988"/>
                </a:cubicBezTo>
                <a:cubicBezTo>
                  <a:pt x="4199" y="8061"/>
                  <a:pt x="4082" y="8074"/>
                  <a:pt x="4049" y="8010"/>
                </a:cubicBezTo>
                <a:cubicBezTo>
                  <a:pt x="4018" y="7951"/>
                  <a:pt x="3863" y="7946"/>
                  <a:pt x="3833" y="8003"/>
                </a:cubicBezTo>
                <a:cubicBezTo>
                  <a:pt x="3820" y="8029"/>
                  <a:pt x="3829" y="8059"/>
                  <a:pt x="3853" y="8070"/>
                </a:cubicBezTo>
                <a:cubicBezTo>
                  <a:pt x="3877" y="8081"/>
                  <a:pt x="3887" y="8103"/>
                  <a:pt x="3874" y="8118"/>
                </a:cubicBezTo>
                <a:cubicBezTo>
                  <a:pt x="3861" y="8133"/>
                  <a:pt x="3890" y="8181"/>
                  <a:pt x="3937" y="8224"/>
                </a:cubicBezTo>
                <a:cubicBezTo>
                  <a:pt x="4015" y="8296"/>
                  <a:pt x="4015" y="8307"/>
                  <a:pt x="3951" y="8360"/>
                </a:cubicBezTo>
                <a:cubicBezTo>
                  <a:pt x="3887" y="8413"/>
                  <a:pt x="3887" y="8424"/>
                  <a:pt x="3955" y="8480"/>
                </a:cubicBezTo>
                <a:cubicBezTo>
                  <a:pt x="4025" y="8537"/>
                  <a:pt x="4025" y="8545"/>
                  <a:pt x="3948" y="8596"/>
                </a:cubicBezTo>
                <a:cubicBezTo>
                  <a:pt x="3903" y="8627"/>
                  <a:pt x="3824" y="8651"/>
                  <a:pt x="3773" y="8651"/>
                </a:cubicBezTo>
                <a:cubicBezTo>
                  <a:pt x="3630" y="8651"/>
                  <a:pt x="3671" y="8762"/>
                  <a:pt x="3828" y="8801"/>
                </a:cubicBezTo>
                <a:cubicBezTo>
                  <a:pt x="3902" y="8819"/>
                  <a:pt x="3962" y="8855"/>
                  <a:pt x="3962" y="8880"/>
                </a:cubicBezTo>
                <a:cubicBezTo>
                  <a:pt x="3962" y="8931"/>
                  <a:pt x="3542" y="9032"/>
                  <a:pt x="3358" y="9025"/>
                </a:cubicBezTo>
                <a:cubicBezTo>
                  <a:pt x="3113" y="9016"/>
                  <a:pt x="2827" y="8991"/>
                  <a:pt x="2791" y="8977"/>
                </a:cubicBezTo>
                <a:cubicBezTo>
                  <a:pt x="2771" y="8968"/>
                  <a:pt x="2703" y="8964"/>
                  <a:pt x="2642" y="8967"/>
                </a:cubicBezTo>
                <a:cubicBezTo>
                  <a:pt x="2530" y="8973"/>
                  <a:pt x="2473" y="8986"/>
                  <a:pt x="2216" y="9066"/>
                </a:cubicBezTo>
                <a:cubicBezTo>
                  <a:pt x="2142" y="9089"/>
                  <a:pt x="2007" y="9101"/>
                  <a:pt x="1914" y="9092"/>
                </a:cubicBezTo>
                <a:cubicBezTo>
                  <a:pt x="1761" y="9078"/>
                  <a:pt x="1747" y="9084"/>
                  <a:pt x="1757" y="9151"/>
                </a:cubicBezTo>
                <a:cubicBezTo>
                  <a:pt x="1770" y="9235"/>
                  <a:pt x="1732" y="9244"/>
                  <a:pt x="1355" y="9254"/>
                </a:cubicBezTo>
                <a:cubicBezTo>
                  <a:pt x="1222" y="9258"/>
                  <a:pt x="1097" y="9280"/>
                  <a:pt x="1069" y="9305"/>
                </a:cubicBezTo>
                <a:cubicBezTo>
                  <a:pt x="1030" y="9340"/>
                  <a:pt x="1039" y="9350"/>
                  <a:pt x="1111" y="9350"/>
                </a:cubicBezTo>
                <a:cubicBezTo>
                  <a:pt x="1274" y="9350"/>
                  <a:pt x="1262" y="9413"/>
                  <a:pt x="1087" y="9472"/>
                </a:cubicBezTo>
                <a:lnTo>
                  <a:pt x="918" y="9529"/>
                </a:lnTo>
                <a:lnTo>
                  <a:pt x="1045" y="9541"/>
                </a:lnTo>
                <a:cubicBezTo>
                  <a:pt x="1124" y="9549"/>
                  <a:pt x="1206" y="9533"/>
                  <a:pt x="1259" y="9497"/>
                </a:cubicBezTo>
                <a:cubicBezTo>
                  <a:pt x="1326" y="9452"/>
                  <a:pt x="1358" y="9447"/>
                  <a:pt x="1398" y="9477"/>
                </a:cubicBezTo>
                <a:cubicBezTo>
                  <a:pt x="1427" y="9499"/>
                  <a:pt x="1484" y="9516"/>
                  <a:pt x="1525" y="9516"/>
                </a:cubicBezTo>
                <a:cubicBezTo>
                  <a:pt x="1626" y="9516"/>
                  <a:pt x="1723" y="9602"/>
                  <a:pt x="1657" y="9633"/>
                </a:cubicBezTo>
                <a:cubicBezTo>
                  <a:pt x="1630" y="9645"/>
                  <a:pt x="1613" y="9687"/>
                  <a:pt x="1620" y="9726"/>
                </a:cubicBezTo>
                <a:cubicBezTo>
                  <a:pt x="1629" y="9772"/>
                  <a:pt x="1599" y="9810"/>
                  <a:pt x="1531" y="9836"/>
                </a:cubicBezTo>
                <a:cubicBezTo>
                  <a:pt x="1441" y="9869"/>
                  <a:pt x="1438" y="9877"/>
                  <a:pt x="1504" y="9896"/>
                </a:cubicBezTo>
                <a:cubicBezTo>
                  <a:pt x="1546" y="9908"/>
                  <a:pt x="1568" y="9927"/>
                  <a:pt x="1553" y="9938"/>
                </a:cubicBezTo>
                <a:cubicBezTo>
                  <a:pt x="1538" y="9949"/>
                  <a:pt x="1568" y="9981"/>
                  <a:pt x="1618" y="10011"/>
                </a:cubicBezTo>
                <a:cubicBezTo>
                  <a:pt x="1707" y="10065"/>
                  <a:pt x="1703" y="10070"/>
                  <a:pt x="1475" y="10208"/>
                </a:cubicBezTo>
                <a:cubicBezTo>
                  <a:pt x="1347" y="10285"/>
                  <a:pt x="1213" y="10348"/>
                  <a:pt x="1178" y="10348"/>
                </a:cubicBezTo>
                <a:cubicBezTo>
                  <a:pt x="1143" y="10348"/>
                  <a:pt x="1127" y="10364"/>
                  <a:pt x="1143" y="10384"/>
                </a:cubicBezTo>
                <a:cubicBezTo>
                  <a:pt x="1160" y="10403"/>
                  <a:pt x="1131" y="10428"/>
                  <a:pt x="1079" y="10438"/>
                </a:cubicBezTo>
                <a:cubicBezTo>
                  <a:pt x="1005" y="10452"/>
                  <a:pt x="994" y="10467"/>
                  <a:pt x="1034" y="10502"/>
                </a:cubicBezTo>
                <a:cubicBezTo>
                  <a:pt x="1112" y="10572"/>
                  <a:pt x="1047" y="10658"/>
                  <a:pt x="933" y="10636"/>
                </a:cubicBezTo>
                <a:cubicBezTo>
                  <a:pt x="867" y="10623"/>
                  <a:pt x="852" y="10629"/>
                  <a:pt x="884" y="10653"/>
                </a:cubicBezTo>
                <a:cubicBezTo>
                  <a:pt x="970" y="10717"/>
                  <a:pt x="836" y="10882"/>
                  <a:pt x="645" y="10945"/>
                </a:cubicBezTo>
                <a:cubicBezTo>
                  <a:pt x="549" y="10977"/>
                  <a:pt x="441" y="11032"/>
                  <a:pt x="405" y="11067"/>
                </a:cubicBezTo>
                <a:cubicBezTo>
                  <a:pt x="340" y="11129"/>
                  <a:pt x="339" y="11129"/>
                  <a:pt x="435" y="11068"/>
                </a:cubicBezTo>
                <a:cubicBezTo>
                  <a:pt x="501" y="11027"/>
                  <a:pt x="561" y="11014"/>
                  <a:pt x="615" y="11032"/>
                </a:cubicBezTo>
                <a:cubicBezTo>
                  <a:pt x="659" y="11046"/>
                  <a:pt x="720" y="11054"/>
                  <a:pt x="753" y="11050"/>
                </a:cubicBezTo>
                <a:cubicBezTo>
                  <a:pt x="786" y="11046"/>
                  <a:pt x="824" y="11073"/>
                  <a:pt x="837" y="11111"/>
                </a:cubicBezTo>
                <a:cubicBezTo>
                  <a:pt x="850" y="11149"/>
                  <a:pt x="892" y="11175"/>
                  <a:pt x="933" y="11171"/>
                </a:cubicBezTo>
                <a:cubicBezTo>
                  <a:pt x="974" y="11167"/>
                  <a:pt x="1011" y="11177"/>
                  <a:pt x="1015" y="11194"/>
                </a:cubicBezTo>
                <a:cubicBezTo>
                  <a:pt x="1019" y="11210"/>
                  <a:pt x="1055" y="11238"/>
                  <a:pt x="1094" y="11254"/>
                </a:cubicBezTo>
                <a:cubicBezTo>
                  <a:pt x="1134" y="11271"/>
                  <a:pt x="1155" y="11298"/>
                  <a:pt x="1140" y="11315"/>
                </a:cubicBezTo>
                <a:cubicBezTo>
                  <a:pt x="1101" y="11363"/>
                  <a:pt x="839" y="11350"/>
                  <a:pt x="742" y="11296"/>
                </a:cubicBezTo>
                <a:cubicBezTo>
                  <a:pt x="621" y="11228"/>
                  <a:pt x="505" y="11234"/>
                  <a:pt x="448" y="11313"/>
                </a:cubicBezTo>
                <a:cubicBezTo>
                  <a:pt x="387" y="11399"/>
                  <a:pt x="494" y="11439"/>
                  <a:pt x="647" y="11387"/>
                </a:cubicBezTo>
                <a:cubicBezTo>
                  <a:pt x="821" y="11328"/>
                  <a:pt x="936" y="11471"/>
                  <a:pt x="773" y="11544"/>
                </a:cubicBezTo>
                <a:cubicBezTo>
                  <a:pt x="700" y="11577"/>
                  <a:pt x="699" y="11582"/>
                  <a:pt x="768" y="11613"/>
                </a:cubicBezTo>
                <a:cubicBezTo>
                  <a:pt x="822" y="11637"/>
                  <a:pt x="837" y="11676"/>
                  <a:pt x="820" y="11754"/>
                </a:cubicBezTo>
                <a:cubicBezTo>
                  <a:pt x="790" y="11897"/>
                  <a:pt x="730" y="11946"/>
                  <a:pt x="584" y="11946"/>
                </a:cubicBezTo>
                <a:cubicBezTo>
                  <a:pt x="422" y="11946"/>
                  <a:pt x="388" y="11977"/>
                  <a:pt x="475" y="12049"/>
                </a:cubicBezTo>
                <a:cubicBezTo>
                  <a:pt x="568" y="12125"/>
                  <a:pt x="520" y="12179"/>
                  <a:pt x="358" y="12179"/>
                </a:cubicBezTo>
                <a:cubicBezTo>
                  <a:pt x="288" y="12179"/>
                  <a:pt x="217" y="12194"/>
                  <a:pt x="202" y="12212"/>
                </a:cubicBezTo>
                <a:cubicBezTo>
                  <a:pt x="187" y="12230"/>
                  <a:pt x="203" y="12236"/>
                  <a:pt x="240" y="12225"/>
                </a:cubicBezTo>
                <a:cubicBezTo>
                  <a:pt x="306" y="12206"/>
                  <a:pt x="461" y="12336"/>
                  <a:pt x="424" y="12380"/>
                </a:cubicBezTo>
                <a:cubicBezTo>
                  <a:pt x="413" y="12394"/>
                  <a:pt x="436" y="12414"/>
                  <a:pt x="476" y="12425"/>
                </a:cubicBezTo>
                <a:cubicBezTo>
                  <a:pt x="534" y="12442"/>
                  <a:pt x="537" y="12455"/>
                  <a:pt x="493" y="12495"/>
                </a:cubicBezTo>
                <a:cubicBezTo>
                  <a:pt x="463" y="12522"/>
                  <a:pt x="420" y="12535"/>
                  <a:pt x="398" y="12525"/>
                </a:cubicBezTo>
                <a:cubicBezTo>
                  <a:pt x="375" y="12515"/>
                  <a:pt x="362" y="12525"/>
                  <a:pt x="368" y="12548"/>
                </a:cubicBezTo>
                <a:cubicBezTo>
                  <a:pt x="375" y="12571"/>
                  <a:pt x="315" y="12599"/>
                  <a:pt x="230" y="12613"/>
                </a:cubicBezTo>
                <a:cubicBezTo>
                  <a:pt x="86" y="12636"/>
                  <a:pt x="2" y="12689"/>
                  <a:pt x="0" y="12759"/>
                </a:cubicBezTo>
                <a:cubicBezTo>
                  <a:pt x="0" y="12776"/>
                  <a:pt x="25" y="12773"/>
                  <a:pt x="54" y="12752"/>
                </a:cubicBezTo>
                <a:cubicBezTo>
                  <a:pt x="85" y="12728"/>
                  <a:pt x="126" y="12725"/>
                  <a:pt x="154" y="12742"/>
                </a:cubicBezTo>
                <a:cubicBezTo>
                  <a:pt x="181" y="12758"/>
                  <a:pt x="252" y="12776"/>
                  <a:pt x="314" y="12783"/>
                </a:cubicBezTo>
                <a:cubicBezTo>
                  <a:pt x="376" y="12789"/>
                  <a:pt x="426" y="12816"/>
                  <a:pt x="426" y="12844"/>
                </a:cubicBezTo>
                <a:cubicBezTo>
                  <a:pt x="426" y="12872"/>
                  <a:pt x="377" y="12899"/>
                  <a:pt x="314" y="12905"/>
                </a:cubicBezTo>
                <a:cubicBezTo>
                  <a:pt x="97" y="12927"/>
                  <a:pt x="50" y="13037"/>
                  <a:pt x="202" y="13165"/>
                </a:cubicBezTo>
                <a:cubicBezTo>
                  <a:pt x="288" y="13239"/>
                  <a:pt x="294" y="13239"/>
                  <a:pt x="358" y="13179"/>
                </a:cubicBezTo>
                <a:cubicBezTo>
                  <a:pt x="395" y="13145"/>
                  <a:pt x="493" y="13111"/>
                  <a:pt x="574" y="13103"/>
                </a:cubicBezTo>
                <a:cubicBezTo>
                  <a:pt x="716" y="13089"/>
                  <a:pt x="759" y="13111"/>
                  <a:pt x="813" y="13227"/>
                </a:cubicBezTo>
                <a:cubicBezTo>
                  <a:pt x="822" y="13245"/>
                  <a:pt x="869" y="13257"/>
                  <a:pt x="918" y="13254"/>
                </a:cubicBezTo>
                <a:cubicBezTo>
                  <a:pt x="1091" y="13242"/>
                  <a:pt x="1139" y="13271"/>
                  <a:pt x="1058" y="13338"/>
                </a:cubicBezTo>
                <a:cubicBezTo>
                  <a:pt x="965" y="13414"/>
                  <a:pt x="963" y="13465"/>
                  <a:pt x="1054" y="13409"/>
                </a:cubicBezTo>
                <a:cubicBezTo>
                  <a:pt x="1149" y="13350"/>
                  <a:pt x="1343" y="13417"/>
                  <a:pt x="1343" y="13509"/>
                </a:cubicBezTo>
                <a:cubicBezTo>
                  <a:pt x="1343" y="13551"/>
                  <a:pt x="1373" y="13576"/>
                  <a:pt x="1424" y="13576"/>
                </a:cubicBezTo>
                <a:cubicBezTo>
                  <a:pt x="1469" y="13576"/>
                  <a:pt x="1528" y="13594"/>
                  <a:pt x="1557" y="13616"/>
                </a:cubicBezTo>
                <a:cubicBezTo>
                  <a:pt x="1599" y="13646"/>
                  <a:pt x="1589" y="13673"/>
                  <a:pt x="1514" y="13732"/>
                </a:cubicBezTo>
                <a:cubicBezTo>
                  <a:pt x="1434" y="13795"/>
                  <a:pt x="1431" y="13809"/>
                  <a:pt x="1490" y="13809"/>
                </a:cubicBezTo>
                <a:cubicBezTo>
                  <a:pt x="1594" y="13809"/>
                  <a:pt x="1638" y="13879"/>
                  <a:pt x="1562" y="13922"/>
                </a:cubicBezTo>
                <a:cubicBezTo>
                  <a:pt x="1526" y="13943"/>
                  <a:pt x="1498" y="13996"/>
                  <a:pt x="1499" y="14042"/>
                </a:cubicBezTo>
                <a:cubicBezTo>
                  <a:pt x="1502" y="14199"/>
                  <a:pt x="1408" y="14317"/>
                  <a:pt x="1248" y="14355"/>
                </a:cubicBezTo>
                <a:cubicBezTo>
                  <a:pt x="1143" y="14380"/>
                  <a:pt x="1097" y="14412"/>
                  <a:pt x="1097" y="14458"/>
                </a:cubicBezTo>
                <a:cubicBezTo>
                  <a:pt x="1097" y="14507"/>
                  <a:pt x="1062" y="14528"/>
                  <a:pt x="963" y="14536"/>
                </a:cubicBezTo>
                <a:cubicBezTo>
                  <a:pt x="802" y="14549"/>
                  <a:pt x="672" y="14628"/>
                  <a:pt x="672" y="14713"/>
                </a:cubicBezTo>
                <a:cubicBezTo>
                  <a:pt x="672" y="14778"/>
                  <a:pt x="739" y="14796"/>
                  <a:pt x="784" y="14742"/>
                </a:cubicBezTo>
                <a:cubicBezTo>
                  <a:pt x="799" y="14724"/>
                  <a:pt x="896" y="14713"/>
                  <a:pt x="999" y="14718"/>
                </a:cubicBezTo>
                <a:cubicBezTo>
                  <a:pt x="1149" y="14725"/>
                  <a:pt x="1187" y="14741"/>
                  <a:pt x="1187" y="14791"/>
                </a:cubicBezTo>
                <a:cubicBezTo>
                  <a:pt x="1187" y="14833"/>
                  <a:pt x="1141" y="14861"/>
                  <a:pt x="1044" y="14880"/>
                </a:cubicBezTo>
                <a:cubicBezTo>
                  <a:pt x="965" y="14895"/>
                  <a:pt x="890" y="14920"/>
                  <a:pt x="879" y="14933"/>
                </a:cubicBezTo>
                <a:cubicBezTo>
                  <a:pt x="849" y="14969"/>
                  <a:pt x="966" y="15078"/>
                  <a:pt x="1043" y="15086"/>
                </a:cubicBezTo>
                <a:cubicBezTo>
                  <a:pt x="1078" y="15090"/>
                  <a:pt x="1144" y="15120"/>
                  <a:pt x="1189" y="15154"/>
                </a:cubicBezTo>
                <a:cubicBezTo>
                  <a:pt x="1270" y="15213"/>
                  <a:pt x="1274" y="15212"/>
                  <a:pt x="1321" y="15108"/>
                </a:cubicBezTo>
                <a:cubicBezTo>
                  <a:pt x="1354" y="15036"/>
                  <a:pt x="1416" y="14985"/>
                  <a:pt x="1514" y="14955"/>
                </a:cubicBezTo>
                <a:cubicBezTo>
                  <a:pt x="1654" y="14911"/>
                  <a:pt x="1666" y="14914"/>
                  <a:pt x="1825" y="15025"/>
                </a:cubicBezTo>
                <a:cubicBezTo>
                  <a:pt x="1994" y="15143"/>
                  <a:pt x="2136" y="15170"/>
                  <a:pt x="2230" y="15101"/>
                </a:cubicBezTo>
                <a:cubicBezTo>
                  <a:pt x="2272" y="15070"/>
                  <a:pt x="2295" y="15070"/>
                  <a:pt x="2337" y="15101"/>
                </a:cubicBezTo>
                <a:cubicBezTo>
                  <a:pt x="2378" y="15132"/>
                  <a:pt x="2378" y="15149"/>
                  <a:pt x="2337" y="15180"/>
                </a:cubicBezTo>
                <a:cubicBezTo>
                  <a:pt x="2307" y="15202"/>
                  <a:pt x="2283" y="15233"/>
                  <a:pt x="2283" y="15249"/>
                </a:cubicBezTo>
                <a:cubicBezTo>
                  <a:pt x="2283" y="15265"/>
                  <a:pt x="2332" y="15235"/>
                  <a:pt x="2393" y="15182"/>
                </a:cubicBezTo>
                <a:cubicBezTo>
                  <a:pt x="2453" y="15128"/>
                  <a:pt x="2528" y="15083"/>
                  <a:pt x="2560" y="15081"/>
                </a:cubicBezTo>
                <a:cubicBezTo>
                  <a:pt x="2592" y="15079"/>
                  <a:pt x="2658" y="15073"/>
                  <a:pt x="2706" y="15067"/>
                </a:cubicBezTo>
                <a:cubicBezTo>
                  <a:pt x="2845" y="15051"/>
                  <a:pt x="2828" y="15215"/>
                  <a:pt x="2688" y="15240"/>
                </a:cubicBezTo>
                <a:cubicBezTo>
                  <a:pt x="2546" y="15265"/>
                  <a:pt x="2526" y="15323"/>
                  <a:pt x="2635" y="15393"/>
                </a:cubicBezTo>
                <a:cubicBezTo>
                  <a:pt x="2683" y="15424"/>
                  <a:pt x="2713" y="15468"/>
                  <a:pt x="2702" y="15491"/>
                </a:cubicBezTo>
                <a:cubicBezTo>
                  <a:pt x="2672" y="15548"/>
                  <a:pt x="2898" y="15573"/>
                  <a:pt x="2958" y="15520"/>
                </a:cubicBezTo>
                <a:cubicBezTo>
                  <a:pt x="2984" y="15496"/>
                  <a:pt x="3034" y="15484"/>
                  <a:pt x="3067" y="15494"/>
                </a:cubicBezTo>
                <a:cubicBezTo>
                  <a:pt x="3100" y="15503"/>
                  <a:pt x="3150" y="15480"/>
                  <a:pt x="3177" y="15442"/>
                </a:cubicBezTo>
                <a:cubicBezTo>
                  <a:pt x="3219" y="15384"/>
                  <a:pt x="3243" y="15378"/>
                  <a:pt x="3319" y="15408"/>
                </a:cubicBezTo>
                <a:cubicBezTo>
                  <a:pt x="3369" y="15428"/>
                  <a:pt x="3438" y="15437"/>
                  <a:pt x="3472" y="15427"/>
                </a:cubicBezTo>
                <a:cubicBezTo>
                  <a:pt x="3507" y="15417"/>
                  <a:pt x="3561" y="15437"/>
                  <a:pt x="3593" y="15471"/>
                </a:cubicBezTo>
                <a:cubicBezTo>
                  <a:pt x="3676" y="15559"/>
                  <a:pt x="3790" y="15567"/>
                  <a:pt x="3866" y="15491"/>
                </a:cubicBezTo>
                <a:cubicBezTo>
                  <a:pt x="3929" y="15427"/>
                  <a:pt x="3935" y="15428"/>
                  <a:pt x="4081" y="15534"/>
                </a:cubicBezTo>
                <a:cubicBezTo>
                  <a:pt x="4208" y="15627"/>
                  <a:pt x="4234" y="15634"/>
                  <a:pt x="4247" y="15584"/>
                </a:cubicBezTo>
                <a:cubicBezTo>
                  <a:pt x="4278" y="15474"/>
                  <a:pt x="4397" y="15367"/>
                  <a:pt x="4448" y="15404"/>
                </a:cubicBezTo>
                <a:cubicBezTo>
                  <a:pt x="4505" y="15447"/>
                  <a:pt x="4581" y="15452"/>
                  <a:pt x="4547" y="15410"/>
                </a:cubicBezTo>
                <a:cubicBezTo>
                  <a:pt x="4533" y="15394"/>
                  <a:pt x="4552" y="15362"/>
                  <a:pt x="4589" y="15340"/>
                </a:cubicBezTo>
                <a:cubicBezTo>
                  <a:pt x="4680" y="15284"/>
                  <a:pt x="4673" y="15228"/>
                  <a:pt x="4565" y="15156"/>
                </a:cubicBezTo>
                <a:cubicBezTo>
                  <a:pt x="4474" y="15095"/>
                  <a:pt x="4474" y="15094"/>
                  <a:pt x="4660" y="14953"/>
                </a:cubicBezTo>
                <a:lnTo>
                  <a:pt x="4848" y="14813"/>
                </a:lnTo>
                <a:lnTo>
                  <a:pt x="4976" y="14883"/>
                </a:lnTo>
                <a:cubicBezTo>
                  <a:pt x="5047" y="14922"/>
                  <a:pt x="5096" y="14973"/>
                  <a:pt x="5084" y="14997"/>
                </a:cubicBezTo>
                <a:cubicBezTo>
                  <a:pt x="5049" y="15064"/>
                  <a:pt x="5188" y="15099"/>
                  <a:pt x="5388" y="15071"/>
                </a:cubicBezTo>
                <a:cubicBezTo>
                  <a:pt x="5608" y="15041"/>
                  <a:pt x="5668" y="15060"/>
                  <a:pt x="5588" y="15135"/>
                </a:cubicBezTo>
                <a:cubicBezTo>
                  <a:pt x="5447" y="15266"/>
                  <a:pt x="5421" y="15329"/>
                  <a:pt x="5481" y="15394"/>
                </a:cubicBezTo>
                <a:cubicBezTo>
                  <a:pt x="5513" y="15428"/>
                  <a:pt x="5532" y="15485"/>
                  <a:pt x="5525" y="15521"/>
                </a:cubicBezTo>
                <a:cubicBezTo>
                  <a:pt x="5517" y="15556"/>
                  <a:pt x="5544" y="15602"/>
                  <a:pt x="5583" y="15624"/>
                </a:cubicBezTo>
                <a:cubicBezTo>
                  <a:pt x="5647" y="15658"/>
                  <a:pt x="5646" y="15667"/>
                  <a:pt x="5569" y="15709"/>
                </a:cubicBezTo>
                <a:cubicBezTo>
                  <a:pt x="5511" y="15741"/>
                  <a:pt x="5485" y="15796"/>
                  <a:pt x="5486" y="15889"/>
                </a:cubicBezTo>
                <a:cubicBezTo>
                  <a:pt x="5486" y="15990"/>
                  <a:pt x="5455" y="16046"/>
                  <a:pt x="5358" y="16122"/>
                </a:cubicBezTo>
                <a:cubicBezTo>
                  <a:pt x="5236" y="16218"/>
                  <a:pt x="5234" y="16221"/>
                  <a:pt x="5326" y="16232"/>
                </a:cubicBezTo>
                <a:cubicBezTo>
                  <a:pt x="5426" y="16243"/>
                  <a:pt x="5527" y="16385"/>
                  <a:pt x="5488" y="16460"/>
                </a:cubicBezTo>
                <a:cubicBezTo>
                  <a:pt x="5475" y="16486"/>
                  <a:pt x="5433" y="16494"/>
                  <a:pt x="5385" y="16480"/>
                </a:cubicBezTo>
                <a:cubicBezTo>
                  <a:pt x="5318" y="16462"/>
                  <a:pt x="5314" y="16467"/>
                  <a:pt x="5361" y="16510"/>
                </a:cubicBezTo>
                <a:cubicBezTo>
                  <a:pt x="5392" y="16538"/>
                  <a:pt x="5402" y="16571"/>
                  <a:pt x="5385" y="16583"/>
                </a:cubicBezTo>
                <a:cubicBezTo>
                  <a:pt x="5368" y="16596"/>
                  <a:pt x="5350" y="16629"/>
                  <a:pt x="5344" y="16656"/>
                </a:cubicBezTo>
                <a:cubicBezTo>
                  <a:pt x="5336" y="16696"/>
                  <a:pt x="5374" y="16702"/>
                  <a:pt x="5536" y="16687"/>
                </a:cubicBezTo>
                <a:cubicBezTo>
                  <a:pt x="5779" y="16666"/>
                  <a:pt x="5835" y="16686"/>
                  <a:pt x="5774" y="16772"/>
                </a:cubicBezTo>
                <a:cubicBezTo>
                  <a:pt x="5738" y="16822"/>
                  <a:pt x="5749" y="16851"/>
                  <a:pt x="5827" y="16909"/>
                </a:cubicBezTo>
                <a:lnTo>
                  <a:pt x="5925" y="16982"/>
                </a:lnTo>
                <a:lnTo>
                  <a:pt x="5828" y="17031"/>
                </a:lnTo>
                <a:cubicBezTo>
                  <a:pt x="5775" y="17057"/>
                  <a:pt x="5730" y="17096"/>
                  <a:pt x="5730" y="17118"/>
                </a:cubicBezTo>
                <a:cubicBezTo>
                  <a:pt x="5730" y="17140"/>
                  <a:pt x="5658" y="17205"/>
                  <a:pt x="5571" y="17262"/>
                </a:cubicBezTo>
                <a:cubicBezTo>
                  <a:pt x="5430" y="17355"/>
                  <a:pt x="5415" y="17380"/>
                  <a:pt x="5441" y="17481"/>
                </a:cubicBezTo>
                <a:cubicBezTo>
                  <a:pt x="5464" y="17573"/>
                  <a:pt x="5452" y="17604"/>
                  <a:pt x="5376" y="17643"/>
                </a:cubicBezTo>
                <a:cubicBezTo>
                  <a:pt x="5325" y="17670"/>
                  <a:pt x="5295" y="17700"/>
                  <a:pt x="5309" y="17711"/>
                </a:cubicBezTo>
                <a:cubicBezTo>
                  <a:pt x="5324" y="17721"/>
                  <a:pt x="5288" y="17748"/>
                  <a:pt x="5231" y="17771"/>
                </a:cubicBezTo>
                <a:cubicBezTo>
                  <a:pt x="5087" y="17827"/>
                  <a:pt x="5058" y="17869"/>
                  <a:pt x="5118" y="17939"/>
                </a:cubicBezTo>
                <a:cubicBezTo>
                  <a:pt x="5156" y="17985"/>
                  <a:pt x="5156" y="18026"/>
                  <a:pt x="5118" y="18101"/>
                </a:cubicBezTo>
                <a:cubicBezTo>
                  <a:pt x="5068" y="18199"/>
                  <a:pt x="5070" y="18201"/>
                  <a:pt x="5193" y="18185"/>
                </a:cubicBezTo>
                <a:cubicBezTo>
                  <a:pt x="5301" y="18171"/>
                  <a:pt x="5334" y="18186"/>
                  <a:pt x="5423" y="18293"/>
                </a:cubicBezTo>
                <a:cubicBezTo>
                  <a:pt x="5539" y="18433"/>
                  <a:pt x="5553" y="18490"/>
                  <a:pt x="5494" y="18580"/>
                </a:cubicBezTo>
                <a:cubicBezTo>
                  <a:pt x="5469" y="18618"/>
                  <a:pt x="5469" y="18635"/>
                  <a:pt x="5494" y="18624"/>
                </a:cubicBezTo>
                <a:cubicBezTo>
                  <a:pt x="5517" y="18613"/>
                  <a:pt x="5587" y="18625"/>
                  <a:pt x="5652" y="18650"/>
                </a:cubicBezTo>
                <a:cubicBezTo>
                  <a:pt x="5760" y="18691"/>
                  <a:pt x="5771" y="18689"/>
                  <a:pt x="5783" y="18623"/>
                </a:cubicBezTo>
                <a:cubicBezTo>
                  <a:pt x="5793" y="18571"/>
                  <a:pt x="5829" y="18551"/>
                  <a:pt x="5909" y="18551"/>
                </a:cubicBezTo>
                <a:cubicBezTo>
                  <a:pt x="5976" y="18551"/>
                  <a:pt x="6017" y="18568"/>
                  <a:pt x="6010" y="18593"/>
                </a:cubicBezTo>
                <a:cubicBezTo>
                  <a:pt x="5993" y="18654"/>
                  <a:pt x="6123" y="18682"/>
                  <a:pt x="6200" y="18634"/>
                </a:cubicBezTo>
                <a:cubicBezTo>
                  <a:pt x="6255" y="18601"/>
                  <a:pt x="6273" y="18608"/>
                  <a:pt x="6308" y="18676"/>
                </a:cubicBezTo>
                <a:cubicBezTo>
                  <a:pt x="6331" y="18721"/>
                  <a:pt x="6382" y="18767"/>
                  <a:pt x="6420" y="18778"/>
                </a:cubicBezTo>
                <a:cubicBezTo>
                  <a:pt x="6458" y="18788"/>
                  <a:pt x="6479" y="18819"/>
                  <a:pt x="6466" y="18845"/>
                </a:cubicBezTo>
                <a:cubicBezTo>
                  <a:pt x="6453" y="18871"/>
                  <a:pt x="6475" y="18901"/>
                  <a:pt x="6517" y="18913"/>
                </a:cubicBezTo>
                <a:cubicBezTo>
                  <a:pt x="6572" y="18929"/>
                  <a:pt x="6578" y="18946"/>
                  <a:pt x="6542" y="18978"/>
                </a:cubicBezTo>
                <a:cubicBezTo>
                  <a:pt x="6515" y="19002"/>
                  <a:pt x="6498" y="19078"/>
                  <a:pt x="6504" y="19149"/>
                </a:cubicBezTo>
                <a:cubicBezTo>
                  <a:pt x="6516" y="19301"/>
                  <a:pt x="6422" y="19345"/>
                  <a:pt x="6357" y="19217"/>
                </a:cubicBezTo>
                <a:cubicBezTo>
                  <a:pt x="6318" y="19141"/>
                  <a:pt x="6300" y="19135"/>
                  <a:pt x="6219" y="19167"/>
                </a:cubicBezTo>
                <a:cubicBezTo>
                  <a:pt x="6144" y="19197"/>
                  <a:pt x="6132" y="19224"/>
                  <a:pt x="6157" y="19294"/>
                </a:cubicBezTo>
                <a:cubicBezTo>
                  <a:pt x="6175" y="19343"/>
                  <a:pt x="6190" y="19401"/>
                  <a:pt x="6191" y="19424"/>
                </a:cubicBezTo>
                <a:cubicBezTo>
                  <a:pt x="6193" y="19484"/>
                  <a:pt x="6273" y="19475"/>
                  <a:pt x="6402" y="19399"/>
                </a:cubicBezTo>
                <a:cubicBezTo>
                  <a:pt x="6463" y="19364"/>
                  <a:pt x="6540" y="19334"/>
                  <a:pt x="6571" y="19334"/>
                </a:cubicBezTo>
                <a:cubicBezTo>
                  <a:pt x="6655" y="19333"/>
                  <a:pt x="6690" y="19425"/>
                  <a:pt x="6626" y="19483"/>
                </a:cubicBezTo>
                <a:cubicBezTo>
                  <a:pt x="6557" y="19544"/>
                  <a:pt x="6642" y="19638"/>
                  <a:pt x="6754" y="19624"/>
                </a:cubicBezTo>
                <a:cubicBezTo>
                  <a:pt x="6809" y="19617"/>
                  <a:pt x="6827" y="19644"/>
                  <a:pt x="6827" y="19732"/>
                </a:cubicBezTo>
                <a:cubicBezTo>
                  <a:pt x="6828" y="19930"/>
                  <a:pt x="6909" y="20042"/>
                  <a:pt x="7002" y="19973"/>
                </a:cubicBezTo>
                <a:cubicBezTo>
                  <a:pt x="7020" y="19960"/>
                  <a:pt x="7050" y="19947"/>
                  <a:pt x="7066" y="19945"/>
                </a:cubicBezTo>
                <a:cubicBezTo>
                  <a:pt x="7083" y="19944"/>
                  <a:pt x="7153" y="19931"/>
                  <a:pt x="7223" y="19916"/>
                </a:cubicBezTo>
                <a:cubicBezTo>
                  <a:pt x="7322" y="19896"/>
                  <a:pt x="7370" y="19904"/>
                  <a:pt x="7438" y="19955"/>
                </a:cubicBezTo>
                <a:cubicBezTo>
                  <a:pt x="7515" y="20011"/>
                  <a:pt x="7518" y="20033"/>
                  <a:pt x="7471" y="20111"/>
                </a:cubicBezTo>
                <a:cubicBezTo>
                  <a:pt x="7422" y="20191"/>
                  <a:pt x="7427" y="20206"/>
                  <a:pt x="7514" y="20251"/>
                </a:cubicBezTo>
                <a:cubicBezTo>
                  <a:pt x="7568" y="20279"/>
                  <a:pt x="7601" y="20316"/>
                  <a:pt x="7587" y="20333"/>
                </a:cubicBezTo>
                <a:cubicBezTo>
                  <a:pt x="7573" y="20350"/>
                  <a:pt x="7577" y="20365"/>
                  <a:pt x="7596" y="20366"/>
                </a:cubicBezTo>
                <a:cubicBezTo>
                  <a:pt x="7616" y="20368"/>
                  <a:pt x="7697" y="20375"/>
                  <a:pt x="7776" y="20383"/>
                </a:cubicBezTo>
                <a:cubicBezTo>
                  <a:pt x="7882" y="20393"/>
                  <a:pt x="7922" y="20382"/>
                  <a:pt x="7932" y="20341"/>
                </a:cubicBezTo>
                <a:cubicBezTo>
                  <a:pt x="7949" y="20279"/>
                  <a:pt x="8181" y="20256"/>
                  <a:pt x="8271" y="20307"/>
                </a:cubicBezTo>
                <a:cubicBezTo>
                  <a:pt x="8302" y="20325"/>
                  <a:pt x="8327" y="20328"/>
                  <a:pt x="8327" y="20314"/>
                </a:cubicBezTo>
                <a:cubicBezTo>
                  <a:pt x="8327" y="20301"/>
                  <a:pt x="8358" y="20308"/>
                  <a:pt x="8395" y="20331"/>
                </a:cubicBezTo>
                <a:cubicBezTo>
                  <a:pt x="8451" y="20365"/>
                  <a:pt x="8477" y="20363"/>
                  <a:pt x="8544" y="20319"/>
                </a:cubicBezTo>
                <a:cubicBezTo>
                  <a:pt x="8588" y="20289"/>
                  <a:pt x="8636" y="20273"/>
                  <a:pt x="8650" y="20283"/>
                </a:cubicBezTo>
                <a:cubicBezTo>
                  <a:pt x="8663" y="20293"/>
                  <a:pt x="8698" y="20252"/>
                  <a:pt x="8727" y="20192"/>
                </a:cubicBezTo>
                <a:lnTo>
                  <a:pt x="8780" y="20082"/>
                </a:lnTo>
                <a:lnTo>
                  <a:pt x="8890" y="20181"/>
                </a:lnTo>
                <a:cubicBezTo>
                  <a:pt x="8959" y="20243"/>
                  <a:pt x="8999" y="20319"/>
                  <a:pt x="8995" y="20381"/>
                </a:cubicBezTo>
                <a:cubicBezTo>
                  <a:pt x="8985" y="20563"/>
                  <a:pt x="8996" y="20602"/>
                  <a:pt x="9053" y="20577"/>
                </a:cubicBezTo>
                <a:cubicBezTo>
                  <a:pt x="9082" y="20563"/>
                  <a:pt x="9166" y="20547"/>
                  <a:pt x="9240" y="20541"/>
                </a:cubicBezTo>
                <a:cubicBezTo>
                  <a:pt x="9314" y="20535"/>
                  <a:pt x="9431" y="20490"/>
                  <a:pt x="9499" y="20441"/>
                </a:cubicBezTo>
                <a:cubicBezTo>
                  <a:pt x="9613" y="20360"/>
                  <a:pt x="9619" y="20347"/>
                  <a:pt x="9555" y="20295"/>
                </a:cubicBezTo>
                <a:cubicBezTo>
                  <a:pt x="9509" y="20257"/>
                  <a:pt x="9501" y="20230"/>
                  <a:pt x="9533" y="20216"/>
                </a:cubicBezTo>
                <a:cubicBezTo>
                  <a:pt x="9561" y="20203"/>
                  <a:pt x="9566" y="20171"/>
                  <a:pt x="9544" y="20138"/>
                </a:cubicBezTo>
                <a:cubicBezTo>
                  <a:pt x="9438" y="19975"/>
                  <a:pt x="9603" y="19912"/>
                  <a:pt x="9783" y="20046"/>
                </a:cubicBezTo>
                <a:cubicBezTo>
                  <a:pt x="9910" y="20141"/>
                  <a:pt x="10094" y="20159"/>
                  <a:pt x="10134" y="20082"/>
                </a:cubicBezTo>
                <a:cubicBezTo>
                  <a:pt x="10176" y="20001"/>
                  <a:pt x="10242" y="20024"/>
                  <a:pt x="10320" y="20146"/>
                </a:cubicBezTo>
                <a:cubicBezTo>
                  <a:pt x="10363" y="20213"/>
                  <a:pt x="10455" y="20281"/>
                  <a:pt x="10544" y="20312"/>
                </a:cubicBezTo>
                <a:cubicBezTo>
                  <a:pt x="10639" y="20346"/>
                  <a:pt x="10686" y="20384"/>
                  <a:pt x="10671" y="20412"/>
                </a:cubicBezTo>
                <a:cubicBezTo>
                  <a:pt x="10656" y="20441"/>
                  <a:pt x="10678" y="20456"/>
                  <a:pt x="10730" y="20453"/>
                </a:cubicBezTo>
                <a:cubicBezTo>
                  <a:pt x="10783" y="20450"/>
                  <a:pt x="10816" y="20474"/>
                  <a:pt x="10825" y="20522"/>
                </a:cubicBezTo>
                <a:cubicBezTo>
                  <a:pt x="10833" y="20564"/>
                  <a:pt x="10863" y="20600"/>
                  <a:pt x="10892" y="20602"/>
                </a:cubicBezTo>
                <a:cubicBezTo>
                  <a:pt x="10921" y="20605"/>
                  <a:pt x="10968" y="20609"/>
                  <a:pt x="10997" y="20611"/>
                </a:cubicBezTo>
                <a:cubicBezTo>
                  <a:pt x="11026" y="20613"/>
                  <a:pt x="11092" y="20654"/>
                  <a:pt x="11143" y="20702"/>
                </a:cubicBezTo>
                <a:cubicBezTo>
                  <a:pt x="11215" y="20770"/>
                  <a:pt x="11236" y="20838"/>
                  <a:pt x="11236" y="21002"/>
                </a:cubicBezTo>
                <a:cubicBezTo>
                  <a:pt x="11236" y="21118"/>
                  <a:pt x="11218" y="21260"/>
                  <a:pt x="11196" y="21318"/>
                </a:cubicBezTo>
                <a:cubicBezTo>
                  <a:pt x="11148" y="21442"/>
                  <a:pt x="11225" y="21549"/>
                  <a:pt x="11382" y="21574"/>
                </a:cubicBezTo>
                <a:cubicBezTo>
                  <a:pt x="11532" y="21597"/>
                  <a:pt x="11872" y="21562"/>
                  <a:pt x="11964" y="21514"/>
                </a:cubicBezTo>
                <a:cubicBezTo>
                  <a:pt x="12036" y="21477"/>
                  <a:pt x="12037" y="21468"/>
                  <a:pt x="11976" y="21430"/>
                </a:cubicBezTo>
                <a:cubicBezTo>
                  <a:pt x="11899" y="21383"/>
                  <a:pt x="11885" y="21277"/>
                  <a:pt x="11953" y="21246"/>
                </a:cubicBezTo>
                <a:cubicBezTo>
                  <a:pt x="11978" y="21235"/>
                  <a:pt x="11997" y="21073"/>
                  <a:pt x="11997" y="20876"/>
                </a:cubicBezTo>
                <a:cubicBezTo>
                  <a:pt x="11997" y="20509"/>
                  <a:pt x="12038" y="20398"/>
                  <a:pt x="12171" y="20398"/>
                </a:cubicBezTo>
                <a:cubicBezTo>
                  <a:pt x="12215" y="20398"/>
                  <a:pt x="12266" y="20386"/>
                  <a:pt x="12284" y="20373"/>
                </a:cubicBezTo>
                <a:cubicBezTo>
                  <a:pt x="12318" y="20348"/>
                  <a:pt x="12341" y="20343"/>
                  <a:pt x="12468" y="20335"/>
                </a:cubicBezTo>
                <a:cubicBezTo>
                  <a:pt x="12504" y="20333"/>
                  <a:pt x="12535" y="20310"/>
                  <a:pt x="12535" y="20283"/>
                </a:cubicBezTo>
                <a:cubicBezTo>
                  <a:pt x="12535" y="20209"/>
                  <a:pt x="12632" y="20182"/>
                  <a:pt x="12690" y="20241"/>
                </a:cubicBezTo>
                <a:cubicBezTo>
                  <a:pt x="12760" y="20312"/>
                  <a:pt x="12865" y="20326"/>
                  <a:pt x="12869" y="20265"/>
                </a:cubicBezTo>
                <a:cubicBezTo>
                  <a:pt x="12872" y="20215"/>
                  <a:pt x="12893" y="20214"/>
                  <a:pt x="13184" y="20245"/>
                </a:cubicBezTo>
                <a:cubicBezTo>
                  <a:pt x="13297" y="20257"/>
                  <a:pt x="13348" y="20235"/>
                  <a:pt x="13506" y="20109"/>
                </a:cubicBezTo>
                <a:cubicBezTo>
                  <a:pt x="13608" y="20026"/>
                  <a:pt x="13704" y="19937"/>
                  <a:pt x="13717" y="19912"/>
                </a:cubicBezTo>
                <a:cubicBezTo>
                  <a:pt x="13735" y="19877"/>
                  <a:pt x="13768" y="19874"/>
                  <a:pt x="13854" y="19899"/>
                </a:cubicBezTo>
                <a:cubicBezTo>
                  <a:pt x="13945" y="19924"/>
                  <a:pt x="13967" y="19920"/>
                  <a:pt x="13967" y="19880"/>
                </a:cubicBezTo>
                <a:cubicBezTo>
                  <a:pt x="13967" y="19782"/>
                  <a:pt x="14099" y="19634"/>
                  <a:pt x="14169" y="19654"/>
                </a:cubicBezTo>
                <a:cubicBezTo>
                  <a:pt x="14212" y="19667"/>
                  <a:pt x="14238" y="19651"/>
                  <a:pt x="14243" y="19610"/>
                </a:cubicBezTo>
                <a:cubicBezTo>
                  <a:pt x="14246" y="19576"/>
                  <a:pt x="14251" y="19530"/>
                  <a:pt x="14254" y="19506"/>
                </a:cubicBezTo>
                <a:cubicBezTo>
                  <a:pt x="14257" y="19483"/>
                  <a:pt x="14287" y="19450"/>
                  <a:pt x="14322" y="19434"/>
                </a:cubicBezTo>
                <a:cubicBezTo>
                  <a:pt x="14375" y="19410"/>
                  <a:pt x="14376" y="19395"/>
                  <a:pt x="14329" y="19354"/>
                </a:cubicBezTo>
                <a:cubicBezTo>
                  <a:pt x="14253" y="19286"/>
                  <a:pt x="14304" y="19234"/>
                  <a:pt x="14451" y="19229"/>
                </a:cubicBezTo>
                <a:cubicBezTo>
                  <a:pt x="14564" y="19225"/>
                  <a:pt x="14564" y="19223"/>
                  <a:pt x="14465" y="19209"/>
                </a:cubicBezTo>
                <a:cubicBezTo>
                  <a:pt x="14407" y="19201"/>
                  <a:pt x="14350" y="19167"/>
                  <a:pt x="14338" y="19133"/>
                </a:cubicBezTo>
                <a:cubicBezTo>
                  <a:pt x="14316" y="19072"/>
                  <a:pt x="14224" y="19026"/>
                  <a:pt x="14106" y="19020"/>
                </a:cubicBezTo>
                <a:cubicBezTo>
                  <a:pt x="14002" y="19015"/>
                  <a:pt x="14000" y="18941"/>
                  <a:pt x="14103" y="18900"/>
                </a:cubicBezTo>
                <a:cubicBezTo>
                  <a:pt x="14156" y="18879"/>
                  <a:pt x="14210" y="18869"/>
                  <a:pt x="14223" y="18879"/>
                </a:cubicBezTo>
                <a:cubicBezTo>
                  <a:pt x="14257" y="18905"/>
                  <a:pt x="14435" y="18731"/>
                  <a:pt x="14436" y="18671"/>
                </a:cubicBezTo>
                <a:cubicBezTo>
                  <a:pt x="14437" y="18591"/>
                  <a:pt x="14526" y="18595"/>
                  <a:pt x="14651" y="18681"/>
                </a:cubicBezTo>
                <a:cubicBezTo>
                  <a:pt x="14828" y="18803"/>
                  <a:pt x="14936" y="18817"/>
                  <a:pt x="15000" y="18730"/>
                </a:cubicBezTo>
                <a:lnTo>
                  <a:pt x="15053" y="18657"/>
                </a:lnTo>
                <a:lnTo>
                  <a:pt x="15130" y="18733"/>
                </a:lnTo>
                <a:cubicBezTo>
                  <a:pt x="15183" y="18786"/>
                  <a:pt x="15218" y="18797"/>
                  <a:pt x="15240" y="18770"/>
                </a:cubicBezTo>
                <a:cubicBezTo>
                  <a:pt x="15258" y="18749"/>
                  <a:pt x="15312" y="18740"/>
                  <a:pt x="15359" y="18752"/>
                </a:cubicBezTo>
                <a:cubicBezTo>
                  <a:pt x="15462" y="18776"/>
                  <a:pt x="15472" y="18725"/>
                  <a:pt x="15376" y="18666"/>
                </a:cubicBezTo>
                <a:cubicBezTo>
                  <a:pt x="15298" y="18618"/>
                  <a:pt x="15306" y="18491"/>
                  <a:pt x="15395" y="18371"/>
                </a:cubicBezTo>
                <a:cubicBezTo>
                  <a:pt x="15448" y="18300"/>
                  <a:pt x="15447" y="18294"/>
                  <a:pt x="15381" y="18313"/>
                </a:cubicBezTo>
                <a:cubicBezTo>
                  <a:pt x="15269" y="18345"/>
                  <a:pt x="15188" y="18168"/>
                  <a:pt x="15289" y="18113"/>
                </a:cubicBezTo>
                <a:cubicBezTo>
                  <a:pt x="15416" y="18044"/>
                  <a:pt x="15689" y="18165"/>
                  <a:pt x="15644" y="18270"/>
                </a:cubicBezTo>
                <a:cubicBezTo>
                  <a:pt x="15622" y="18323"/>
                  <a:pt x="15728" y="18387"/>
                  <a:pt x="15815" y="18373"/>
                </a:cubicBezTo>
                <a:cubicBezTo>
                  <a:pt x="15834" y="18370"/>
                  <a:pt x="15861" y="18390"/>
                  <a:pt x="15875" y="18418"/>
                </a:cubicBezTo>
                <a:cubicBezTo>
                  <a:pt x="15916" y="18496"/>
                  <a:pt x="16024" y="18476"/>
                  <a:pt x="16073" y="18382"/>
                </a:cubicBezTo>
                <a:cubicBezTo>
                  <a:pt x="16097" y="18335"/>
                  <a:pt x="16137" y="18307"/>
                  <a:pt x="16163" y="18319"/>
                </a:cubicBezTo>
                <a:cubicBezTo>
                  <a:pt x="16190" y="18331"/>
                  <a:pt x="16266" y="18324"/>
                  <a:pt x="16334" y="18303"/>
                </a:cubicBezTo>
                <a:cubicBezTo>
                  <a:pt x="16421" y="18277"/>
                  <a:pt x="16494" y="18275"/>
                  <a:pt x="16578" y="18299"/>
                </a:cubicBezTo>
                <a:cubicBezTo>
                  <a:pt x="16714" y="18338"/>
                  <a:pt x="16832" y="18314"/>
                  <a:pt x="16832" y="18249"/>
                </a:cubicBezTo>
                <a:cubicBezTo>
                  <a:pt x="16832" y="18225"/>
                  <a:pt x="16850" y="18197"/>
                  <a:pt x="16873" y="18187"/>
                </a:cubicBezTo>
                <a:cubicBezTo>
                  <a:pt x="16918" y="18166"/>
                  <a:pt x="17250" y="18550"/>
                  <a:pt x="17250" y="18623"/>
                </a:cubicBezTo>
                <a:cubicBezTo>
                  <a:pt x="17250" y="18647"/>
                  <a:pt x="17260" y="18660"/>
                  <a:pt x="17271" y="18652"/>
                </a:cubicBezTo>
                <a:cubicBezTo>
                  <a:pt x="17283" y="18643"/>
                  <a:pt x="17354" y="18669"/>
                  <a:pt x="17431" y="18708"/>
                </a:cubicBezTo>
                <a:cubicBezTo>
                  <a:pt x="17508" y="18747"/>
                  <a:pt x="17556" y="18766"/>
                  <a:pt x="17537" y="18750"/>
                </a:cubicBezTo>
                <a:cubicBezTo>
                  <a:pt x="17519" y="18735"/>
                  <a:pt x="17536" y="18696"/>
                  <a:pt x="17576" y="18663"/>
                </a:cubicBezTo>
                <a:cubicBezTo>
                  <a:pt x="17644" y="18608"/>
                  <a:pt x="17639" y="18597"/>
                  <a:pt x="17509" y="18500"/>
                </a:cubicBezTo>
                <a:cubicBezTo>
                  <a:pt x="17432" y="18443"/>
                  <a:pt x="17369" y="18377"/>
                  <a:pt x="17369" y="18354"/>
                </a:cubicBezTo>
                <a:cubicBezTo>
                  <a:pt x="17369" y="18278"/>
                  <a:pt x="17428" y="18267"/>
                  <a:pt x="17518" y="18326"/>
                </a:cubicBezTo>
                <a:cubicBezTo>
                  <a:pt x="17587" y="18372"/>
                  <a:pt x="17601" y="18373"/>
                  <a:pt x="17583" y="18335"/>
                </a:cubicBezTo>
                <a:cubicBezTo>
                  <a:pt x="17546" y="18255"/>
                  <a:pt x="17678" y="18164"/>
                  <a:pt x="17775" y="18202"/>
                </a:cubicBezTo>
                <a:cubicBezTo>
                  <a:pt x="17880" y="18244"/>
                  <a:pt x="17949" y="18172"/>
                  <a:pt x="17845" y="18129"/>
                </a:cubicBezTo>
                <a:cubicBezTo>
                  <a:pt x="17805" y="18112"/>
                  <a:pt x="17772" y="18078"/>
                  <a:pt x="17772" y="18054"/>
                </a:cubicBezTo>
                <a:cubicBezTo>
                  <a:pt x="17772" y="18029"/>
                  <a:pt x="17741" y="17991"/>
                  <a:pt x="17704" y="17967"/>
                </a:cubicBezTo>
                <a:cubicBezTo>
                  <a:pt x="17643" y="17930"/>
                  <a:pt x="17646" y="17918"/>
                  <a:pt x="17729" y="17860"/>
                </a:cubicBezTo>
                <a:cubicBezTo>
                  <a:pt x="17816" y="17800"/>
                  <a:pt x="17817" y="17791"/>
                  <a:pt x="17750" y="17715"/>
                </a:cubicBezTo>
                <a:cubicBezTo>
                  <a:pt x="17680" y="17636"/>
                  <a:pt x="17682" y="17633"/>
                  <a:pt x="17825" y="17588"/>
                </a:cubicBezTo>
                <a:cubicBezTo>
                  <a:pt x="17906" y="17563"/>
                  <a:pt x="17992" y="17551"/>
                  <a:pt x="18014" y="17561"/>
                </a:cubicBezTo>
                <a:cubicBezTo>
                  <a:pt x="18037" y="17571"/>
                  <a:pt x="18040" y="17562"/>
                  <a:pt x="18023" y="17541"/>
                </a:cubicBezTo>
                <a:cubicBezTo>
                  <a:pt x="17957" y="17462"/>
                  <a:pt x="18143" y="17456"/>
                  <a:pt x="18228" y="17535"/>
                </a:cubicBezTo>
                <a:cubicBezTo>
                  <a:pt x="18317" y="17616"/>
                  <a:pt x="18475" y="17643"/>
                  <a:pt x="18567" y="17592"/>
                </a:cubicBezTo>
                <a:cubicBezTo>
                  <a:pt x="18611" y="17568"/>
                  <a:pt x="18609" y="17543"/>
                  <a:pt x="18560" y="17474"/>
                </a:cubicBezTo>
                <a:cubicBezTo>
                  <a:pt x="18525" y="17425"/>
                  <a:pt x="18472" y="17338"/>
                  <a:pt x="18442" y="17278"/>
                </a:cubicBezTo>
                <a:cubicBezTo>
                  <a:pt x="18408" y="17210"/>
                  <a:pt x="18358" y="17170"/>
                  <a:pt x="18307" y="17170"/>
                </a:cubicBezTo>
                <a:cubicBezTo>
                  <a:pt x="18262" y="17170"/>
                  <a:pt x="18213" y="17156"/>
                  <a:pt x="18199" y="17139"/>
                </a:cubicBezTo>
                <a:cubicBezTo>
                  <a:pt x="18166" y="17100"/>
                  <a:pt x="18352" y="17019"/>
                  <a:pt x="18442" y="17033"/>
                </a:cubicBezTo>
                <a:cubicBezTo>
                  <a:pt x="18479" y="17038"/>
                  <a:pt x="18459" y="17013"/>
                  <a:pt x="18398" y="16975"/>
                </a:cubicBezTo>
                <a:cubicBezTo>
                  <a:pt x="18306" y="16919"/>
                  <a:pt x="18296" y="16897"/>
                  <a:pt x="18339" y="16848"/>
                </a:cubicBezTo>
                <a:cubicBezTo>
                  <a:pt x="18381" y="16798"/>
                  <a:pt x="18370" y="16771"/>
                  <a:pt x="18279" y="16699"/>
                </a:cubicBezTo>
                <a:cubicBezTo>
                  <a:pt x="18172" y="16614"/>
                  <a:pt x="18170" y="16608"/>
                  <a:pt x="18241" y="16527"/>
                </a:cubicBezTo>
                <a:cubicBezTo>
                  <a:pt x="18303" y="16456"/>
                  <a:pt x="18339" y="16446"/>
                  <a:pt x="18469" y="16462"/>
                </a:cubicBezTo>
                <a:cubicBezTo>
                  <a:pt x="18626" y="16481"/>
                  <a:pt x="18665" y="16448"/>
                  <a:pt x="18570" y="16378"/>
                </a:cubicBezTo>
                <a:cubicBezTo>
                  <a:pt x="18540" y="16356"/>
                  <a:pt x="18533" y="16338"/>
                  <a:pt x="18553" y="16338"/>
                </a:cubicBezTo>
                <a:cubicBezTo>
                  <a:pt x="18573" y="16338"/>
                  <a:pt x="18564" y="16315"/>
                  <a:pt x="18533" y="16288"/>
                </a:cubicBezTo>
                <a:cubicBezTo>
                  <a:pt x="18464" y="16226"/>
                  <a:pt x="18512" y="16109"/>
                  <a:pt x="18585" y="16163"/>
                </a:cubicBezTo>
                <a:cubicBezTo>
                  <a:pt x="18617" y="16187"/>
                  <a:pt x="18671" y="16189"/>
                  <a:pt x="18740" y="16170"/>
                </a:cubicBezTo>
                <a:cubicBezTo>
                  <a:pt x="18799" y="16153"/>
                  <a:pt x="18849" y="16151"/>
                  <a:pt x="18851" y="16164"/>
                </a:cubicBezTo>
                <a:cubicBezTo>
                  <a:pt x="18853" y="16178"/>
                  <a:pt x="18872" y="16146"/>
                  <a:pt x="18893" y="16095"/>
                </a:cubicBezTo>
                <a:cubicBezTo>
                  <a:pt x="18923" y="16020"/>
                  <a:pt x="18911" y="15987"/>
                  <a:pt x="18840" y="15934"/>
                </a:cubicBezTo>
                <a:cubicBezTo>
                  <a:pt x="18755" y="15871"/>
                  <a:pt x="18755" y="15863"/>
                  <a:pt x="18824" y="15806"/>
                </a:cubicBezTo>
                <a:cubicBezTo>
                  <a:pt x="18894" y="15748"/>
                  <a:pt x="18892" y="15740"/>
                  <a:pt x="18803" y="15674"/>
                </a:cubicBezTo>
                <a:cubicBezTo>
                  <a:pt x="18751" y="15635"/>
                  <a:pt x="18720" y="15590"/>
                  <a:pt x="18733" y="15575"/>
                </a:cubicBezTo>
                <a:cubicBezTo>
                  <a:pt x="18762" y="15540"/>
                  <a:pt x="18631" y="15499"/>
                  <a:pt x="18574" y="15525"/>
                </a:cubicBezTo>
                <a:cubicBezTo>
                  <a:pt x="18551" y="15535"/>
                  <a:pt x="18520" y="15520"/>
                  <a:pt x="18505" y="15492"/>
                </a:cubicBezTo>
                <a:cubicBezTo>
                  <a:pt x="18474" y="15430"/>
                  <a:pt x="18569" y="15331"/>
                  <a:pt x="18631" y="15359"/>
                </a:cubicBezTo>
                <a:cubicBezTo>
                  <a:pt x="18655" y="15370"/>
                  <a:pt x="18707" y="15357"/>
                  <a:pt x="18749" y="15329"/>
                </a:cubicBezTo>
                <a:cubicBezTo>
                  <a:pt x="18863" y="15253"/>
                  <a:pt x="18968" y="15250"/>
                  <a:pt x="19038" y="15320"/>
                </a:cubicBezTo>
                <a:cubicBezTo>
                  <a:pt x="19073" y="15355"/>
                  <a:pt x="19141" y="15386"/>
                  <a:pt x="19188" y="15389"/>
                </a:cubicBezTo>
                <a:cubicBezTo>
                  <a:pt x="19235" y="15391"/>
                  <a:pt x="19299" y="15404"/>
                  <a:pt x="19329" y="15418"/>
                </a:cubicBezTo>
                <a:cubicBezTo>
                  <a:pt x="19365" y="15434"/>
                  <a:pt x="19398" y="15415"/>
                  <a:pt x="19426" y="15362"/>
                </a:cubicBezTo>
                <a:cubicBezTo>
                  <a:pt x="19458" y="15299"/>
                  <a:pt x="19496" y="15281"/>
                  <a:pt x="19584" y="15288"/>
                </a:cubicBezTo>
                <a:cubicBezTo>
                  <a:pt x="19647" y="15293"/>
                  <a:pt x="19711" y="15284"/>
                  <a:pt x="19725" y="15267"/>
                </a:cubicBezTo>
                <a:cubicBezTo>
                  <a:pt x="19739" y="15250"/>
                  <a:pt x="19829" y="15304"/>
                  <a:pt x="19927" y="15387"/>
                </a:cubicBezTo>
                <a:cubicBezTo>
                  <a:pt x="20035" y="15478"/>
                  <a:pt x="20129" y="15529"/>
                  <a:pt x="20169" y="15518"/>
                </a:cubicBezTo>
                <a:cubicBezTo>
                  <a:pt x="20224" y="15502"/>
                  <a:pt x="20223" y="15487"/>
                  <a:pt x="20166" y="15405"/>
                </a:cubicBezTo>
                <a:cubicBezTo>
                  <a:pt x="20102" y="15313"/>
                  <a:pt x="20139" y="15246"/>
                  <a:pt x="20230" y="15288"/>
                </a:cubicBezTo>
                <a:cubicBezTo>
                  <a:pt x="20252" y="15298"/>
                  <a:pt x="20283" y="15281"/>
                  <a:pt x="20299" y="15250"/>
                </a:cubicBezTo>
                <a:cubicBezTo>
                  <a:pt x="20318" y="15213"/>
                  <a:pt x="20281" y="15164"/>
                  <a:pt x="20188" y="15102"/>
                </a:cubicBezTo>
                <a:cubicBezTo>
                  <a:pt x="20051" y="15009"/>
                  <a:pt x="20044" y="14940"/>
                  <a:pt x="20170" y="14940"/>
                </a:cubicBezTo>
                <a:cubicBezTo>
                  <a:pt x="20205" y="14940"/>
                  <a:pt x="20234" y="14925"/>
                  <a:pt x="20234" y="14907"/>
                </a:cubicBezTo>
                <a:cubicBezTo>
                  <a:pt x="20234" y="14889"/>
                  <a:pt x="20209" y="14878"/>
                  <a:pt x="20178" y="14882"/>
                </a:cubicBezTo>
                <a:cubicBezTo>
                  <a:pt x="20144" y="14887"/>
                  <a:pt x="20122" y="14853"/>
                  <a:pt x="20122" y="14794"/>
                </a:cubicBezTo>
                <a:cubicBezTo>
                  <a:pt x="20122" y="14686"/>
                  <a:pt x="20186" y="14663"/>
                  <a:pt x="20471" y="14669"/>
                </a:cubicBezTo>
                <a:cubicBezTo>
                  <a:pt x="20608" y="14672"/>
                  <a:pt x="20638" y="14662"/>
                  <a:pt x="20627" y="14616"/>
                </a:cubicBezTo>
                <a:cubicBezTo>
                  <a:pt x="20613" y="14555"/>
                  <a:pt x="20391" y="14375"/>
                  <a:pt x="20328" y="14375"/>
                </a:cubicBezTo>
                <a:cubicBezTo>
                  <a:pt x="20307" y="14375"/>
                  <a:pt x="20257" y="14338"/>
                  <a:pt x="20216" y="14292"/>
                </a:cubicBezTo>
                <a:cubicBezTo>
                  <a:pt x="20145" y="14210"/>
                  <a:pt x="20145" y="14206"/>
                  <a:pt x="20259" y="14174"/>
                </a:cubicBezTo>
                <a:cubicBezTo>
                  <a:pt x="20354" y="14147"/>
                  <a:pt x="20368" y="14131"/>
                  <a:pt x="20327" y="14094"/>
                </a:cubicBezTo>
                <a:cubicBezTo>
                  <a:pt x="20291" y="14062"/>
                  <a:pt x="20289" y="14041"/>
                  <a:pt x="20321" y="14026"/>
                </a:cubicBezTo>
                <a:cubicBezTo>
                  <a:pt x="20390" y="13995"/>
                  <a:pt x="20379" y="13942"/>
                  <a:pt x="20303" y="13942"/>
                </a:cubicBezTo>
                <a:cubicBezTo>
                  <a:pt x="20267" y="13942"/>
                  <a:pt x="20216" y="13912"/>
                  <a:pt x="20190" y="13876"/>
                </a:cubicBezTo>
                <a:cubicBezTo>
                  <a:pt x="20150" y="13821"/>
                  <a:pt x="20157" y="13803"/>
                  <a:pt x="20222" y="13784"/>
                </a:cubicBezTo>
                <a:cubicBezTo>
                  <a:pt x="20319" y="13755"/>
                  <a:pt x="20620" y="13757"/>
                  <a:pt x="20783" y="13787"/>
                </a:cubicBezTo>
                <a:cubicBezTo>
                  <a:pt x="20884" y="13806"/>
                  <a:pt x="20898" y="13800"/>
                  <a:pt x="20883" y="13744"/>
                </a:cubicBezTo>
                <a:cubicBezTo>
                  <a:pt x="20874" y="13706"/>
                  <a:pt x="20899" y="13662"/>
                  <a:pt x="20942" y="13644"/>
                </a:cubicBezTo>
                <a:cubicBezTo>
                  <a:pt x="20984" y="13626"/>
                  <a:pt x="21000" y="13611"/>
                  <a:pt x="20979" y="13610"/>
                </a:cubicBezTo>
                <a:cubicBezTo>
                  <a:pt x="20899" y="13608"/>
                  <a:pt x="21055" y="13510"/>
                  <a:pt x="21138" y="13510"/>
                </a:cubicBezTo>
                <a:cubicBezTo>
                  <a:pt x="21195" y="13510"/>
                  <a:pt x="21213" y="13496"/>
                  <a:pt x="21191" y="13469"/>
                </a:cubicBezTo>
                <a:cubicBezTo>
                  <a:pt x="21147" y="13416"/>
                  <a:pt x="21141" y="13210"/>
                  <a:pt x="21183" y="13190"/>
                </a:cubicBezTo>
                <a:cubicBezTo>
                  <a:pt x="21201" y="13182"/>
                  <a:pt x="21203" y="13153"/>
                  <a:pt x="21190" y="13127"/>
                </a:cubicBezTo>
                <a:cubicBezTo>
                  <a:pt x="21174" y="13097"/>
                  <a:pt x="21209" y="13064"/>
                  <a:pt x="21282" y="13040"/>
                </a:cubicBezTo>
                <a:cubicBezTo>
                  <a:pt x="21391" y="13003"/>
                  <a:pt x="21393" y="12996"/>
                  <a:pt x="21325" y="12940"/>
                </a:cubicBezTo>
                <a:cubicBezTo>
                  <a:pt x="21258" y="12884"/>
                  <a:pt x="21263" y="12873"/>
                  <a:pt x="21401" y="12764"/>
                </a:cubicBezTo>
                <a:cubicBezTo>
                  <a:pt x="21570" y="12631"/>
                  <a:pt x="21600" y="12522"/>
                  <a:pt x="21481" y="12475"/>
                </a:cubicBezTo>
                <a:cubicBezTo>
                  <a:pt x="21435" y="12457"/>
                  <a:pt x="21398" y="12453"/>
                  <a:pt x="21398" y="12467"/>
                </a:cubicBezTo>
                <a:cubicBezTo>
                  <a:pt x="21398" y="12480"/>
                  <a:pt x="21374" y="12474"/>
                  <a:pt x="21345" y="12452"/>
                </a:cubicBezTo>
                <a:cubicBezTo>
                  <a:pt x="21304" y="12421"/>
                  <a:pt x="21314" y="12397"/>
                  <a:pt x="21390" y="12344"/>
                </a:cubicBezTo>
                <a:cubicBezTo>
                  <a:pt x="21518" y="12255"/>
                  <a:pt x="21514" y="12198"/>
                  <a:pt x="21374" y="12131"/>
                </a:cubicBezTo>
                <a:cubicBezTo>
                  <a:pt x="21312" y="12100"/>
                  <a:pt x="21270" y="12066"/>
                  <a:pt x="21281" y="12053"/>
                </a:cubicBezTo>
                <a:cubicBezTo>
                  <a:pt x="21291" y="12040"/>
                  <a:pt x="21220" y="12030"/>
                  <a:pt x="21123" y="12032"/>
                </a:cubicBezTo>
                <a:cubicBezTo>
                  <a:pt x="21025" y="12033"/>
                  <a:pt x="20936" y="12021"/>
                  <a:pt x="20923" y="12005"/>
                </a:cubicBezTo>
                <a:cubicBezTo>
                  <a:pt x="20880" y="11954"/>
                  <a:pt x="21003" y="11879"/>
                  <a:pt x="21128" y="11879"/>
                </a:cubicBezTo>
                <a:cubicBezTo>
                  <a:pt x="21288" y="11879"/>
                  <a:pt x="21308" y="11859"/>
                  <a:pt x="21247" y="11762"/>
                </a:cubicBezTo>
                <a:cubicBezTo>
                  <a:pt x="21192" y="11673"/>
                  <a:pt x="21086" y="11658"/>
                  <a:pt x="20952" y="11720"/>
                </a:cubicBezTo>
                <a:cubicBezTo>
                  <a:pt x="20881" y="11753"/>
                  <a:pt x="20850" y="11749"/>
                  <a:pt x="20773" y="11697"/>
                </a:cubicBezTo>
                <a:cubicBezTo>
                  <a:pt x="20718" y="11660"/>
                  <a:pt x="20696" y="11622"/>
                  <a:pt x="20720" y="11605"/>
                </a:cubicBezTo>
                <a:cubicBezTo>
                  <a:pt x="20743" y="11587"/>
                  <a:pt x="20739" y="11542"/>
                  <a:pt x="20710" y="11495"/>
                </a:cubicBezTo>
                <a:cubicBezTo>
                  <a:pt x="20670" y="11433"/>
                  <a:pt x="20636" y="11421"/>
                  <a:pt x="20548" y="11436"/>
                </a:cubicBezTo>
                <a:cubicBezTo>
                  <a:pt x="20486" y="11447"/>
                  <a:pt x="20416" y="11465"/>
                  <a:pt x="20391" y="11476"/>
                </a:cubicBezTo>
                <a:cubicBezTo>
                  <a:pt x="20319" y="11508"/>
                  <a:pt x="20127" y="11505"/>
                  <a:pt x="20066" y="11470"/>
                </a:cubicBezTo>
                <a:cubicBezTo>
                  <a:pt x="20030" y="11449"/>
                  <a:pt x="19989" y="11452"/>
                  <a:pt x="19948" y="11478"/>
                </a:cubicBezTo>
                <a:cubicBezTo>
                  <a:pt x="19902" y="11506"/>
                  <a:pt x="19876" y="11506"/>
                  <a:pt x="19854" y="11480"/>
                </a:cubicBezTo>
                <a:cubicBezTo>
                  <a:pt x="19832" y="11453"/>
                  <a:pt x="19807" y="11454"/>
                  <a:pt x="19763" y="11481"/>
                </a:cubicBezTo>
                <a:cubicBezTo>
                  <a:pt x="19688" y="11527"/>
                  <a:pt x="19579" y="11488"/>
                  <a:pt x="19645" y="11438"/>
                </a:cubicBezTo>
                <a:cubicBezTo>
                  <a:pt x="19670" y="11420"/>
                  <a:pt x="19679" y="11385"/>
                  <a:pt x="19666" y="11359"/>
                </a:cubicBezTo>
                <a:cubicBezTo>
                  <a:pt x="19653" y="11334"/>
                  <a:pt x="19668" y="11290"/>
                  <a:pt x="19698" y="11262"/>
                </a:cubicBezTo>
                <a:cubicBezTo>
                  <a:pt x="19749" y="11218"/>
                  <a:pt x="19764" y="11218"/>
                  <a:pt x="19831" y="11263"/>
                </a:cubicBezTo>
                <a:cubicBezTo>
                  <a:pt x="19900" y="11310"/>
                  <a:pt x="19918" y="11307"/>
                  <a:pt x="20026" y="11232"/>
                </a:cubicBezTo>
                <a:cubicBezTo>
                  <a:pt x="20170" y="11133"/>
                  <a:pt x="20172" y="11127"/>
                  <a:pt x="20045" y="11102"/>
                </a:cubicBezTo>
                <a:cubicBezTo>
                  <a:pt x="19933" y="11081"/>
                  <a:pt x="19976" y="11028"/>
                  <a:pt x="20122" y="11009"/>
                </a:cubicBezTo>
                <a:cubicBezTo>
                  <a:pt x="20172" y="11002"/>
                  <a:pt x="20212" y="10970"/>
                  <a:pt x="20212" y="10937"/>
                </a:cubicBezTo>
                <a:cubicBezTo>
                  <a:pt x="20212" y="10904"/>
                  <a:pt x="20242" y="10864"/>
                  <a:pt x="20279" y="10848"/>
                </a:cubicBezTo>
                <a:cubicBezTo>
                  <a:pt x="20334" y="10822"/>
                  <a:pt x="20337" y="10804"/>
                  <a:pt x="20292" y="10750"/>
                </a:cubicBezTo>
                <a:cubicBezTo>
                  <a:pt x="20220" y="10663"/>
                  <a:pt x="20278" y="10639"/>
                  <a:pt x="20490" y="10667"/>
                </a:cubicBezTo>
                <a:cubicBezTo>
                  <a:pt x="20628" y="10685"/>
                  <a:pt x="20650" y="10681"/>
                  <a:pt x="20605" y="10646"/>
                </a:cubicBezTo>
                <a:cubicBezTo>
                  <a:pt x="20567" y="10616"/>
                  <a:pt x="20564" y="10591"/>
                  <a:pt x="20597" y="10562"/>
                </a:cubicBezTo>
                <a:cubicBezTo>
                  <a:pt x="20631" y="10531"/>
                  <a:pt x="20605" y="10499"/>
                  <a:pt x="20503" y="10443"/>
                </a:cubicBezTo>
                <a:cubicBezTo>
                  <a:pt x="20378" y="10374"/>
                  <a:pt x="20372" y="10363"/>
                  <a:pt x="20439" y="10327"/>
                </a:cubicBezTo>
                <a:cubicBezTo>
                  <a:pt x="20490" y="10299"/>
                  <a:pt x="20548" y="10295"/>
                  <a:pt x="20630" y="10317"/>
                </a:cubicBezTo>
                <a:lnTo>
                  <a:pt x="20749" y="10348"/>
                </a:lnTo>
                <a:lnTo>
                  <a:pt x="20637" y="10278"/>
                </a:lnTo>
                <a:cubicBezTo>
                  <a:pt x="20576" y="10239"/>
                  <a:pt x="20532" y="10191"/>
                  <a:pt x="20539" y="10172"/>
                </a:cubicBezTo>
                <a:cubicBezTo>
                  <a:pt x="20547" y="10153"/>
                  <a:pt x="20522" y="10156"/>
                  <a:pt x="20485" y="10179"/>
                </a:cubicBezTo>
                <a:cubicBezTo>
                  <a:pt x="20447" y="10202"/>
                  <a:pt x="20396" y="10211"/>
                  <a:pt x="20370" y="10200"/>
                </a:cubicBezTo>
                <a:cubicBezTo>
                  <a:pt x="20309" y="10172"/>
                  <a:pt x="20311" y="10026"/>
                  <a:pt x="20371" y="9998"/>
                </a:cubicBezTo>
                <a:cubicBezTo>
                  <a:pt x="20404" y="9983"/>
                  <a:pt x="20402" y="9964"/>
                  <a:pt x="20369" y="9933"/>
                </a:cubicBezTo>
                <a:cubicBezTo>
                  <a:pt x="20342" y="9910"/>
                  <a:pt x="20324" y="9876"/>
                  <a:pt x="20328" y="9861"/>
                </a:cubicBezTo>
                <a:cubicBezTo>
                  <a:pt x="20350" y="9769"/>
                  <a:pt x="20312" y="9695"/>
                  <a:pt x="20229" y="9666"/>
                </a:cubicBezTo>
                <a:cubicBezTo>
                  <a:pt x="20176" y="9648"/>
                  <a:pt x="20141" y="9618"/>
                  <a:pt x="20150" y="9600"/>
                </a:cubicBezTo>
                <a:cubicBezTo>
                  <a:pt x="20174" y="9554"/>
                  <a:pt x="20536" y="9568"/>
                  <a:pt x="20616" y="9617"/>
                </a:cubicBezTo>
                <a:cubicBezTo>
                  <a:pt x="20716" y="9679"/>
                  <a:pt x="20701" y="9596"/>
                  <a:pt x="20590" y="9480"/>
                </a:cubicBezTo>
                <a:cubicBezTo>
                  <a:pt x="20536" y="9425"/>
                  <a:pt x="20512" y="9367"/>
                  <a:pt x="20532" y="9343"/>
                </a:cubicBezTo>
                <a:cubicBezTo>
                  <a:pt x="20580" y="9286"/>
                  <a:pt x="20549" y="9073"/>
                  <a:pt x="20490" y="9045"/>
                </a:cubicBezTo>
                <a:cubicBezTo>
                  <a:pt x="20417" y="9012"/>
                  <a:pt x="20412" y="8916"/>
                  <a:pt x="20483" y="8896"/>
                </a:cubicBezTo>
                <a:cubicBezTo>
                  <a:pt x="20557" y="8875"/>
                  <a:pt x="20546" y="8780"/>
                  <a:pt x="20462" y="8705"/>
                </a:cubicBezTo>
                <a:cubicBezTo>
                  <a:pt x="20400" y="8650"/>
                  <a:pt x="20205" y="8654"/>
                  <a:pt x="20222" y="8711"/>
                </a:cubicBezTo>
                <a:cubicBezTo>
                  <a:pt x="20227" y="8729"/>
                  <a:pt x="20207" y="8760"/>
                  <a:pt x="20176" y="8779"/>
                </a:cubicBezTo>
                <a:cubicBezTo>
                  <a:pt x="20134" y="8805"/>
                  <a:pt x="20062" y="8779"/>
                  <a:pt x="19906" y="8679"/>
                </a:cubicBezTo>
                <a:cubicBezTo>
                  <a:pt x="19788" y="8605"/>
                  <a:pt x="19704" y="8536"/>
                  <a:pt x="19718" y="8525"/>
                </a:cubicBezTo>
                <a:cubicBezTo>
                  <a:pt x="19732" y="8515"/>
                  <a:pt x="19699" y="8472"/>
                  <a:pt x="19645" y="8430"/>
                </a:cubicBezTo>
                <a:cubicBezTo>
                  <a:pt x="19592" y="8387"/>
                  <a:pt x="19562" y="8342"/>
                  <a:pt x="19578" y="8330"/>
                </a:cubicBezTo>
                <a:cubicBezTo>
                  <a:pt x="19595" y="8318"/>
                  <a:pt x="19573" y="8280"/>
                  <a:pt x="19532" y="8246"/>
                </a:cubicBezTo>
                <a:cubicBezTo>
                  <a:pt x="19432" y="8164"/>
                  <a:pt x="19518" y="8083"/>
                  <a:pt x="19631" y="8153"/>
                </a:cubicBezTo>
                <a:cubicBezTo>
                  <a:pt x="19695" y="8192"/>
                  <a:pt x="19703" y="8190"/>
                  <a:pt x="19690" y="8136"/>
                </a:cubicBezTo>
                <a:cubicBezTo>
                  <a:pt x="19679" y="8092"/>
                  <a:pt x="19708" y="8068"/>
                  <a:pt x="19787" y="8053"/>
                </a:cubicBezTo>
                <a:cubicBezTo>
                  <a:pt x="19848" y="8042"/>
                  <a:pt x="19924" y="7996"/>
                  <a:pt x="19955" y="7951"/>
                </a:cubicBezTo>
                <a:cubicBezTo>
                  <a:pt x="19985" y="7907"/>
                  <a:pt x="20030" y="7873"/>
                  <a:pt x="20054" y="7878"/>
                </a:cubicBezTo>
                <a:cubicBezTo>
                  <a:pt x="20078" y="7882"/>
                  <a:pt x="20087" y="7865"/>
                  <a:pt x="20073" y="7839"/>
                </a:cubicBezTo>
                <a:cubicBezTo>
                  <a:pt x="20060" y="7814"/>
                  <a:pt x="20007" y="7785"/>
                  <a:pt x="19956" y="7775"/>
                </a:cubicBezTo>
                <a:cubicBezTo>
                  <a:pt x="19881" y="7760"/>
                  <a:pt x="19872" y="7747"/>
                  <a:pt x="19914" y="7709"/>
                </a:cubicBezTo>
                <a:cubicBezTo>
                  <a:pt x="19943" y="7683"/>
                  <a:pt x="20014" y="7666"/>
                  <a:pt x="20071" y="7671"/>
                </a:cubicBezTo>
                <a:cubicBezTo>
                  <a:pt x="20205" y="7682"/>
                  <a:pt x="20304" y="7577"/>
                  <a:pt x="20212" y="7520"/>
                </a:cubicBezTo>
                <a:cubicBezTo>
                  <a:pt x="20177" y="7499"/>
                  <a:pt x="20126" y="7491"/>
                  <a:pt x="20099" y="7503"/>
                </a:cubicBezTo>
                <a:cubicBezTo>
                  <a:pt x="20069" y="7517"/>
                  <a:pt x="20038" y="7494"/>
                  <a:pt x="20022" y="7448"/>
                </a:cubicBezTo>
                <a:cubicBezTo>
                  <a:pt x="19985" y="7344"/>
                  <a:pt x="19993" y="7337"/>
                  <a:pt x="20131" y="7337"/>
                </a:cubicBezTo>
                <a:cubicBezTo>
                  <a:pt x="20280" y="7337"/>
                  <a:pt x="20307" y="7283"/>
                  <a:pt x="20187" y="7227"/>
                </a:cubicBezTo>
                <a:cubicBezTo>
                  <a:pt x="20105" y="7189"/>
                  <a:pt x="20084" y="7194"/>
                  <a:pt x="20008" y="7266"/>
                </a:cubicBezTo>
                <a:cubicBezTo>
                  <a:pt x="19921" y="7348"/>
                  <a:pt x="19858" y="7358"/>
                  <a:pt x="19750" y="7308"/>
                </a:cubicBezTo>
                <a:cubicBezTo>
                  <a:pt x="19708" y="7288"/>
                  <a:pt x="19706" y="7269"/>
                  <a:pt x="19740" y="7238"/>
                </a:cubicBezTo>
                <a:cubicBezTo>
                  <a:pt x="19776" y="7207"/>
                  <a:pt x="19772" y="7191"/>
                  <a:pt x="19728" y="7178"/>
                </a:cubicBezTo>
                <a:cubicBezTo>
                  <a:pt x="19665" y="7160"/>
                  <a:pt x="19655" y="7065"/>
                  <a:pt x="19710" y="6999"/>
                </a:cubicBezTo>
                <a:cubicBezTo>
                  <a:pt x="19727" y="6978"/>
                  <a:pt x="19708" y="6952"/>
                  <a:pt x="19669" y="6941"/>
                </a:cubicBezTo>
                <a:cubicBezTo>
                  <a:pt x="19630" y="6930"/>
                  <a:pt x="19608" y="6901"/>
                  <a:pt x="19620" y="6877"/>
                </a:cubicBezTo>
                <a:cubicBezTo>
                  <a:pt x="19649" y="6821"/>
                  <a:pt x="19536" y="6709"/>
                  <a:pt x="19477" y="6736"/>
                </a:cubicBezTo>
                <a:cubicBezTo>
                  <a:pt x="19452" y="6748"/>
                  <a:pt x="19391" y="6726"/>
                  <a:pt x="19340" y="6689"/>
                </a:cubicBezTo>
                <a:cubicBezTo>
                  <a:pt x="19279" y="6643"/>
                  <a:pt x="19202" y="6624"/>
                  <a:pt x="19104" y="6630"/>
                </a:cubicBezTo>
                <a:cubicBezTo>
                  <a:pt x="18981" y="6637"/>
                  <a:pt x="18961" y="6628"/>
                  <a:pt x="18974" y="6572"/>
                </a:cubicBezTo>
                <a:cubicBezTo>
                  <a:pt x="18982" y="6535"/>
                  <a:pt x="19020" y="6479"/>
                  <a:pt x="19058" y="6448"/>
                </a:cubicBezTo>
                <a:cubicBezTo>
                  <a:pt x="19161" y="6362"/>
                  <a:pt x="19098" y="6288"/>
                  <a:pt x="18926" y="6291"/>
                </a:cubicBezTo>
                <a:cubicBezTo>
                  <a:pt x="18749" y="6294"/>
                  <a:pt x="18615" y="6329"/>
                  <a:pt x="18620" y="6373"/>
                </a:cubicBezTo>
                <a:cubicBezTo>
                  <a:pt x="18622" y="6391"/>
                  <a:pt x="18565" y="6407"/>
                  <a:pt x="18494" y="6408"/>
                </a:cubicBezTo>
                <a:cubicBezTo>
                  <a:pt x="18423" y="6410"/>
                  <a:pt x="18318" y="6436"/>
                  <a:pt x="18260" y="6467"/>
                </a:cubicBezTo>
                <a:cubicBezTo>
                  <a:pt x="18136" y="6531"/>
                  <a:pt x="18034" y="6536"/>
                  <a:pt x="17961" y="6482"/>
                </a:cubicBezTo>
                <a:cubicBezTo>
                  <a:pt x="17926" y="6456"/>
                  <a:pt x="17924" y="6430"/>
                  <a:pt x="17953" y="6404"/>
                </a:cubicBezTo>
                <a:cubicBezTo>
                  <a:pt x="18007" y="6356"/>
                  <a:pt x="17889" y="6163"/>
                  <a:pt x="17757" y="6084"/>
                </a:cubicBezTo>
                <a:cubicBezTo>
                  <a:pt x="17679" y="6037"/>
                  <a:pt x="17673" y="6021"/>
                  <a:pt x="17723" y="5976"/>
                </a:cubicBezTo>
                <a:cubicBezTo>
                  <a:pt x="17764" y="5939"/>
                  <a:pt x="17767" y="5923"/>
                  <a:pt x="17732" y="5923"/>
                </a:cubicBezTo>
                <a:cubicBezTo>
                  <a:pt x="17703" y="5923"/>
                  <a:pt x="17660" y="5961"/>
                  <a:pt x="17636" y="6008"/>
                </a:cubicBezTo>
                <a:cubicBezTo>
                  <a:pt x="17613" y="6055"/>
                  <a:pt x="17573" y="6084"/>
                  <a:pt x="17548" y="6072"/>
                </a:cubicBezTo>
                <a:cubicBezTo>
                  <a:pt x="17486" y="6044"/>
                  <a:pt x="17492" y="5912"/>
                  <a:pt x="17560" y="5855"/>
                </a:cubicBezTo>
                <a:cubicBezTo>
                  <a:pt x="17590" y="5829"/>
                  <a:pt x="17570" y="5836"/>
                  <a:pt x="17515" y="5871"/>
                </a:cubicBezTo>
                <a:cubicBezTo>
                  <a:pt x="17459" y="5905"/>
                  <a:pt x="17413" y="5949"/>
                  <a:pt x="17413" y="5970"/>
                </a:cubicBezTo>
                <a:cubicBezTo>
                  <a:pt x="17411" y="6030"/>
                  <a:pt x="17195" y="6164"/>
                  <a:pt x="17129" y="6145"/>
                </a:cubicBezTo>
                <a:cubicBezTo>
                  <a:pt x="17095" y="6136"/>
                  <a:pt x="17046" y="6144"/>
                  <a:pt x="17020" y="6163"/>
                </a:cubicBezTo>
                <a:cubicBezTo>
                  <a:pt x="16994" y="6182"/>
                  <a:pt x="16938" y="6188"/>
                  <a:pt x="16896" y="6176"/>
                </a:cubicBezTo>
                <a:cubicBezTo>
                  <a:pt x="16825" y="6156"/>
                  <a:pt x="16825" y="6150"/>
                  <a:pt x="16896" y="6091"/>
                </a:cubicBezTo>
                <a:cubicBezTo>
                  <a:pt x="16970" y="6031"/>
                  <a:pt x="16967" y="6029"/>
                  <a:pt x="16829" y="6034"/>
                </a:cubicBezTo>
                <a:cubicBezTo>
                  <a:pt x="16667" y="6040"/>
                  <a:pt x="16628" y="5976"/>
                  <a:pt x="16703" y="5829"/>
                </a:cubicBezTo>
                <a:cubicBezTo>
                  <a:pt x="16737" y="5763"/>
                  <a:pt x="16731" y="5737"/>
                  <a:pt x="16680" y="5716"/>
                </a:cubicBezTo>
                <a:cubicBezTo>
                  <a:pt x="16632" y="5696"/>
                  <a:pt x="16616" y="5643"/>
                  <a:pt x="16625" y="5531"/>
                </a:cubicBezTo>
                <a:cubicBezTo>
                  <a:pt x="16636" y="5394"/>
                  <a:pt x="16650" y="5375"/>
                  <a:pt x="16730" y="5383"/>
                </a:cubicBezTo>
                <a:cubicBezTo>
                  <a:pt x="16783" y="5389"/>
                  <a:pt x="16832" y="5370"/>
                  <a:pt x="16849" y="5338"/>
                </a:cubicBezTo>
                <a:cubicBezTo>
                  <a:pt x="16870" y="5297"/>
                  <a:pt x="16893" y="5292"/>
                  <a:pt x="16936" y="5319"/>
                </a:cubicBezTo>
                <a:cubicBezTo>
                  <a:pt x="17022" y="5372"/>
                  <a:pt x="17373" y="5397"/>
                  <a:pt x="17441" y="5355"/>
                </a:cubicBezTo>
                <a:cubicBezTo>
                  <a:pt x="17475" y="5334"/>
                  <a:pt x="17492" y="5274"/>
                  <a:pt x="17481" y="5214"/>
                </a:cubicBezTo>
                <a:cubicBezTo>
                  <a:pt x="17469" y="5140"/>
                  <a:pt x="17491" y="5087"/>
                  <a:pt x="17554" y="5037"/>
                </a:cubicBezTo>
                <a:cubicBezTo>
                  <a:pt x="17666" y="4948"/>
                  <a:pt x="17605" y="4912"/>
                  <a:pt x="17446" y="4973"/>
                </a:cubicBezTo>
                <a:cubicBezTo>
                  <a:pt x="17349" y="5011"/>
                  <a:pt x="17321" y="5011"/>
                  <a:pt x="17280" y="4974"/>
                </a:cubicBezTo>
                <a:cubicBezTo>
                  <a:pt x="17242" y="4940"/>
                  <a:pt x="17271" y="4913"/>
                  <a:pt x="17411" y="4855"/>
                </a:cubicBezTo>
                <a:cubicBezTo>
                  <a:pt x="17551" y="4796"/>
                  <a:pt x="17581" y="4770"/>
                  <a:pt x="17543" y="4736"/>
                </a:cubicBezTo>
                <a:cubicBezTo>
                  <a:pt x="17516" y="4712"/>
                  <a:pt x="17506" y="4667"/>
                  <a:pt x="17522" y="4636"/>
                </a:cubicBezTo>
                <a:cubicBezTo>
                  <a:pt x="17546" y="4589"/>
                  <a:pt x="17573" y="4596"/>
                  <a:pt x="17697" y="4685"/>
                </a:cubicBezTo>
                <a:lnTo>
                  <a:pt x="17842" y="4790"/>
                </a:lnTo>
                <a:lnTo>
                  <a:pt x="17978" y="4728"/>
                </a:lnTo>
                <a:cubicBezTo>
                  <a:pt x="18109" y="4669"/>
                  <a:pt x="18114" y="4658"/>
                  <a:pt x="18105" y="4454"/>
                </a:cubicBezTo>
                <a:cubicBezTo>
                  <a:pt x="18093" y="4176"/>
                  <a:pt x="18096" y="4182"/>
                  <a:pt x="18020" y="4204"/>
                </a:cubicBezTo>
                <a:cubicBezTo>
                  <a:pt x="17984" y="4214"/>
                  <a:pt x="17938" y="4202"/>
                  <a:pt x="17919" y="4177"/>
                </a:cubicBezTo>
                <a:cubicBezTo>
                  <a:pt x="17900" y="4152"/>
                  <a:pt x="17824" y="4127"/>
                  <a:pt x="17750" y="4121"/>
                </a:cubicBezTo>
                <a:cubicBezTo>
                  <a:pt x="17645" y="4112"/>
                  <a:pt x="17618" y="4095"/>
                  <a:pt x="17628" y="4043"/>
                </a:cubicBezTo>
                <a:cubicBezTo>
                  <a:pt x="17635" y="4006"/>
                  <a:pt x="17647" y="3937"/>
                  <a:pt x="17655" y="3890"/>
                </a:cubicBezTo>
                <a:cubicBezTo>
                  <a:pt x="17674" y="3766"/>
                  <a:pt x="17718" y="3727"/>
                  <a:pt x="17838" y="3727"/>
                </a:cubicBezTo>
                <a:cubicBezTo>
                  <a:pt x="18026" y="3727"/>
                  <a:pt x="18088" y="3695"/>
                  <a:pt x="18031" y="3627"/>
                </a:cubicBezTo>
                <a:cubicBezTo>
                  <a:pt x="17991" y="3579"/>
                  <a:pt x="17996" y="3548"/>
                  <a:pt x="18058" y="3478"/>
                </a:cubicBezTo>
                <a:cubicBezTo>
                  <a:pt x="18120" y="3407"/>
                  <a:pt x="18166" y="3392"/>
                  <a:pt x="18279" y="3400"/>
                </a:cubicBezTo>
                <a:cubicBezTo>
                  <a:pt x="18452" y="3413"/>
                  <a:pt x="18509" y="3314"/>
                  <a:pt x="18346" y="3282"/>
                </a:cubicBezTo>
                <a:cubicBezTo>
                  <a:pt x="18233" y="3260"/>
                  <a:pt x="18273" y="3210"/>
                  <a:pt x="18421" y="3187"/>
                </a:cubicBezTo>
                <a:cubicBezTo>
                  <a:pt x="18472" y="3179"/>
                  <a:pt x="18404" y="3158"/>
                  <a:pt x="18265" y="3140"/>
                </a:cubicBezTo>
                <a:cubicBezTo>
                  <a:pt x="18077" y="3116"/>
                  <a:pt x="18010" y="3118"/>
                  <a:pt x="17983" y="3149"/>
                </a:cubicBezTo>
                <a:cubicBezTo>
                  <a:pt x="17945" y="3195"/>
                  <a:pt x="17835" y="3177"/>
                  <a:pt x="17722" y="3105"/>
                </a:cubicBezTo>
                <a:cubicBezTo>
                  <a:pt x="17659" y="3065"/>
                  <a:pt x="17645" y="3066"/>
                  <a:pt x="17623" y="3110"/>
                </a:cubicBezTo>
                <a:cubicBezTo>
                  <a:pt x="17608" y="3138"/>
                  <a:pt x="17565" y="3161"/>
                  <a:pt x="17527" y="3161"/>
                </a:cubicBezTo>
                <a:cubicBezTo>
                  <a:pt x="17490" y="3161"/>
                  <a:pt x="17418" y="3191"/>
                  <a:pt x="17368" y="3228"/>
                </a:cubicBezTo>
                <a:cubicBezTo>
                  <a:pt x="17315" y="3268"/>
                  <a:pt x="17254" y="3286"/>
                  <a:pt x="17222" y="3271"/>
                </a:cubicBezTo>
                <a:cubicBezTo>
                  <a:pt x="17136" y="3231"/>
                  <a:pt x="17041" y="3229"/>
                  <a:pt x="16982" y="3265"/>
                </a:cubicBezTo>
                <a:cubicBezTo>
                  <a:pt x="16943" y="3289"/>
                  <a:pt x="16914" y="3279"/>
                  <a:pt x="16881" y="3234"/>
                </a:cubicBezTo>
                <a:cubicBezTo>
                  <a:pt x="16828" y="3160"/>
                  <a:pt x="16856" y="3128"/>
                  <a:pt x="16973" y="3128"/>
                </a:cubicBezTo>
                <a:cubicBezTo>
                  <a:pt x="17019" y="3128"/>
                  <a:pt x="17056" y="3107"/>
                  <a:pt x="17056" y="3082"/>
                </a:cubicBezTo>
                <a:cubicBezTo>
                  <a:pt x="17056" y="3057"/>
                  <a:pt x="17083" y="3019"/>
                  <a:pt x="17116" y="2999"/>
                </a:cubicBezTo>
                <a:cubicBezTo>
                  <a:pt x="17149" y="2978"/>
                  <a:pt x="17172" y="2928"/>
                  <a:pt x="17168" y="2886"/>
                </a:cubicBezTo>
                <a:cubicBezTo>
                  <a:pt x="17162" y="2827"/>
                  <a:pt x="17131" y="2811"/>
                  <a:pt x="17029" y="2808"/>
                </a:cubicBezTo>
                <a:cubicBezTo>
                  <a:pt x="16953" y="2807"/>
                  <a:pt x="16839" y="2766"/>
                  <a:pt x="16755" y="2711"/>
                </a:cubicBezTo>
                <a:cubicBezTo>
                  <a:pt x="16620" y="2621"/>
                  <a:pt x="16616" y="2612"/>
                  <a:pt x="16684" y="2556"/>
                </a:cubicBezTo>
                <a:cubicBezTo>
                  <a:pt x="16724" y="2523"/>
                  <a:pt x="16778" y="2495"/>
                  <a:pt x="16806" y="2495"/>
                </a:cubicBezTo>
                <a:cubicBezTo>
                  <a:pt x="16833" y="2495"/>
                  <a:pt x="16880" y="2465"/>
                  <a:pt x="16910" y="2429"/>
                </a:cubicBezTo>
                <a:cubicBezTo>
                  <a:pt x="16958" y="2372"/>
                  <a:pt x="16949" y="2341"/>
                  <a:pt x="16842" y="2214"/>
                </a:cubicBezTo>
                <a:lnTo>
                  <a:pt x="16716" y="2064"/>
                </a:lnTo>
                <a:lnTo>
                  <a:pt x="16638" y="2163"/>
                </a:lnTo>
                <a:cubicBezTo>
                  <a:pt x="16585" y="2229"/>
                  <a:pt x="16523" y="2262"/>
                  <a:pt x="16452" y="2262"/>
                </a:cubicBezTo>
                <a:cubicBezTo>
                  <a:pt x="16304" y="2262"/>
                  <a:pt x="16280" y="2309"/>
                  <a:pt x="16389" y="2382"/>
                </a:cubicBezTo>
                <a:cubicBezTo>
                  <a:pt x="16474" y="2439"/>
                  <a:pt x="16475" y="2446"/>
                  <a:pt x="16404" y="2485"/>
                </a:cubicBezTo>
                <a:cubicBezTo>
                  <a:pt x="16296" y="2544"/>
                  <a:pt x="16052" y="2419"/>
                  <a:pt x="16110" y="2335"/>
                </a:cubicBezTo>
                <a:cubicBezTo>
                  <a:pt x="16173" y="2245"/>
                  <a:pt x="16123" y="2197"/>
                  <a:pt x="15987" y="2217"/>
                </a:cubicBezTo>
                <a:cubicBezTo>
                  <a:pt x="15904" y="2229"/>
                  <a:pt x="15844" y="2217"/>
                  <a:pt x="15801" y="2178"/>
                </a:cubicBezTo>
                <a:cubicBezTo>
                  <a:pt x="15746" y="2129"/>
                  <a:pt x="15750" y="2117"/>
                  <a:pt x="15822" y="2077"/>
                </a:cubicBezTo>
                <a:cubicBezTo>
                  <a:pt x="15868" y="2052"/>
                  <a:pt x="15926" y="2041"/>
                  <a:pt x="15951" y="2052"/>
                </a:cubicBezTo>
                <a:cubicBezTo>
                  <a:pt x="15976" y="2064"/>
                  <a:pt x="15982" y="2056"/>
                  <a:pt x="15963" y="2035"/>
                </a:cubicBezTo>
                <a:cubicBezTo>
                  <a:pt x="15946" y="2014"/>
                  <a:pt x="15894" y="1996"/>
                  <a:pt x="15847" y="1996"/>
                </a:cubicBezTo>
                <a:cubicBezTo>
                  <a:pt x="15801" y="1996"/>
                  <a:pt x="15743" y="1970"/>
                  <a:pt x="15719" y="1938"/>
                </a:cubicBezTo>
                <a:cubicBezTo>
                  <a:pt x="15695" y="1906"/>
                  <a:pt x="15660" y="1891"/>
                  <a:pt x="15642" y="1905"/>
                </a:cubicBezTo>
                <a:cubicBezTo>
                  <a:pt x="15624" y="1918"/>
                  <a:pt x="15582" y="1913"/>
                  <a:pt x="15549" y="1892"/>
                </a:cubicBezTo>
                <a:cubicBezTo>
                  <a:pt x="15505" y="1865"/>
                  <a:pt x="15473" y="1866"/>
                  <a:pt x="15426" y="1894"/>
                </a:cubicBezTo>
                <a:cubicBezTo>
                  <a:pt x="15380" y="1923"/>
                  <a:pt x="15355" y="1923"/>
                  <a:pt x="15332" y="1896"/>
                </a:cubicBezTo>
                <a:cubicBezTo>
                  <a:pt x="15312" y="1871"/>
                  <a:pt x="15284" y="1878"/>
                  <a:pt x="15247" y="1915"/>
                </a:cubicBezTo>
                <a:cubicBezTo>
                  <a:pt x="15186" y="1977"/>
                  <a:pt x="15012" y="1966"/>
                  <a:pt x="15030" y="1902"/>
                </a:cubicBezTo>
                <a:cubicBezTo>
                  <a:pt x="15047" y="1845"/>
                  <a:pt x="14955" y="1724"/>
                  <a:pt x="14911" y="1745"/>
                </a:cubicBezTo>
                <a:cubicBezTo>
                  <a:pt x="14864" y="1766"/>
                  <a:pt x="14629" y="1582"/>
                  <a:pt x="14668" y="1553"/>
                </a:cubicBezTo>
                <a:cubicBezTo>
                  <a:pt x="14685" y="1541"/>
                  <a:pt x="14656" y="1530"/>
                  <a:pt x="14604" y="1530"/>
                </a:cubicBezTo>
                <a:cubicBezTo>
                  <a:pt x="14552" y="1530"/>
                  <a:pt x="14498" y="1543"/>
                  <a:pt x="14485" y="1559"/>
                </a:cubicBezTo>
                <a:cubicBezTo>
                  <a:pt x="14471" y="1576"/>
                  <a:pt x="14406" y="1600"/>
                  <a:pt x="14339" y="1612"/>
                </a:cubicBezTo>
                <a:cubicBezTo>
                  <a:pt x="14246" y="1630"/>
                  <a:pt x="14202" y="1618"/>
                  <a:pt x="14146" y="1564"/>
                </a:cubicBezTo>
                <a:cubicBezTo>
                  <a:pt x="14107" y="1525"/>
                  <a:pt x="14045" y="1490"/>
                  <a:pt x="14009" y="1486"/>
                </a:cubicBezTo>
                <a:cubicBezTo>
                  <a:pt x="13973" y="1482"/>
                  <a:pt x="13920" y="1467"/>
                  <a:pt x="13889" y="1452"/>
                </a:cubicBezTo>
                <a:cubicBezTo>
                  <a:pt x="13858" y="1438"/>
                  <a:pt x="13813" y="1436"/>
                  <a:pt x="13788" y="1447"/>
                </a:cubicBezTo>
                <a:cubicBezTo>
                  <a:pt x="13763" y="1459"/>
                  <a:pt x="13686" y="1448"/>
                  <a:pt x="13617" y="1422"/>
                </a:cubicBezTo>
                <a:cubicBezTo>
                  <a:pt x="13533" y="1391"/>
                  <a:pt x="13470" y="1386"/>
                  <a:pt x="13424" y="1408"/>
                </a:cubicBezTo>
                <a:cubicBezTo>
                  <a:pt x="13309" y="1462"/>
                  <a:pt x="13129" y="1350"/>
                  <a:pt x="13139" y="1231"/>
                </a:cubicBezTo>
                <a:cubicBezTo>
                  <a:pt x="13148" y="1120"/>
                  <a:pt x="13112" y="1105"/>
                  <a:pt x="13026" y="1182"/>
                </a:cubicBezTo>
                <a:cubicBezTo>
                  <a:pt x="12931" y="1266"/>
                  <a:pt x="12873" y="1184"/>
                  <a:pt x="12959" y="1087"/>
                </a:cubicBezTo>
                <a:cubicBezTo>
                  <a:pt x="13029" y="1008"/>
                  <a:pt x="13029" y="1001"/>
                  <a:pt x="12947" y="969"/>
                </a:cubicBezTo>
                <a:cubicBezTo>
                  <a:pt x="12880" y="942"/>
                  <a:pt x="12838" y="950"/>
                  <a:pt x="12758" y="1005"/>
                </a:cubicBezTo>
                <a:cubicBezTo>
                  <a:pt x="12607" y="1110"/>
                  <a:pt x="12244" y="1112"/>
                  <a:pt x="12153" y="1008"/>
                </a:cubicBezTo>
                <a:cubicBezTo>
                  <a:pt x="12089" y="936"/>
                  <a:pt x="12094" y="930"/>
                  <a:pt x="12274" y="862"/>
                </a:cubicBezTo>
                <a:lnTo>
                  <a:pt x="12462" y="790"/>
                </a:lnTo>
                <a:lnTo>
                  <a:pt x="12340" y="743"/>
                </a:lnTo>
                <a:cubicBezTo>
                  <a:pt x="12273" y="717"/>
                  <a:pt x="12233" y="679"/>
                  <a:pt x="12249" y="659"/>
                </a:cubicBezTo>
                <a:cubicBezTo>
                  <a:pt x="12267" y="638"/>
                  <a:pt x="12252" y="630"/>
                  <a:pt x="12216" y="640"/>
                </a:cubicBezTo>
                <a:cubicBezTo>
                  <a:pt x="12181" y="649"/>
                  <a:pt x="12124" y="637"/>
                  <a:pt x="12086" y="612"/>
                </a:cubicBezTo>
                <a:cubicBezTo>
                  <a:pt x="12048" y="588"/>
                  <a:pt x="11947" y="563"/>
                  <a:pt x="11862" y="558"/>
                </a:cubicBezTo>
                <a:cubicBezTo>
                  <a:pt x="11735" y="550"/>
                  <a:pt x="11707" y="560"/>
                  <a:pt x="11706" y="612"/>
                </a:cubicBezTo>
                <a:cubicBezTo>
                  <a:pt x="11706" y="647"/>
                  <a:pt x="11680" y="683"/>
                  <a:pt x="11648" y="691"/>
                </a:cubicBezTo>
                <a:cubicBezTo>
                  <a:pt x="11557" y="714"/>
                  <a:pt x="11343" y="875"/>
                  <a:pt x="11308" y="947"/>
                </a:cubicBezTo>
                <a:cubicBezTo>
                  <a:pt x="11279" y="1007"/>
                  <a:pt x="11268" y="1004"/>
                  <a:pt x="11164" y="905"/>
                </a:cubicBezTo>
                <a:cubicBezTo>
                  <a:pt x="11024" y="773"/>
                  <a:pt x="10962" y="768"/>
                  <a:pt x="10996" y="894"/>
                </a:cubicBezTo>
                <a:cubicBezTo>
                  <a:pt x="11037" y="1048"/>
                  <a:pt x="10943" y="1043"/>
                  <a:pt x="10765" y="881"/>
                </a:cubicBezTo>
                <a:cubicBezTo>
                  <a:pt x="10636" y="764"/>
                  <a:pt x="10576" y="735"/>
                  <a:pt x="10494" y="746"/>
                </a:cubicBezTo>
                <a:cubicBezTo>
                  <a:pt x="10435" y="754"/>
                  <a:pt x="10375" y="746"/>
                  <a:pt x="10359" y="728"/>
                </a:cubicBezTo>
                <a:cubicBezTo>
                  <a:pt x="10344" y="709"/>
                  <a:pt x="10305" y="701"/>
                  <a:pt x="10271" y="711"/>
                </a:cubicBezTo>
                <a:cubicBezTo>
                  <a:pt x="10176" y="738"/>
                  <a:pt x="10140" y="660"/>
                  <a:pt x="10226" y="613"/>
                </a:cubicBezTo>
                <a:cubicBezTo>
                  <a:pt x="10299" y="574"/>
                  <a:pt x="10297" y="566"/>
                  <a:pt x="10205" y="498"/>
                </a:cubicBezTo>
                <a:cubicBezTo>
                  <a:pt x="10120" y="435"/>
                  <a:pt x="10094" y="431"/>
                  <a:pt x="10004" y="467"/>
                </a:cubicBezTo>
                <a:cubicBezTo>
                  <a:pt x="9947" y="489"/>
                  <a:pt x="9869" y="499"/>
                  <a:pt x="9832" y="488"/>
                </a:cubicBezTo>
                <a:cubicBezTo>
                  <a:pt x="9795" y="478"/>
                  <a:pt x="9700" y="492"/>
                  <a:pt x="9624" y="521"/>
                </a:cubicBezTo>
                <a:cubicBezTo>
                  <a:pt x="9491" y="570"/>
                  <a:pt x="9479" y="569"/>
                  <a:pt x="9377" y="498"/>
                </a:cubicBezTo>
                <a:cubicBezTo>
                  <a:pt x="9318" y="456"/>
                  <a:pt x="9279" y="411"/>
                  <a:pt x="9291" y="398"/>
                </a:cubicBezTo>
                <a:cubicBezTo>
                  <a:pt x="9302" y="384"/>
                  <a:pt x="9275" y="376"/>
                  <a:pt x="9233" y="378"/>
                </a:cubicBezTo>
                <a:cubicBezTo>
                  <a:pt x="9183" y="381"/>
                  <a:pt x="9155" y="356"/>
                  <a:pt x="9151" y="307"/>
                </a:cubicBezTo>
                <a:cubicBezTo>
                  <a:pt x="9140" y="192"/>
                  <a:pt x="9136" y="189"/>
                  <a:pt x="9067" y="232"/>
                </a:cubicBezTo>
                <a:cubicBezTo>
                  <a:pt x="8977" y="287"/>
                  <a:pt x="8897" y="244"/>
                  <a:pt x="8951" y="170"/>
                </a:cubicBezTo>
                <a:cubicBezTo>
                  <a:pt x="9008" y="90"/>
                  <a:pt x="8877" y="34"/>
                  <a:pt x="8668" y="49"/>
                </a:cubicBezTo>
                <a:cubicBezTo>
                  <a:pt x="8579" y="55"/>
                  <a:pt x="8494" y="46"/>
                  <a:pt x="8481" y="30"/>
                </a:cubicBezTo>
                <a:cubicBezTo>
                  <a:pt x="8461" y="6"/>
                  <a:pt x="8430" y="-3"/>
                  <a:pt x="8408" y="1"/>
                </a:cubicBezTo>
                <a:close/>
                <a:moveTo>
                  <a:pt x="7415" y="432"/>
                </a:moveTo>
                <a:cubicBezTo>
                  <a:pt x="7359" y="432"/>
                  <a:pt x="7073" y="528"/>
                  <a:pt x="7073" y="547"/>
                </a:cubicBezTo>
                <a:cubicBezTo>
                  <a:pt x="7073" y="594"/>
                  <a:pt x="7292" y="558"/>
                  <a:pt x="7364" y="499"/>
                </a:cubicBezTo>
                <a:cubicBezTo>
                  <a:pt x="7409" y="462"/>
                  <a:pt x="7432" y="432"/>
                  <a:pt x="7415" y="432"/>
                </a:cubicBezTo>
                <a:close/>
                <a:moveTo>
                  <a:pt x="13027" y="599"/>
                </a:moveTo>
                <a:cubicBezTo>
                  <a:pt x="13025" y="597"/>
                  <a:pt x="13007" y="607"/>
                  <a:pt x="12971" y="628"/>
                </a:cubicBezTo>
                <a:cubicBezTo>
                  <a:pt x="12928" y="653"/>
                  <a:pt x="12893" y="679"/>
                  <a:pt x="12893" y="686"/>
                </a:cubicBezTo>
                <a:cubicBezTo>
                  <a:pt x="12893" y="713"/>
                  <a:pt x="12929" y="696"/>
                  <a:pt x="12988" y="640"/>
                </a:cubicBezTo>
                <a:cubicBezTo>
                  <a:pt x="13016" y="614"/>
                  <a:pt x="13029" y="600"/>
                  <a:pt x="13027" y="599"/>
                </a:cubicBezTo>
                <a:close/>
                <a:moveTo>
                  <a:pt x="13375" y="734"/>
                </a:moveTo>
                <a:cubicBezTo>
                  <a:pt x="13353" y="734"/>
                  <a:pt x="13340" y="744"/>
                  <a:pt x="13340" y="765"/>
                </a:cubicBezTo>
                <a:cubicBezTo>
                  <a:pt x="13340" y="783"/>
                  <a:pt x="13386" y="799"/>
                  <a:pt x="13441" y="798"/>
                </a:cubicBezTo>
                <a:cubicBezTo>
                  <a:pt x="13523" y="798"/>
                  <a:pt x="13529" y="791"/>
                  <a:pt x="13475" y="765"/>
                </a:cubicBezTo>
                <a:cubicBezTo>
                  <a:pt x="13431" y="744"/>
                  <a:pt x="13398" y="734"/>
                  <a:pt x="13375" y="734"/>
                </a:cubicBezTo>
                <a:close/>
                <a:moveTo>
                  <a:pt x="14293" y="1180"/>
                </a:moveTo>
                <a:cubicBezTo>
                  <a:pt x="14279" y="1187"/>
                  <a:pt x="14278" y="1212"/>
                  <a:pt x="14297" y="1249"/>
                </a:cubicBezTo>
                <a:cubicBezTo>
                  <a:pt x="14312" y="1278"/>
                  <a:pt x="14345" y="1292"/>
                  <a:pt x="14371" y="1280"/>
                </a:cubicBezTo>
                <a:cubicBezTo>
                  <a:pt x="14404" y="1265"/>
                  <a:pt x="14402" y="1243"/>
                  <a:pt x="14366" y="1210"/>
                </a:cubicBezTo>
                <a:cubicBezTo>
                  <a:pt x="14333" y="1181"/>
                  <a:pt x="14307" y="1172"/>
                  <a:pt x="14293" y="1180"/>
                </a:cubicBezTo>
                <a:close/>
                <a:moveTo>
                  <a:pt x="16273" y="2029"/>
                </a:moveTo>
                <a:cubicBezTo>
                  <a:pt x="16233" y="2029"/>
                  <a:pt x="16213" y="2044"/>
                  <a:pt x="16228" y="2063"/>
                </a:cubicBezTo>
                <a:cubicBezTo>
                  <a:pt x="16243" y="2081"/>
                  <a:pt x="16263" y="2096"/>
                  <a:pt x="16273" y="2096"/>
                </a:cubicBezTo>
                <a:cubicBezTo>
                  <a:pt x="16282" y="2096"/>
                  <a:pt x="16302" y="2081"/>
                  <a:pt x="16317" y="2063"/>
                </a:cubicBezTo>
                <a:cubicBezTo>
                  <a:pt x="16333" y="2044"/>
                  <a:pt x="16312" y="2029"/>
                  <a:pt x="16273" y="2029"/>
                </a:cubicBezTo>
                <a:close/>
                <a:moveTo>
                  <a:pt x="18097" y="2853"/>
                </a:moveTo>
                <a:cubicBezTo>
                  <a:pt x="18066" y="2861"/>
                  <a:pt x="18050" y="2878"/>
                  <a:pt x="18060" y="2890"/>
                </a:cubicBezTo>
                <a:cubicBezTo>
                  <a:pt x="18085" y="2920"/>
                  <a:pt x="18265" y="2921"/>
                  <a:pt x="18265" y="2890"/>
                </a:cubicBezTo>
                <a:cubicBezTo>
                  <a:pt x="18265" y="2858"/>
                  <a:pt x="18163" y="2835"/>
                  <a:pt x="18097" y="2853"/>
                </a:cubicBezTo>
                <a:close/>
                <a:moveTo>
                  <a:pt x="4995" y="3327"/>
                </a:moveTo>
                <a:cubicBezTo>
                  <a:pt x="4959" y="3327"/>
                  <a:pt x="4917" y="3342"/>
                  <a:pt x="4902" y="3360"/>
                </a:cubicBezTo>
                <a:cubicBezTo>
                  <a:pt x="4887" y="3379"/>
                  <a:pt x="4916" y="3394"/>
                  <a:pt x="4967" y="3394"/>
                </a:cubicBezTo>
                <a:cubicBezTo>
                  <a:pt x="5017" y="3394"/>
                  <a:pt x="5059" y="3379"/>
                  <a:pt x="5059" y="3360"/>
                </a:cubicBezTo>
                <a:cubicBezTo>
                  <a:pt x="5059" y="3342"/>
                  <a:pt x="5030" y="3327"/>
                  <a:pt x="4995" y="3327"/>
                </a:cubicBezTo>
                <a:close/>
                <a:moveTo>
                  <a:pt x="4035" y="7553"/>
                </a:moveTo>
                <a:cubicBezTo>
                  <a:pt x="4010" y="7553"/>
                  <a:pt x="3977" y="7568"/>
                  <a:pt x="3962" y="7587"/>
                </a:cubicBezTo>
                <a:cubicBezTo>
                  <a:pt x="3947" y="7605"/>
                  <a:pt x="3954" y="7620"/>
                  <a:pt x="3979" y="7620"/>
                </a:cubicBezTo>
                <a:cubicBezTo>
                  <a:pt x="4004" y="7620"/>
                  <a:pt x="4036" y="7605"/>
                  <a:pt x="4052" y="7587"/>
                </a:cubicBezTo>
                <a:cubicBezTo>
                  <a:pt x="4067" y="7568"/>
                  <a:pt x="4059" y="7553"/>
                  <a:pt x="4035" y="7553"/>
                </a:cubicBezTo>
                <a:close/>
                <a:moveTo>
                  <a:pt x="21325" y="13460"/>
                </a:moveTo>
                <a:cubicBezTo>
                  <a:pt x="21310" y="13461"/>
                  <a:pt x="21296" y="13465"/>
                  <a:pt x="21289" y="13473"/>
                </a:cubicBezTo>
                <a:cubicBezTo>
                  <a:pt x="21277" y="13488"/>
                  <a:pt x="21279" y="13510"/>
                  <a:pt x="21295" y="13522"/>
                </a:cubicBezTo>
                <a:cubicBezTo>
                  <a:pt x="21337" y="13554"/>
                  <a:pt x="21443" y="13547"/>
                  <a:pt x="21443" y="13513"/>
                </a:cubicBezTo>
                <a:cubicBezTo>
                  <a:pt x="21443" y="13482"/>
                  <a:pt x="21373" y="13457"/>
                  <a:pt x="21325" y="13460"/>
                </a:cubicBezTo>
                <a:close/>
              </a:path>
            </a:pathLst>
          </a:custGeom>
          <a:ln w="12700">
            <a:miter lim="400000"/>
          </a:ln>
        </p:spPr>
      </p:pic>
      <p:pic>
        <p:nvPicPr>
          <p:cNvPr id="14" name="4_rgb.jpg"/>
          <p:cNvPicPr>
            <a:picLocks noChangeAspect="1"/>
          </p:cNvPicPr>
          <p:nvPr/>
        </p:nvPicPr>
        <p:blipFill>
          <a:blip r:embed="rId7">
            <a:extLst/>
          </a:blip>
          <a:srcRect l="3137" t="757" r="2330" b="915"/>
          <a:stretch>
            <a:fillRect/>
          </a:stretch>
        </p:blipFill>
        <p:spPr>
          <a:xfrm>
            <a:off x="3725960" y="3221703"/>
            <a:ext cx="6122870" cy="8241729"/>
          </a:xfrm>
          <a:custGeom>
            <a:avLst/>
            <a:gdLst/>
            <a:ahLst/>
            <a:cxnLst>
              <a:cxn ang="0">
                <a:pos x="wd2" y="hd2"/>
              </a:cxn>
              <a:cxn ang="5400000">
                <a:pos x="wd2" y="hd2"/>
              </a:cxn>
              <a:cxn ang="10800000">
                <a:pos x="wd2" y="hd2"/>
              </a:cxn>
              <a:cxn ang="16200000">
                <a:pos x="wd2" y="hd2"/>
              </a:cxn>
            </a:cxnLst>
            <a:rect l="0" t="0" r="r" b="b"/>
            <a:pathLst>
              <a:path w="21567" h="21593" extrusionOk="0">
                <a:moveTo>
                  <a:pt x="8400" y="0"/>
                </a:moveTo>
                <a:cubicBezTo>
                  <a:pt x="8376" y="0"/>
                  <a:pt x="8366" y="20"/>
                  <a:pt x="8379" y="46"/>
                </a:cubicBezTo>
                <a:cubicBezTo>
                  <a:pt x="8415" y="116"/>
                  <a:pt x="8321" y="169"/>
                  <a:pt x="8227" y="132"/>
                </a:cubicBezTo>
                <a:cubicBezTo>
                  <a:pt x="8145" y="99"/>
                  <a:pt x="8007" y="121"/>
                  <a:pt x="8007" y="166"/>
                </a:cubicBezTo>
                <a:cubicBezTo>
                  <a:pt x="8007" y="180"/>
                  <a:pt x="8038" y="210"/>
                  <a:pt x="8074" y="233"/>
                </a:cubicBezTo>
                <a:cubicBezTo>
                  <a:pt x="8111" y="255"/>
                  <a:pt x="8127" y="289"/>
                  <a:pt x="8111" y="309"/>
                </a:cubicBezTo>
                <a:cubicBezTo>
                  <a:pt x="8093" y="330"/>
                  <a:pt x="8108" y="337"/>
                  <a:pt x="8147" y="325"/>
                </a:cubicBezTo>
                <a:cubicBezTo>
                  <a:pt x="8183" y="315"/>
                  <a:pt x="8258" y="341"/>
                  <a:pt x="8314" y="384"/>
                </a:cubicBezTo>
                <a:lnTo>
                  <a:pt x="8414" y="462"/>
                </a:lnTo>
                <a:lnTo>
                  <a:pt x="8262" y="515"/>
                </a:lnTo>
                <a:cubicBezTo>
                  <a:pt x="8178" y="544"/>
                  <a:pt x="8092" y="567"/>
                  <a:pt x="8070" y="564"/>
                </a:cubicBezTo>
                <a:cubicBezTo>
                  <a:pt x="7935" y="545"/>
                  <a:pt x="7838" y="580"/>
                  <a:pt x="7745" y="682"/>
                </a:cubicBezTo>
                <a:cubicBezTo>
                  <a:pt x="7686" y="746"/>
                  <a:pt x="7612" y="799"/>
                  <a:pt x="7581" y="799"/>
                </a:cubicBezTo>
                <a:cubicBezTo>
                  <a:pt x="7550" y="799"/>
                  <a:pt x="7513" y="823"/>
                  <a:pt x="7497" y="853"/>
                </a:cubicBezTo>
                <a:cubicBezTo>
                  <a:pt x="7471" y="903"/>
                  <a:pt x="7463" y="903"/>
                  <a:pt x="7388" y="853"/>
                </a:cubicBezTo>
                <a:cubicBezTo>
                  <a:pt x="7286" y="784"/>
                  <a:pt x="7184" y="782"/>
                  <a:pt x="7219" y="849"/>
                </a:cubicBezTo>
                <a:cubicBezTo>
                  <a:pt x="7233" y="877"/>
                  <a:pt x="7207" y="928"/>
                  <a:pt x="7160" y="963"/>
                </a:cubicBezTo>
                <a:cubicBezTo>
                  <a:pt x="7114" y="997"/>
                  <a:pt x="7088" y="1036"/>
                  <a:pt x="7103" y="1047"/>
                </a:cubicBezTo>
                <a:cubicBezTo>
                  <a:pt x="7118" y="1058"/>
                  <a:pt x="7088" y="1075"/>
                  <a:pt x="7036" y="1085"/>
                </a:cubicBezTo>
                <a:cubicBezTo>
                  <a:pt x="6981" y="1096"/>
                  <a:pt x="6949" y="1123"/>
                  <a:pt x="6962" y="1148"/>
                </a:cubicBezTo>
                <a:cubicBezTo>
                  <a:pt x="6996" y="1214"/>
                  <a:pt x="6924" y="1230"/>
                  <a:pt x="6739" y="1199"/>
                </a:cubicBezTo>
                <a:cubicBezTo>
                  <a:pt x="6597" y="1175"/>
                  <a:pt x="6580" y="1178"/>
                  <a:pt x="6625" y="1219"/>
                </a:cubicBezTo>
                <a:cubicBezTo>
                  <a:pt x="6695" y="1282"/>
                  <a:pt x="6643" y="1314"/>
                  <a:pt x="6471" y="1314"/>
                </a:cubicBezTo>
                <a:cubicBezTo>
                  <a:pt x="6393" y="1314"/>
                  <a:pt x="6326" y="1329"/>
                  <a:pt x="6321" y="1348"/>
                </a:cubicBezTo>
                <a:cubicBezTo>
                  <a:pt x="6317" y="1366"/>
                  <a:pt x="6347" y="1378"/>
                  <a:pt x="6389" y="1374"/>
                </a:cubicBezTo>
                <a:cubicBezTo>
                  <a:pt x="6430" y="1370"/>
                  <a:pt x="6494" y="1374"/>
                  <a:pt x="6530" y="1384"/>
                </a:cubicBezTo>
                <a:cubicBezTo>
                  <a:pt x="6580" y="1397"/>
                  <a:pt x="6569" y="1417"/>
                  <a:pt x="6482" y="1474"/>
                </a:cubicBezTo>
                <a:cubicBezTo>
                  <a:pt x="6421" y="1515"/>
                  <a:pt x="6380" y="1544"/>
                  <a:pt x="6390" y="1540"/>
                </a:cubicBezTo>
                <a:cubicBezTo>
                  <a:pt x="6423" y="1527"/>
                  <a:pt x="6665" y="1631"/>
                  <a:pt x="6665" y="1657"/>
                </a:cubicBezTo>
                <a:cubicBezTo>
                  <a:pt x="6665" y="1702"/>
                  <a:pt x="6560" y="1763"/>
                  <a:pt x="6482" y="1763"/>
                </a:cubicBezTo>
                <a:cubicBezTo>
                  <a:pt x="6441" y="1763"/>
                  <a:pt x="6396" y="1796"/>
                  <a:pt x="6382" y="1835"/>
                </a:cubicBezTo>
                <a:cubicBezTo>
                  <a:pt x="6359" y="1899"/>
                  <a:pt x="6347" y="1902"/>
                  <a:pt x="6278" y="1860"/>
                </a:cubicBezTo>
                <a:cubicBezTo>
                  <a:pt x="6228" y="1830"/>
                  <a:pt x="6213" y="1828"/>
                  <a:pt x="6235" y="1855"/>
                </a:cubicBezTo>
                <a:cubicBezTo>
                  <a:pt x="6257" y="1882"/>
                  <a:pt x="6229" y="1908"/>
                  <a:pt x="6157" y="1929"/>
                </a:cubicBezTo>
                <a:cubicBezTo>
                  <a:pt x="6095" y="1946"/>
                  <a:pt x="6010" y="1999"/>
                  <a:pt x="5969" y="2045"/>
                </a:cubicBezTo>
                <a:cubicBezTo>
                  <a:pt x="5928" y="2092"/>
                  <a:pt x="5851" y="2131"/>
                  <a:pt x="5799" y="2133"/>
                </a:cubicBezTo>
                <a:cubicBezTo>
                  <a:pt x="5734" y="2135"/>
                  <a:pt x="5756" y="2148"/>
                  <a:pt x="5867" y="2174"/>
                </a:cubicBezTo>
                <a:cubicBezTo>
                  <a:pt x="5957" y="2195"/>
                  <a:pt x="6047" y="2224"/>
                  <a:pt x="6066" y="2238"/>
                </a:cubicBezTo>
                <a:cubicBezTo>
                  <a:pt x="6084" y="2251"/>
                  <a:pt x="6134" y="2263"/>
                  <a:pt x="6177" y="2263"/>
                </a:cubicBezTo>
                <a:cubicBezTo>
                  <a:pt x="6296" y="2263"/>
                  <a:pt x="6330" y="2331"/>
                  <a:pt x="6222" y="2352"/>
                </a:cubicBezTo>
                <a:cubicBezTo>
                  <a:pt x="6110" y="2374"/>
                  <a:pt x="6107" y="2391"/>
                  <a:pt x="6198" y="2488"/>
                </a:cubicBezTo>
                <a:cubicBezTo>
                  <a:pt x="6281" y="2576"/>
                  <a:pt x="6261" y="2608"/>
                  <a:pt x="6082" y="2674"/>
                </a:cubicBezTo>
                <a:cubicBezTo>
                  <a:pt x="5959" y="2720"/>
                  <a:pt x="5945" y="2719"/>
                  <a:pt x="5902" y="2659"/>
                </a:cubicBezTo>
                <a:cubicBezTo>
                  <a:pt x="5876" y="2623"/>
                  <a:pt x="5836" y="2602"/>
                  <a:pt x="5813" y="2613"/>
                </a:cubicBezTo>
                <a:cubicBezTo>
                  <a:pt x="5789" y="2624"/>
                  <a:pt x="5746" y="2620"/>
                  <a:pt x="5715" y="2606"/>
                </a:cubicBezTo>
                <a:cubicBezTo>
                  <a:pt x="5684" y="2591"/>
                  <a:pt x="5649" y="2578"/>
                  <a:pt x="5636" y="2577"/>
                </a:cubicBezTo>
                <a:cubicBezTo>
                  <a:pt x="5624" y="2575"/>
                  <a:pt x="5559" y="2554"/>
                  <a:pt x="5492" y="2530"/>
                </a:cubicBezTo>
                <a:cubicBezTo>
                  <a:pt x="5394" y="2494"/>
                  <a:pt x="5358" y="2493"/>
                  <a:pt x="5302" y="2528"/>
                </a:cubicBezTo>
                <a:cubicBezTo>
                  <a:pt x="5247" y="2562"/>
                  <a:pt x="5220" y="2562"/>
                  <a:pt x="5163" y="2527"/>
                </a:cubicBezTo>
                <a:cubicBezTo>
                  <a:pt x="5098" y="2487"/>
                  <a:pt x="5099" y="2478"/>
                  <a:pt x="5174" y="2435"/>
                </a:cubicBezTo>
                <a:cubicBezTo>
                  <a:pt x="5250" y="2392"/>
                  <a:pt x="5247" y="2389"/>
                  <a:pt x="5132" y="2404"/>
                </a:cubicBezTo>
                <a:cubicBezTo>
                  <a:pt x="5064" y="2413"/>
                  <a:pt x="4998" y="2408"/>
                  <a:pt x="4985" y="2392"/>
                </a:cubicBezTo>
                <a:cubicBezTo>
                  <a:pt x="4954" y="2356"/>
                  <a:pt x="4844" y="2390"/>
                  <a:pt x="4816" y="2446"/>
                </a:cubicBezTo>
                <a:cubicBezTo>
                  <a:pt x="4802" y="2473"/>
                  <a:pt x="4852" y="2511"/>
                  <a:pt x="4946" y="2544"/>
                </a:cubicBezTo>
                <a:cubicBezTo>
                  <a:pt x="5096" y="2597"/>
                  <a:pt x="5097" y="2600"/>
                  <a:pt x="5027" y="2679"/>
                </a:cubicBezTo>
                <a:cubicBezTo>
                  <a:pt x="4987" y="2724"/>
                  <a:pt x="4938" y="2762"/>
                  <a:pt x="4917" y="2762"/>
                </a:cubicBezTo>
                <a:cubicBezTo>
                  <a:pt x="4896" y="2762"/>
                  <a:pt x="4889" y="2782"/>
                  <a:pt x="4901" y="2806"/>
                </a:cubicBezTo>
                <a:cubicBezTo>
                  <a:pt x="4914" y="2831"/>
                  <a:pt x="4894" y="2869"/>
                  <a:pt x="4856" y="2893"/>
                </a:cubicBezTo>
                <a:cubicBezTo>
                  <a:pt x="4819" y="2916"/>
                  <a:pt x="4799" y="2949"/>
                  <a:pt x="4813" y="2965"/>
                </a:cubicBezTo>
                <a:cubicBezTo>
                  <a:pt x="4827" y="2982"/>
                  <a:pt x="4899" y="2959"/>
                  <a:pt x="4972" y="2912"/>
                </a:cubicBezTo>
                <a:cubicBezTo>
                  <a:pt x="5046" y="2866"/>
                  <a:pt x="5125" y="2828"/>
                  <a:pt x="5146" y="2828"/>
                </a:cubicBezTo>
                <a:cubicBezTo>
                  <a:pt x="5206" y="2828"/>
                  <a:pt x="5241" y="2887"/>
                  <a:pt x="5193" y="2909"/>
                </a:cubicBezTo>
                <a:cubicBezTo>
                  <a:pt x="5170" y="2920"/>
                  <a:pt x="5121" y="2974"/>
                  <a:pt x="5084" y="3028"/>
                </a:cubicBezTo>
                <a:cubicBezTo>
                  <a:pt x="5022" y="3121"/>
                  <a:pt x="5023" y="3125"/>
                  <a:pt x="5109" y="3118"/>
                </a:cubicBezTo>
                <a:cubicBezTo>
                  <a:pt x="5170" y="3113"/>
                  <a:pt x="5205" y="3133"/>
                  <a:pt x="5214" y="3176"/>
                </a:cubicBezTo>
                <a:cubicBezTo>
                  <a:pt x="5234" y="3269"/>
                  <a:pt x="5154" y="3327"/>
                  <a:pt x="5007" y="3327"/>
                </a:cubicBezTo>
                <a:cubicBezTo>
                  <a:pt x="4938" y="3327"/>
                  <a:pt x="4868" y="3343"/>
                  <a:pt x="4851" y="3364"/>
                </a:cubicBezTo>
                <a:cubicBezTo>
                  <a:pt x="4829" y="3390"/>
                  <a:pt x="4872" y="3395"/>
                  <a:pt x="4996" y="3379"/>
                </a:cubicBezTo>
                <a:cubicBezTo>
                  <a:pt x="5129" y="3363"/>
                  <a:pt x="5188" y="3370"/>
                  <a:pt x="5231" y="3408"/>
                </a:cubicBezTo>
                <a:cubicBezTo>
                  <a:pt x="5280" y="3452"/>
                  <a:pt x="5270" y="3465"/>
                  <a:pt x="5168" y="3494"/>
                </a:cubicBezTo>
                <a:cubicBezTo>
                  <a:pt x="5102" y="3512"/>
                  <a:pt x="5025" y="3517"/>
                  <a:pt x="4999" y="3505"/>
                </a:cubicBezTo>
                <a:cubicBezTo>
                  <a:pt x="4971" y="3492"/>
                  <a:pt x="4965" y="3499"/>
                  <a:pt x="4984" y="3522"/>
                </a:cubicBezTo>
                <a:cubicBezTo>
                  <a:pt x="5002" y="3544"/>
                  <a:pt x="4984" y="3569"/>
                  <a:pt x="4943" y="3581"/>
                </a:cubicBezTo>
                <a:cubicBezTo>
                  <a:pt x="4881" y="3599"/>
                  <a:pt x="4887" y="3615"/>
                  <a:pt x="4988" y="3693"/>
                </a:cubicBezTo>
                <a:lnTo>
                  <a:pt x="5105" y="3785"/>
                </a:lnTo>
                <a:lnTo>
                  <a:pt x="4991" y="3852"/>
                </a:lnTo>
                <a:cubicBezTo>
                  <a:pt x="4847" y="3936"/>
                  <a:pt x="4847" y="3953"/>
                  <a:pt x="4992" y="3994"/>
                </a:cubicBezTo>
                <a:cubicBezTo>
                  <a:pt x="5080" y="4019"/>
                  <a:pt x="5098" y="4037"/>
                  <a:pt x="5062" y="4070"/>
                </a:cubicBezTo>
                <a:cubicBezTo>
                  <a:pt x="5036" y="4093"/>
                  <a:pt x="5025" y="4146"/>
                  <a:pt x="5040" y="4186"/>
                </a:cubicBezTo>
                <a:cubicBezTo>
                  <a:pt x="5066" y="4261"/>
                  <a:pt x="5121" y="4281"/>
                  <a:pt x="5163" y="4231"/>
                </a:cubicBezTo>
                <a:cubicBezTo>
                  <a:pt x="5202" y="4183"/>
                  <a:pt x="5437" y="4203"/>
                  <a:pt x="5423" y="4254"/>
                </a:cubicBezTo>
                <a:cubicBezTo>
                  <a:pt x="5416" y="4278"/>
                  <a:pt x="5432" y="4320"/>
                  <a:pt x="5460" y="4345"/>
                </a:cubicBezTo>
                <a:cubicBezTo>
                  <a:pt x="5500" y="4381"/>
                  <a:pt x="5496" y="4395"/>
                  <a:pt x="5442" y="4411"/>
                </a:cubicBezTo>
                <a:cubicBezTo>
                  <a:pt x="5387" y="4426"/>
                  <a:pt x="5382" y="4449"/>
                  <a:pt x="5417" y="4517"/>
                </a:cubicBezTo>
                <a:cubicBezTo>
                  <a:pt x="5441" y="4564"/>
                  <a:pt x="5452" y="4621"/>
                  <a:pt x="5441" y="4643"/>
                </a:cubicBezTo>
                <a:cubicBezTo>
                  <a:pt x="5428" y="4668"/>
                  <a:pt x="5457" y="4676"/>
                  <a:pt x="5523" y="4666"/>
                </a:cubicBezTo>
                <a:cubicBezTo>
                  <a:pt x="5580" y="4658"/>
                  <a:pt x="5640" y="4669"/>
                  <a:pt x="5657" y="4689"/>
                </a:cubicBezTo>
                <a:cubicBezTo>
                  <a:pt x="5695" y="4735"/>
                  <a:pt x="5598" y="4832"/>
                  <a:pt x="5541" y="4806"/>
                </a:cubicBezTo>
                <a:cubicBezTo>
                  <a:pt x="5469" y="4773"/>
                  <a:pt x="5404" y="4826"/>
                  <a:pt x="5458" y="4874"/>
                </a:cubicBezTo>
                <a:cubicBezTo>
                  <a:pt x="5493" y="4906"/>
                  <a:pt x="5493" y="4925"/>
                  <a:pt x="5458" y="4941"/>
                </a:cubicBezTo>
                <a:cubicBezTo>
                  <a:pt x="5431" y="4953"/>
                  <a:pt x="5421" y="4991"/>
                  <a:pt x="5435" y="5024"/>
                </a:cubicBezTo>
                <a:cubicBezTo>
                  <a:pt x="5449" y="5058"/>
                  <a:pt x="5440" y="5095"/>
                  <a:pt x="5413" y="5107"/>
                </a:cubicBezTo>
                <a:cubicBezTo>
                  <a:pt x="5378" y="5123"/>
                  <a:pt x="5379" y="5143"/>
                  <a:pt x="5416" y="5176"/>
                </a:cubicBezTo>
                <a:cubicBezTo>
                  <a:pt x="5456" y="5213"/>
                  <a:pt x="5450" y="5228"/>
                  <a:pt x="5385" y="5247"/>
                </a:cubicBezTo>
                <a:cubicBezTo>
                  <a:pt x="5339" y="5259"/>
                  <a:pt x="5277" y="5293"/>
                  <a:pt x="5248" y="5322"/>
                </a:cubicBezTo>
                <a:cubicBezTo>
                  <a:pt x="5204" y="5365"/>
                  <a:pt x="5179" y="5366"/>
                  <a:pt x="5102" y="5332"/>
                </a:cubicBezTo>
                <a:cubicBezTo>
                  <a:pt x="5022" y="5295"/>
                  <a:pt x="4997" y="5302"/>
                  <a:pt x="4891" y="5390"/>
                </a:cubicBezTo>
                <a:cubicBezTo>
                  <a:pt x="4826" y="5445"/>
                  <a:pt x="4728" y="5490"/>
                  <a:pt x="4673" y="5490"/>
                </a:cubicBezTo>
                <a:cubicBezTo>
                  <a:pt x="4619" y="5490"/>
                  <a:pt x="4549" y="5512"/>
                  <a:pt x="4518" y="5540"/>
                </a:cubicBezTo>
                <a:cubicBezTo>
                  <a:pt x="4488" y="5567"/>
                  <a:pt x="4478" y="5590"/>
                  <a:pt x="4496" y="5590"/>
                </a:cubicBezTo>
                <a:cubicBezTo>
                  <a:pt x="4514" y="5590"/>
                  <a:pt x="4494" y="5629"/>
                  <a:pt x="4452" y="5676"/>
                </a:cubicBezTo>
                <a:cubicBezTo>
                  <a:pt x="4377" y="5761"/>
                  <a:pt x="4379" y="5764"/>
                  <a:pt x="4538" y="5873"/>
                </a:cubicBezTo>
                <a:cubicBezTo>
                  <a:pt x="4626" y="5933"/>
                  <a:pt x="4728" y="5991"/>
                  <a:pt x="4764" y="6002"/>
                </a:cubicBezTo>
                <a:cubicBezTo>
                  <a:pt x="4845" y="6025"/>
                  <a:pt x="4851" y="6093"/>
                  <a:pt x="4775" y="6153"/>
                </a:cubicBezTo>
                <a:cubicBezTo>
                  <a:pt x="4730" y="6190"/>
                  <a:pt x="4733" y="6195"/>
                  <a:pt x="4794" y="6179"/>
                </a:cubicBezTo>
                <a:cubicBezTo>
                  <a:pt x="4882" y="6156"/>
                  <a:pt x="5033" y="6267"/>
                  <a:pt x="4988" y="6322"/>
                </a:cubicBezTo>
                <a:cubicBezTo>
                  <a:pt x="4971" y="6343"/>
                  <a:pt x="4927" y="6351"/>
                  <a:pt x="4891" y="6341"/>
                </a:cubicBezTo>
                <a:cubicBezTo>
                  <a:pt x="4856" y="6330"/>
                  <a:pt x="4758" y="6343"/>
                  <a:pt x="4673" y="6370"/>
                </a:cubicBezTo>
                <a:cubicBezTo>
                  <a:pt x="4511" y="6420"/>
                  <a:pt x="4426" y="6387"/>
                  <a:pt x="4514" y="6308"/>
                </a:cubicBezTo>
                <a:cubicBezTo>
                  <a:pt x="4552" y="6274"/>
                  <a:pt x="4536" y="6267"/>
                  <a:pt x="4440" y="6272"/>
                </a:cubicBezTo>
                <a:cubicBezTo>
                  <a:pt x="4221" y="6283"/>
                  <a:pt x="4199" y="6288"/>
                  <a:pt x="4226" y="6320"/>
                </a:cubicBezTo>
                <a:cubicBezTo>
                  <a:pt x="4240" y="6337"/>
                  <a:pt x="4209" y="6369"/>
                  <a:pt x="4157" y="6389"/>
                </a:cubicBezTo>
                <a:cubicBezTo>
                  <a:pt x="4049" y="6433"/>
                  <a:pt x="4079" y="6472"/>
                  <a:pt x="4220" y="6472"/>
                </a:cubicBezTo>
                <a:cubicBezTo>
                  <a:pt x="4294" y="6472"/>
                  <a:pt x="4317" y="6492"/>
                  <a:pt x="4317" y="6555"/>
                </a:cubicBezTo>
                <a:cubicBezTo>
                  <a:pt x="4317" y="6620"/>
                  <a:pt x="4284" y="6645"/>
                  <a:pt x="4169" y="6673"/>
                </a:cubicBezTo>
                <a:cubicBezTo>
                  <a:pt x="4039" y="6704"/>
                  <a:pt x="4029" y="6714"/>
                  <a:pt x="4090" y="6752"/>
                </a:cubicBezTo>
                <a:cubicBezTo>
                  <a:pt x="4183" y="6809"/>
                  <a:pt x="4179" y="6840"/>
                  <a:pt x="4068" y="6923"/>
                </a:cubicBezTo>
                <a:cubicBezTo>
                  <a:pt x="3996" y="6976"/>
                  <a:pt x="3961" y="6983"/>
                  <a:pt x="3913" y="6953"/>
                </a:cubicBezTo>
                <a:cubicBezTo>
                  <a:pt x="3831" y="6902"/>
                  <a:pt x="3609" y="6940"/>
                  <a:pt x="3510" y="7022"/>
                </a:cubicBezTo>
                <a:cubicBezTo>
                  <a:pt x="3467" y="7057"/>
                  <a:pt x="3416" y="7077"/>
                  <a:pt x="3394" y="7067"/>
                </a:cubicBezTo>
                <a:cubicBezTo>
                  <a:pt x="3373" y="7058"/>
                  <a:pt x="3355" y="7062"/>
                  <a:pt x="3355" y="7077"/>
                </a:cubicBezTo>
                <a:cubicBezTo>
                  <a:pt x="3355" y="7092"/>
                  <a:pt x="3395" y="7123"/>
                  <a:pt x="3445" y="7146"/>
                </a:cubicBezTo>
                <a:cubicBezTo>
                  <a:pt x="3551" y="7196"/>
                  <a:pt x="3559" y="7263"/>
                  <a:pt x="3467" y="7320"/>
                </a:cubicBezTo>
                <a:cubicBezTo>
                  <a:pt x="3430" y="7343"/>
                  <a:pt x="3412" y="7375"/>
                  <a:pt x="3426" y="7392"/>
                </a:cubicBezTo>
                <a:cubicBezTo>
                  <a:pt x="3442" y="7410"/>
                  <a:pt x="3476" y="7409"/>
                  <a:pt x="3510" y="7388"/>
                </a:cubicBezTo>
                <a:cubicBezTo>
                  <a:pt x="3553" y="7361"/>
                  <a:pt x="3587" y="7374"/>
                  <a:pt x="3646" y="7441"/>
                </a:cubicBezTo>
                <a:cubicBezTo>
                  <a:pt x="3714" y="7518"/>
                  <a:pt x="3730" y="7523"/>
                  <a:pt x="3766" y="7475"/>
                </a:cubicBezTo>
                <a:cubicBezTo>
                  <a:pt x="3821" y="7402"/>
                  <a:pt x="3905" y="7405"/>
                  <a:pt x="4002" y="7485"/>
                </a:cubicBezTo>
                <a:cubicBezTo>
                  <a:pt x="4075" y="7545"/>
                  <a:pt x="4076" y="7554"/>
                  <a:pt x="4009" y="7573"/>
                </a:cubicBezTo>
                <a:cubicBezTo>
                  <a:pt x="3969" y="7584"/>
                  <a:pt x="3937" y="7609"/>
                  <a:pt x="3937" y="7629"/>
                </a:cubicBezTo>
                <a:cubicBezTo>
                  <a:pt x="3937" y="7648"/>
                  <a:pt x="3985" y="7630"/>
                  <a:pt x="4046" y="7588"/>
                </a:cubicBezTo>
                <a:cubicBezTo>
                  <a:pt x="4124" y="7534"/>
                  <a:pt x="4178" y="7519"/>
                  <a:pt x="4236" y="7538"/>
                </a:cubicBezTo>
                <a:cubicBezTo>
                  <a:pt x="4280" y="7553"/>
                  <a:pt x="4337" y="7567"/>
                  <a:pt x="4362" y="7568"/>
                </a:cubicBezTo>
                <a:cubicBezTo>
                  <a:pt x="4528" y="7579"/>
                  <a:pt x="4542" y="7686"/>
                  <a:pt x="4377" y="7686"/>
                </a:cubicBezTo>
                <a:cubicBezTo>
                  <a:pt x="4314" y="7686"/>
                  <a:pt x="4292" y="7702"/>
                  <a:pt x="4310" y="7736"/>
                </a:cubicBezTo>
                <a:cubicBezTo>
                  <a:pt x="4325" y="7766"/>
                  <a:pt x="4298" y="7799"/>
                  <a:pt x="4241" y="7822"/>
                </a:cubicBezTo>
                <a:cubicBezTo>
                  <a:pt x="4154" y="7857"/>
                  <a:pt x="4152" y="7863"/>
                  <a:pt x="4223" y="7893"/>
                </a:cubicBezTo>
                <a:cubicBezTo>
                  <a:pt x="4297" y="7924"/>
                  <a:pt x="4297" y="7928"/>
                  <a:pt x="4223" y="7989"/>
                </a:cubicBezTo>
                <a:cubicBezTo>
                  <a:pt x="4151" y="8048"/>
                  <a:pt x="4140" y="8048"/>
                  <a:pt x="4065" y="7998"/>
                </a:cubicBezTo>
                <a:cubicBezTo>
                  <a:pt x="4021" y="7968"/>
                  <a:pt x="3956" y="7953"/>
                  <a:pt x="3921" y="7963"/>
                </a:cubicBezTo>
                <a:cubicBezTo>
                  <a:pt x="3833" y="7988"/>
                  <a:pt x="3860" y="8170"/>
                  <a:pt x="3965" y="8257"/>
                </a:cubicBezTo>
                <a:cubicBezTo>
                  <a:pt x="4046" y="8325"/>
                  <a:pt x="4047" y="8327"/>
                  <a:pt x="3952" y="8374"/>
                </a:cubicBezTo>
                <a:cubicBezTo>
                  <a:pt x="3864" y="8418"/>
                  <a:pt x="3861" y="8430"/>
                  <a:pt x="3917" y="8509"/>
                </a:cubicBezTo>
                <a:cubicBezTo>
                  <a:pt x="3992" y="8617"/>
                  <a:pt x="3928" y="8692"/>
                  <a:pt x="3784" y="8665"/>
                </a:cubicBezTo>
                <a:cubicBezTo>
                  <a:pt x="3708" y="8651"/>
                  <a:pt x="3688" y="8662"/>
                  <a:pt x="3688" y="8715"/>
                </a:cubicBezTo>
                <a:cubicBezTo>
                  <a:pt x="3688" y="8775"/>
                  <a:pt x="3747" y="8801"/>
                  <a:pt x="3857" y="8788"/>
                </a:cubicBezTo>
                <a:cubicBezTo>
                  <a:pt x="3875" y="8786"/>
                  <a:pt x="3910" y="8813"/>
                  <a:pt x="3935" y="8848"/>
                </a:cubicBezTo>
                <a:cubicBezTo>
                  <a:pt x="3987" y="8921"/>
                  <a:pt x="3930" y="8969"/>
                  <a:pt x="3826" y="8939"/>
                </a:cubicBezTo>
                <a:cubicBezTo>
                  <a:pt x="3792" y="8929"/>
                  <a:pt x="3679" y="8951"/>
                  <a:pt x="3576" y="8988"/>
                </a:cubicBezTo>
                <a:cubicBezTo>
                  <a:pt x="3452" y="9032"/>
                  <a:pt x="3349" y="9048"/>
                  <a:pt x="3271" y="9034"/>
                </a:cubicBezTo>
                <a:cubicBezTo>
                  <a:pt x="3206" y="9021"/>
                  <a:pt x="3154" y="9015"/>
                  <a:pt x="3154" y="9020"/>
                </a:cubicBezTo>
                <a:cubicBezTo>
                  <a:pt x="3154" y="9025"/>
                  <a:pt x="3112" y="9012"/>
                  <a:pt x="3061" y="8992"/>
                </a:cubicBezTo>
                <a:cubicBezTo>
                  <a:pt x="3007" y="8970"/>
                  <a:pt x="2944" y="8966"/>
                  <a:pt x="2906" y="8984"/>
                </a:cubicBezTo>
                <a:cubicBezTo>
                  <a:pt x="2872" y="9000"/>
                  <a:pt x="2823" y="9002"/>
                  <a:pt x="2797" y="8987"/>
                </a:cubicBezTo>
                <a:cubicBezTo>
                  <a:pt x="2772" y="8972"/>
                  <a:pt x="2721" y="8959"/>
                  <a:pt x="2684" y="8958"/>
                </a:cubicBezTo>
                <a:cubicBezTo>
                  <a:pt x="2647" y="8956"/>
                  <a:pt x="2569" y="8944"/>
                  <a:pt x="2509" y="8931"/>
                </a:cubicBezTo>
                <a:cubicBezTo>
                  <a:pt x="2435" y="8914"/>
                  <a:pt x="2411" y="8919"/>
                  <a:pt x="2432" y="8944"/>
                </a:cubicBezTo>
                <a:cubicBezTo>
                  <a:pt x="2451" y="8967"/>
                  <a:pt x="2389" y="9006"/>
                  <a:pt x="2276" y="9045"/>
                </a:cubicBezTo>
                <a:cubicBezTo>
                  <a:pt x="2129" y="9095"/>
                  <a:pt x="2056" y="9101"/>
                  <a:pt x="1939" y="9077"/>
                </a:cubicBezTo>
                <a:cubicBezTo>
                  <a:pt x="1763" y="9041"/>
                  <a:pt x="1671" y="9068"/>
                  <a:pt x="1745" y="9133"/>
                </a:cubicBezTo>
                <a:cubicBezTo>
                  <a:pt x="1779" y="9164"/>
                  <a:pt x="1780" y="9183"/>
                  <a:pt x="1746" y="9199"/>
                </a:cubicBezTo>
                <a:cubicBezTo>
                  <a:pt x="1716" y="9213"/>
                  <a:pt x="1735" y="9243"/>
                  <a:pt x="1796" y="9280"/>
                </a:cubicBezTo>
                <a:cubicBezTo>
                  <a:pt x="1915" y="9351"/>
                  <a:pt x="1881" y="9467"/>
                  <a:pt x="1749" y="9441"/>
                </a:cubicBezTo>
                <a:cubicBezTo>
                  <a:pt x="1703" y="9432"/>
                  <a:pt x="1639" y="9437"/>
                  <a:pt x="1606" y="9452"/>
                </a:cubicBezTo>
                <a:cubicBezTo>
                  <a:pt x="1559" y="9473"/>
                  <a:pt x="1562" y="9492"/>
                  <a:pt x="1626" y="9544"/>
                </a:cubicBezTo>
                <a:cubicBezTo>
                  <a:pt x="1681" y="9589"/>
                  <a:pt x="1690" y="9616"/>
                  <a:pt x="1655" y="9632"/>
                </a:cubicBezTo>
                <a:cubicBezTo>
                  <a:pt x="1627" y="9645"/>
                  <a:pt x="1611" y="9695"/>
                  <a:pt x="1619" y="9744"/>
                </a:cubicBezTo>
                <a:cubicBezTo>
                  <a:pt x="1631" y="9818"/>
                  <a:pt x="1613" y="9834"/>
                  <a:pt x="1499" y="9849"/>
                </a:cubicBezTo>
                <a:lnTo>
                  <a:pt x="1364" y="9866"/>
                </a:lnTo>
                <a:lnTo>
                  <a:pt x="1532" y="9926"/>
                </a:lnTo>
                <a:cubicBezTo>
                  <a:pt x="1728" y="9995"/>
                  <a:pt x="1744" y="10058"/>
                  <a:pt x="1585" y="10136"/>
                </a:cubicBezTo>
                <a:cubicBezTo>
                  <a:pt x="1522" y="10166"/>
                  <a:pt x="1443" y="10234"/>
                  <a:pt x="1406" y="10286"/>
                </a:cubicBezTo>
                <a:cubicBezTo>
                  <a:pt x="1370" y="10339"/>
                  <a:pt x="1308" y="10381"/>
                  <a:pt x="1269" y="10381"/>
                </a:cubicBezTo>
                <a:cubicBezTo>
                  <a:pt x="1164" y="10381"/>
                  <a:pt x="997" y="10492"/>
                  <a:pt x="1020" y="10545"/>
                </a:cubicBezTo>
                <a:cubicBezTo>
                  <a:pt x="1032" y="10571"/>
                  <a:pt x="1013" y="10608"/>
                  <a:pt x="979" y="10628"/>
                </a:cubicBezTo>
                <a:cubicBezTo>
                  <a:pt x="915" y="10665"/>
                  <a:pt x="888" y="10716"/>
                  <a:pt x="874" y="10826"/>
                </a:cubicBezTo>
                <a:cubicBezTo>
                  <a:pt x="868" y="10866"/>
                  <a:pt x="804" y="10904"/>
                  <a:pt x="695" y="10932"/>
                </a:cubicBezTo>
                <a:cubicBezTo>
                  <a:pt x="601" y="10956"/>
                  <a:pt x="491" y="11002"/>
                  <a:pt x="452" y="11034"/>
                </a:cubicBezTo>
                <a:cubicBezTo>
                  <a:pt x="385" y="11088"/>
                  <a:pt x="387" y="11090"/>
                  <a:pt x="459" y="11050"/>
                </a:cubicBezTo>
                <a:cubicBezTo>
                  <a:pt x="505" y="11024"/>
                  <a:pt x="568" y="11016"/>
                  <a:pt x="615" y="11031"/>
                </a:cubicBezTo>
                <a:cubicBezTo>
                  <a:pt x="658" y="11045"/>
                  <a:pt x="719" y="11054"/>
                  <a:pt x="752" y="11050"/>
                </a:cubicBezTo>
                <a:cubicBezTo>
                  <a:pt x="785" y="11046"/>
                  <a:pt x="823" y="11073"/>
                  <a:pt x="836" y="11110"/>
                </a:cubicBezTo>
                <a:cubicBezTo>
                  <a:pt x="849" y="11148"/>
                  <a:pt x="891" y="11174"/>
                  <a:pt x="932" y="11170"/>
                </a:cubicBezTo>
                <a:cubicBezTo>
                  <a:pt x="973" y="11166"/>
                  <a:pt x="1010" y="11177"/>
                  <a:pt x="1014" y="11193"/>
                </a:cubicBezTo>
                <a:cubicBezTo>
                  <a:pt x="1017" y="11210"/>
                  <a:pt x="1054" y="11237"/>
                  <a:pt x="1093" y="11253"/>
                </a:cubicBezTo>
                <a:cubicBezTo>
                  <a:pt x="1133" y="11270"/>
                  <a:pt x="1154" y="11298"/>
                  <a:pt x="1139" y="11315"/>
                </a:cubicBezTo>
                <a:cubicBezTo>
                  <a:pt x="1099" y="11363"/>
                  <a:pt x="838" y="11350"/>
                  <a:pt x="741" y="11295"/>
                </a:cubicBezTo>
                <a:cubicBezTo>
                  <a:pt x="630" y="11232"/>
                  <a:pt x="560" y="11233"/>
                  <a:pt x="473" y="11298"/>
                </a:cubicBezTo>
                <a:cubicBezTo>
                  <a:pt x="353" y="11387"/>
                  <a:pt x="388" y="11422"/>
                  <a:pt x="576" y="11400"/>
                </a:cubicBezTo>
                <a:cubicBezTo>
                  <a:pt x="706" y="11385"/>
                  <a:pt x="765" y="11394"/>
                  <a:pt x="809" y="11433"/>
                </a:cubicBezTo>
                <a:cubicBezTo>
                  <a:pt x="860" y="11478"/>
                  <a:pt x="856" y="11493"/>
                  <a:pt x="791" y="11528"/>
                </a:cubicBezTo>
                <a:cubicBezTo>
                  <a:pt x="727" y="11563"/>
                  <a:pt x="724" y="11576"/>
                  <a:pt x="776" y="11608"/>
                </a:cubicBezTo>
                <a:cubicBezTo>
                  <a:pt x="907" y="11689"/>
                  <a:pt x="778" y="11945"/>
                  <a:pt x="605" y="11945"/>
                </a:cubicBezTo>
                <a:cubicBezTo>
                  <a:pt x="479" y="11945"/>
                  <a:pt x="417" y="12001"/>
                  <a:pt x="486" y="12053"/>
                </a:cubicBezTo>
                <a:cubicBezTo>
                  <a:pt x="555" y="12104"/>
                  <a:pt x="464" y="12178"/>
                  <a:pt x="333" y="12178"/>
                </a:cubicBezTo>
                <a:cubicBezTo>
                  <a:pt x="276" y="12178"/>
                  <a:pt x="215" y="12195"/>
                  <a:pt x="197" y="12216"/>
                </a:cubicBezTo>
                <a:cubicBezTo>
                  <a:pt x="176" y="12242"/>
                  <a:pt x="188" y="12248"/>
                  <a:pt x="235" y="12235"/>
                </a:cubicBezTo>
                <a:cubicBezTo>
                  <a:pt x="359" y="12200"/>
                  <a:pt x="486" y="12381"/>
                  <a:pt x="396" y="12466"/>
                </a:cubicBezTo>
                <a:cubicBezTo>
                  <a:pt x="373" y="12487"/>
                  <a:pt x="361" y="12524"/>
                  <a:pt x="368" y="12549"/>
                </a:cubicBezTo>
                <a:cubicBezTo>
                  <a:pt x="376" y="12577"/>
                  <a:pt x="330" y="12598"/>
                  <a:pt x="246" y="12605"/>
                </a:cubicBezTo>
                <a:cubicBezTo>
                  <a:pt x="87" y="12619"/>
                  <a:pt x="0" y="12665"/>
                  <a:pt x="0" y="12737"/>
                </a:cubicBezTo>
                <a:cubicBezTo>
                  <a:pt x="0" y="12777"/>
                  <a:pt x="13" y="12781"/>
                  <a:pt x="53" y="12751"/>
                </a:cubicBezTo>
                <a:cubicBezTo>
                  <a:pt x="84" y="12727"/>
                  <a:pt x="125" y="12724"/>
                  <a:pt x="154" y="12741"/>
                </a:cubicBezTo>
                <a:cubicBezTo>
                  <a:pt x="180" y="12757"/>
                  <a:pt x="252" y="12776"/>
                  <a:pt x="313" y="12782"/>
                </a:cubicBezTo>
                <a:cubicBezTo>
                  <a:pt x="376" y="12788"/>
                  <a:pt x="425" y="12815"/>
                  <a:pt x="425" y="12843"/>
                </a:cubicBezTo>
                <a:cubicBezTo>
                  <a:pt x="425" y="12871"/>
                  <a:pt x="376" y="12898"/>
                  <a:pt x="313" y="12905"/>
                </a:cubicBezTo>
                <a:cubicBezTo>
                  <a:pt x="176" y="12918"/>
                  <a:pt x="120" y="12955"/>
                  <a:pt x="112" y="13040"/>
                </a:cubicBezTo>
                <a:cubicBezTo>
                  <a:pt x="108" y="13078"/>
                  <a:pt x="140" y="13112"/>
                  <a:pt x="192" y="13122"/>
                </a:cubicBezTo>
                <a:cubicBezTo>
                  <a:pt x="239" y="13131"/>
                  <a:pt x="265" y="13154"/>
                  <a:pt x="250" y="13172"/>
                </a:cubicBezTo>
                <a:cubicBezTo>
                  <a:pt x="235" y="13190"/>
                  <a:pt x="239" y="13213"/>
                  <a:pt x="260" y="13223"/>
                </a:cubicBezTo>
                <a:cubicBezTo>
                  <a:pt x="281" y="13232"/>
                  <a:pt x="344" y="13195"/>
                  <a:pt x="400" y="13139"/>
                </a:cubicBezTo>
                <a:cubicBezTo>
                  <a:pt x="471" y="13067"/>
                  <a:pt x="515" y="13047"/>
                  <a:pt x="548" y="13071"/>
                </a:cubicBezTo>
                <a:cubicBezTo>
                  <a:pt x="580" y="13095"/>
                  <a:pt x="623" y="13096"/>
                  <a:pt x="679" y="13073"/>
                </a:cubicBezTo>
                <a:cubicBezTo>
                  <a:pt x="725" y="13055"/>
                  <a:pt x="778" y="13047"/>
                  <a:pt x="798" y="13056"/>
                </a:cubicBezTo>
                <a:cubicBezTo>
                  <a:pt x="843" y="13077"/>
                  <a:pt x="837" y="13178"/>
                  <a:pt x="786" y="13239"/>
                </a:cubicBezTo>
                <a:cubicBezTo>
                  <a:pt x="755" y="13276"/>
                  <a:pt x="779" y="13280"/>
                  <a:pt x="907" y="13262"/>
                </a:cubicBezTo>
                <a:cubicBezTo>
                  <a:pt x="1083" y="13238"/>
                  <a:pt x="1155" y="13278"/>
                  <a:pt x="1051" y="13342"/>
                </a:cubicBezTo>
                <a:cubicBezTo>
                  <a:pt x="954" y="13403"/>
                  <a:pt x="970" y="13450"/>
                  <a:pt x="1074" y="13409"/>
                </a:cubicBezTo>
                <a:cubicBezTo>
                  <a:pt x="1184" y="13365"/>
                  <a:pt x="1396" y="13453"/>
                  <a:pt x="1357" y="13527"/>
                </a:cubicBezTo>
                <a:cubicBezTo>
                  <a:pt x="1342" y="13558"/>
                  <a:pt x="1362" y="13575"/>
                  <a:pt x="1418" y="13575"/>
                </a:cubicBezTo>
                <a:cubicBezTo>
                  <a:pt x="1577" y="13575"/>
                  <a:pt x="1620" y="13646"/>
                  <a:pt x="1513" y="13731"/>
                </a:cubicBezTo>
                <a:cubicBezTo>
                  <a:pt x="1433" y="13794"/>
                  <a:pt x="1429" y="13808"/>
                  <a:pt x="1489" y="13808"/>
                </a:cubicBezTo>
                <a:cubicBezTo>
                  <a:pt x="1581" y="13808"/>
                  <a:pt x="1626" y="13863"/>
                  <a:pt x="1580" y="13916"/>
                </a:cubicBezTo>
                <a:cubicBezTo>
                  <a:pt x="1560" y="13939"/>
                  <a:pt x="1513" y="14038"/>
                  <a:pt x="1476" y="14137"/>
                </a:cubicBezTo>
                <a:cubicBezTo>
                  <a:pt x="1417" y="14295"/>
                  <a:pt x="1391" y="14320"/>
                  <a:pt x="1253" y="14353"/>
                </a:cubicBezTo>
                <a:cubicBezTo>
                  <a:pt x="1143" y="14379"/>
                  <a:pt x="1096" y="14410"/>
                  <a:pt x="1096" y="14457"/>
                </a:cubicBezTo>
                <a:cubicBezTo>
                  <a:pt x="1096" y="14504"/>
                  <a:pt x="1062" y="14527"/>
                  <a:pt x="977" y="14534"/>
                </a:cubicBezTo>
                <a:cubicBezTo>
                  <a:pt x="842" y="14546"/>
                  <a:pt x="608" y="14690"/>
                  <a:pt x="647" y="14738"/>
                </a:cubicBezTo>
                <a:cubicBezTo>
                  <a:pt x="663" y="14756"/>
                  <a:pt x="731" y="14754"/>
                  <a:pt x="818" y="14729"/>
                </a:cubicBezTo>
                <a:cubicBezTo>
                  <a:pt x="897" y="14707"/>
                  <a:pt x="1012" y="14689"/>
                  <a:pt x="1074" y="14690"/>
                </a:cubicBezTo>
                <a:cubicBezTo>
                  <a:pt x="1162" y="14691"/>
                  <a:pt x="1185" y="14709"/>
                  <a:pt x="1185" y="14774"/>
                </a:cubicBezTo>
                <a:cubicBezTo>
                  <a:pt x="1185" y="14834"/>
                  <a:pt x="1158" y="14859"/>
                  <a:pt x="1088" y="14867"/>
                </a:cubicBezTo>
                <a:cubicBezTo>
                  <a:pt x="967" y="14879"/>
                  <a:pt x="885" y="14949"/>
                  <a:pt x="917" y="15010"/>
                </a:cubicBezTo>
                <a:cubicBezTo>
                  <a:pt x="930" y="15035"/>
                  <a:pt x="1019" y="15088"/>
                  <a:pt x="1116" y="15127"/>
                </a:cubicBezTo>
                <a:lnTo>
                  <a:pt x="1290" y="15197"/>
                </a:lnTo>
                <a:lnTo>
                  <a:pt x="1317" y="15117"/>
                </a:lnTo>
                <a:cubicBezTo>
                  <a:pt x="1366" y="14971"/>
                  <a:pt x="1812" y="14841"/>
                  <a:pt x="1812" y="14973"/>
                </a:cubicBezTo>
                <a:cubicBezTo>
                  <a:pt x="1812" y="15000"/>
                  <a:pt x="1856" y="15056"/>
                  <a:pt x="1911" y="15096"/>
                </a:cubicBezTo>
                <a:cubicBezTo>
                  <a:pt x="1994" y="15158"/>
                  <a:pt x="2031" y="15165"/>
                  <a:pt x="2128" y="15138"/>
                </a:cubicBezTo>
                <a:cubicBezTo>
                  <a:pt x="2276" y="15096"/>
                  <a:pt x="2339" y="15125"/>
                  <a:pt x="2300" y="15217"/>
                </a:cubicBezTo>
                <a:cubicBezTo>
                  <a:pt x="2276" y="15272"/>
                  <a:pt x="2297" y="15264"/>
                  <a:pt x="2390" y="15181"/>
                </a:cubicBezTo>
                <a:cubicBezTo>
                  <a:pt x="2458" y="15121"/>
                  <a:pt x="2532" y="15082"/>
                  <a:pt x="2555" y="15092"/>
                </a:cubicBezTo>
                <a:cubicBezTo>
                  <a:pt x="2579" y="15103"/>
                  <a:pt x="2627" y="15094"/>
                  <a:pt x="2662" y="15073"/>
                </a:cubicBezTo>
                <a:cubicBezTo>
                  <a:pt x="2746" y="15020"/>
                  <a:pt x="2805" y="15053"/>
                  <a:pt x="2796" y="15145"/>
                </a:cubicBezTo>
                <a:cubicBezTo>
                  <a:pt x="2791" y="15195"/>
                  <a:pt x="2752" y="15227"/>
                  <a:pt x="2684" y="15239"/>
                </a:cubicBezTo>
                <a:cubicBezTo>
                  <a:pt x="2547" y="15263"/>
                  <a:pt x="2527" y="15317"/>
                  <a:pt x="2627" y="15391"/>
                </a:cubicBezTo>
                <a:cubicBezTo>
                  <a:pt x="2671" y="15424"/>
                  <a:pt x="2706" y="15465"/>
                  <a:pt x="2706" y="15482"/>
                </a:cubicBezTo>
                <a:cubicBezTo>
                  <a:pt x="2706" y="15527"/>
                  <a:pt x="2899" y="15575"/>
                  <a:pt x="2930" y="15538"/>
                </a:cubicBezTo>
                <a:cubicBezTo>
                  <a:pt x="2944" y="15522"/>
                  <a:pt x="2984" y="15516"/>
                  <a:pt x="3018" y="15526"/>
                </a:cubicBezTo>
                <a:cubicBezTo>
                  <a:pt x="3054" y="15536"/>
                  <a:pt x="3112" y="15507"/>
                  <a:pt x="3157" y="15456"/>
                </a:cubicBezTo>
                <a:cubicBezTo>
                  <a:pt x="3210" y="15395"/>
                  <a:pt x="3248" y="15379"/>
                  <a:pt x="3281" y="15403"/>
                </a:cubicBezTo>
                <a:cubicBezTo>
                  <a:pt x="3307" y="15422"/>
                  <a:pt x="3384" y="15439"/>
                  <a:pt x="3452" y="15439"/>
                </a:cubicBezTo>
                <a:cubicBezTo>
                  <a:pt x="3519" y="15439"/>
                  <a:pt x="3590" y="15457"/>
                  <a:pt x="3609" y="15480"/>
                </a:cubicBezTo>
                <a:cubicBezTo>
                  <a:pt x="3629" y="15503"/>
                  <a:pt x="3680" y="15542"/>
                  <a:pt x="3723" y="15566"/>
                </a:cubicBezTo>
                <a:cubicBezTo>
                  <a:pt x="3791" y="15606"/>
                  <a:pt x="3807" y="15601"/>
                  <a:pt x="3846" y="15525"/>
                </a:cubicBezTo>
                <a:cubicBezTo>
                  <a:pt x="3902" y="15415"/>
                  <a:pt x="3929" y="15418"/>
                  <a:pt x="4093" y="15543"/>
                </a:cubicBezTo>
                <a:cubicBezTo>
                  <a:pt x="4208" y="15630"/>
                  <a:pt x="4230" y="15636"/>
                  <a:pt x="4244" y="15584"/>
                </a:cubicBezTo>
                <a:cubicBezTo>
                  <a:pt x="4272" y="15480"/>
                  <a:pt x="4394" y="15366"/>
                  <a:pt x="4440" y="15400"/>
                </a:cubicBezTo>
                <a:cubicBezTo>
                  <a:pt x="4467" y="15420"/>
                  <a:pt x="4511" y="15411"/>
                  <a:pt x="4560" y="15374"/>
                </a:cubicBezTo>
                <a:cubicBezTo>
                  <a:pt x="4652" y="15305"/>
                  <a:pt x="4661" y="15215"/>
                  <a:pt x="4578" y="15191"/>
                </a:cubicBezTo>
                <a:cubicBezTo>
                  <a:pt x="4480" y="15163"/>
                  <a:pt x="4511" y="15028"/>
                  <a:pt x="4637" y="14939"/>
                </a:cubicBezTo>
                <a:cubicBezTo>
                  <a:pt x="4702" y="14894"/>
                  <a:pt x="4770" y="14856"/>
                  <a:pt x="4789" y="14856"/>
                </a:cubicBezTo>
                <a:cubicBezTo>
                  <a:pt x="4808" y="14856"/>
                  <a:pt x="4837" y="14845"/>
                  <a:pt x="4855" y="14832"/>
                </a:cubicBezTo>
                <a:cubicBezTo>
                  <a:pt x="4898" y="14801"/>
                  <a:pt x="5146" y="14977"/>
                  <a:pt x="5114" y="15016"/>
                </a:cubicBezTo>
                <a:cubicBezTo>
                  <a:pt x="5068" y="15071"/>
                  <a:pt x="5194" y="15098"/>
                  <a:pt x="5361" y="15069"/>
                </a:cubicBezTo>
                <a:cubicBezTo>
                  <a:pt x="5572" y="15034"/>
                  <a:pt x="5637" y="15081"/>
                  <a:pt x="5518" y="15181"/>
                </a:cubicBezTo>
                <a:cubicBezTo>
                  <a:pt x="5412" y="15269"/>
                  <a:pt x="5393" y="15393"/>
                  <a:pt x="5481" y="15418"/>
                </a:cubicBezTo>
                <a:cubicBezTo>
                  <a:pt x="5518" y="15428"/>
                  <a:pt x="5534" y="15466"/>
                  <a:pt x="5523" y="15509"/>
                </a:cubicBezTo>
                <a:cubicBezTo>
                  <a:pt x="5513" y="15550"/>
                  <a:pt x="5529" y="15605"/>
                  <a:pt x="5558" y="15631"/>
                </a:cubicBezTo>
                <a:cubicBezTo>
                  <a:pt x="5600" y="15668"/>
                  <a:pt x="5596" y="15686"/>
                  <a:pt x="5541" y="15716"/>
                </a:cubicBezTo>
                <a:cubicBezTo>
                  <a:pt x="5501" y="15738"/>
                  <a:pt x="5478" y="15788"/>
                  <a:pt x="5487" y="15834"/>
                </a:cubicBezTo>
                <a:cubicBezTo>
                  <a:pt x="5496" y="15877"/>
                  <a:pt x="5484" y="15931"/>
                  <a:pt x="5459" y="15953"/>
                </a:cubicBezTo>
                <a:cubicBezTo>
                  <a:pt x="5434" y="15975"/>
                  <a:pt x="5427" y="16003"/>
                  <a:pt x="5442" y="16015"/>
                </a:cubicBezTo>
                <a:cubicBezTo>
                  <a:pt x="5458" y="16026"/>
                  <a:pt x="5445" y="16060"/>
                  <a:pt x="5413" y="16088"/>
                </a:cubicBezTo>
                <a:cubicBezTo>
                  <a:pt x="5364" y="16132"/>
                  <a:pt x="5369" y="16155"/>
                  <a:pt x="5442" y="16230"/>
                </a:cubicBezTo>
                <a:cubicBezTo>
                  <a:pt x="5548" y="16338"/>
                  <a:pt x="5519" y="16490"/>
                  <a:pt x="5393" y="16481"/>
                </a:cubicBezTo>
                <a:cubicBezTo>
                  <a:pt x="5338" y="16478"/>
                  <a:pt x="5328" y="16487"/>
                  <a:pt x="5360" y="16511"/>
                </a:cubicBezTo>
                <a:cubicBezTo>
                  <a:pt x="5388" y="16531"/>
                  <a:pt x="5392" y="16574"/>
                  <a:pt x="5369" y="16618"/>
                </a:cubicBezTo>
                <a:cubicBezTo>
                  <a:pt x="5334" y="16687"/>
                  <a:pt x="5342" y="16690"/>
                  <a:pt x="5551" y="16683"/>
                </a:cubicBezTo>
                <a:cubicBezTo>
                  <a:pt x="5763" y="16676"/>
                  <a:pt x="5866" y="16709"/>
                  <a:pt x="5771" y="16753"/>
                </a:cubicBezTo>
                <a:cubicBezTo>
                  <a:pt x="5742" y="16766"/>
                  <a:pt x="5761" y="16813"/>
                  <a:pt x="5822" y="16877"/>
                </a:cubicBezTo>
                <a:cubicBezTo>
                  <a:pt x="5919" y="16977"/>
                  <a:pt x="5920" y="16980"/>
                  <a:pt x="5835" y="17033"/>
                </a:cubicBezTo>
                <a:cubicBezTo>
                  <a:pt x="5788" y="17062"/>
                  <a:pt x="5724" y="17127"/>
                  <a:pt x="5694" y="17177"/>
                </a:cubicBezTo>
                <a:cubicBezTo>
                  <a:pt x="5664" y="17227"/>
                  <a:pt x="5610" y="17269"/>
                  <a:pt x="5575" y="17269"/>
                </a:cubicBezTo>
                <a:cubicBezTo>
                  <a:pt x="5540" y="17269"/>
                  <a:pt x="5482" y="17303"/>
                  <a:pt x="5445" y="17344"/>
                </a:cubicBezTo>
                <a:cubicBezTo>
                  <a:pt x="5388" y="17409"/>
                  <a:pt x="5388" y="17431"/>
                  <a:pt x="5438" y="17482"/>
                </a:cubicBezTo>
                <a:cubicBezTo>
                  <a:pt x="5490" y="17535"/>
                  <a:pt x="5481" y="17558"/>
                  <a:pt x="5376" y="17655"/>
                </a:cubicBezTo>
                <a:cubicBezTo>
                  <a:pt x="5310" y="17717"/>
                  <a:pt x="5233" y="17768"/>
                  <a:pt x="5203" y="17768"/>
                </a:cubicBezTo>
                <a:cubicBezTo>
                  <a:pt x="5102" y="17768"/>
                  <a:pt x="5055" y="17879"/>
                  <a:pt x="5130" y="17941"/>
                </a:cubicBezTo>
                <a:cubicBezTo>
                  <a:pt x="5194" y="17993"/>
                  <a:pt x="5194" y="18007"/>
                  <a:pt x="5128" y="18082"/>
                </a:cubicBezTo>
                <a:cubicBezTo>
                  <a:pt x="5087" y="18127"/>
                  <a:pt x="5055" y="18173"/>
                  <a:pt x="5055" y="18183"/>
                </a:cubicBezTo>
                <a:cubicBezTo>
                  <a:pt x="5055" y="18215"/>
                  <a:pt x="5228" y="18200"/>
                  <a:pt x="5256" y="18166"/>
                </a:cubicBezTo>
                <a:cubicBezTo>
                  <a:pt x="5297" y="18117"/>
                  <a:pt x="5368" y="18161"/>
                  <a:pt x="5368" y="18235"/>
                </a:cubicBezTo>
                <a:cubicBezTo>
                  <a:pt x="5368" y="18269"/>
                  <a:pt x="5409" y="18313"/>
                  <a:pt x="5459" y="18333"/>
                </a:cubicBezTo>
                <a:cubicBezTo>
                  <a:pt x="5547" y="18368"/>
                  <a:pt x="5565" y="18497"/>
                  <a:pt x="5490" y="18554"/>
                </a:cubicBezTo>
                <a:cubicBezTo>
                  <a:pt x="5446" y="18586"/>
                  <a:pt x="5449" y="18641"/>
                  <a:pt x="5494" y="18620"/>
                </a:cubicBezTo>
                <a:cubicBezTo>
                  <a:pt x="5514" y="18611"/>
                  <a:pt x="5584" y="18623"/>
                  <a:pt x="5649" y="18648"/>
                </a:cubicBezTo>
                <a:cubicBezTo>
                  <a:pt x="5764" y="18693"/>
                  <a:pt x="5768" y="18692"/>
                  <a:pt x="5796" y="18582"/>
                </a:cubicBezTo>
                <a:cubicBezTo>
                  <a:pt x="5848" y="18374"/>
                  <a:pt x="6037" y="18340"/>
                  <a:pt x="6020" y="18541"/>
                </a:cubicBezTo>
                <a:cubicBezTo>
                  <a:pt x="6007" y="18685"/>
                  <a:pt x="6027" y="18706"/>
                  <a:pt x="6134" y="18664"/>
                </a:cubicBezTo>
                <a:cubicBezTo>
                  <a:pt x="6208" y="18634"/>
                  <a:pt x="6246" y="18646"/>
                  <a:pt x="6362" y="18730"/>
                </a:cubicBezTo>
                <a:cubicBezTo>
                  <a:pt x="6439" y="18786"/>
                  <a:pt x="6489" y="18841"/>
                  <a:pt x="6472" y="18853"/>
                </a:cubicBezTo>
                <a:cubicBezTo>
                  <a:pt x="6456" y="18865"/>
                  <a:pt x="6475" y="18894"/>
                  <a:pt x="6516" y="18916"/>
                </a:cubicBezTo>
                <a:cubicBezTo>
                  <a:pt x="6565" y="18942"/>
                  <a:pt x="6577" y="18970"/>
                  <a:pt x="6549" y="19002"/>
                </a:cubicBezTo>
                <a:cubicBezTo>
                  <a:pt x="6527" y="19028"/>
                  <a:pt x="6509" y="19100"/>
                  <a:pt x="6509" y="19162"/>
                </a:cubicBezTo>
                <a:cubicBezTo>
                  <a:pt x="6509" y="19302"/>
                  <a:pt x="6413" y="19335"/>
                  <a:pt x="6352" y="19216"/>
                </a:cubicBezTo>
                <a:cubicBezTo>
                  <a:pt x="6313" y="19140"/>
                  <a:pt x="6295" y="19134"/>
                  <a:pt x="6214" y="19166"/>
                </a:cubicBezTo>
                <a:cubicBezTo>
                  <a:pt x="6139" y="19196"/>
                  <a:pt x="6127" y="19223"/>
                  <a:pt x="6152" y="19293"/>
                </a:cubicBezTo>
                <a:cubicBezTo>
                  <a:pt x="6170" y="19342"/>
                  <a:pt x="6185" y="19400"/>
                  <a:pt x="6186" y="19423"/>
                </a:cubicBezTo>
                <a:cubicBezTo>
                  <a:pt x="6188" y="19478"/>
                  <a:pt x="6192" y="19478"/>
                  <a:pt x="6424" y="19381"/>
                </a:cubicBezTo>
                <a:cubicBezTo>
                  <a:pt x="6601" y="19307"/>
                  <a:pt x="6626" y="19305"/>
                  <a:pt x="6651" y="19353"/>
                </a:cubicBezTo>
                <a:cubicBezTo>
                  <a:pt x="6667" y="19383"/>
                  <a:pt x="6658" y="19451"/>
                  <a:pt x="6632" y="19503"/>
                </a:cubicBezTo>
                <a:cubicBezTo>
                  <a:pt x="6580" y="19605"/>
                  <a:pt x="6615" y="19644"/>
                  <a:pt x="6728" y="19611"/>
                </a:cubicBezTo>
                <a:cubicBezTo>
                  <a:pt x="6827" y="19583"/>
                  <a:pt x="6868" y="19682"/>
                  <a:pt x="6802" y="19789"/>
                </a:cubicBezTo>
                <a:cubicBezTo>
                  <a:pt x="6758" y="19861"/>
                  <a:pt x="6761" y="19880"/>
                  <a:pt x="6819" y="19904"/>
                </a:cubicBezTo>
                <a:cubicBezTo>
                  <a:pt x="6857" y="19920"/>
                  <a:pt x="6889" y="19958"/>
                  <a:pt x="6889" y="19988"/>
                </a:cubicBezTo>
                <a:cubicBezTo>
                  <a:pt x="6889" y="20034"/>
                  <a:pt x="6900" y="20033"/>
                  <a:pt x="6980" y="19979"/>
                </a:cubicBezTo>
                <a:cubicBezTo>
                  <a:pt x="7111" y="19891"/>
                  <a:pt x="7337" y="19887"/>
                  <a:pt x="7458" y="19971"/>
                </a:cubicBezTo>
                <a:cubicBezTo>
                  <a:pt x="7557" y="20040"/>
                  <a:pt x="7557" y="20040"/>
                  <a:pt x="7469" y="20123"/>
                </a:cubicBezTo>
                <a:cubicBezTo>
                  <a:pt x="7356" y="20230"/>
                  <a:pt x="7358" y="20256"/>
                  <a:pt x="7482" y="20251"/>
                </a:cubicBezTo>
                <a:cubicBezTo>
                  <a:pt x="7548" y="20248"/>
                  <a:pt x="7582" y="20266"/>
                  <a:pt x="7582" y="20303"/>
                </a:cubicBezTo>
                <a:cubicBezTo>
                  <a:pt x="7583" y="20390"/>
                  <a:pt x="7627" y="20401"/>
                  <a:pt x="7763" y="20348"/>
                </a:cubicBezTo>
                <a:cubicBezTo>
                  <a:pt x="7832" y="20322"/>
                  <a:pt x="7903" y="20306"/>
                  <a:pt x="7921" y="20314"/>
                </a:cubicBezTo>
                <a:cubicBezTo>
                  <a:pt x="7938" y="20322"/>
                  <a:pt x="7965" y="20308"/>
                  <a:pt x="7978" y="20282"/>
                </a:cubicBezTo>
                <a:cubicBezTo>
                  <a:pt x="8005" y="20230"/>
                  <a:pt x="8121" y="20241"/>
                  <a:pt x="8353" y="20317"/>
                </a:cubicBezTo>
                <a:cubicBezTo>
                  <a:pt x="8487" y="20362"/>
                  <a:pt x="8503" y="20360"/>
                  <a:pt x="8599" y="20289"/>
                </a:cubicBezTo>
                <a:cubicBezTo>
                  <a:pt x="8655" y="20247"/>
                  <a:pt x="8701" y="20198"/>
                  <a:pt x="8701" y="20180"/>
                </a:cubicBezTo>
                <a:cubicBezTo>
                  <a:pt x="8701" y="20107"/>
                  <a:pt x="8849" y="20154"/>
                  <a:pt x="8987" y="20271"/>
                </a:cubicBezTo>
                <a:cubicBezTo>
                  <a:pt x="9111" y="20376"/>
                  <a:pt x="9122" y="20400"/>
                  <a:pt x="9061" y="20417"/>
                </a:cubicBezTo>
                <a:cubicBezTo>
                  <a:pt x="9010" y="20432"/>
                  <a:pt x="9003" y="20449"/>
                  <a:pt x="9035" y="20478"/>
                </a:cubicBezTo>
                <a:cubicBezTo>
                  <a:pt x="9060" y="20501"/>
                  <a:pt x="9070" y="20527"/>
                  <a:pt x="9057" y="20537"/>
                </a:cubicBezTo>
                <a:cubicBezTo>
                  <a:pt x="9044" y="20546"/>
                  <a:pt x="9115" y="20553"/>
                  <a:pt x="9215" y="20553"/>
                </a:cubicBezTo>
                <a:cubicBezTo>
                  <a:pt x="9428" y="20553"/>
                  <a:pt x="9450" y="20535"/>
                  <a:pt x="9464" y="20333"/>
                </a:cubicBezTo>
                <a:cubicBezTo>
                  <a:pt x="9470" y="20249"/>
                  <a:pt x="9478" y="20180"/>
                  <a:pt x="9482" y="20180"/>
                </a:cubicBezTo>
                <a:cubicBezTo>
                  <a:pt x="9486" y="20180"/>
                  <a:pt x="9497" y="20153"/>
                  <a:pt x="9506" y="20120"/>
                </a:cubicBezTo>
                <a:cubicBezTo>
                  <a:pt x="9543" y="19973"/>
                  <a:pt x="9559" y="19964"/>
                  <a:pt x="9704" y="20018"/>
                </a:cubicBezTo>
                <a:cubicBezTo>
                  <a:pt x="9780" y="20046"/>
                  <a:pt x="9841" y="20090"/>
                  <a:pt x="9841" y="20117"/>
                </a:cubicBezTo>
                <a:cubicBezTo>
                  <a:pt x="9841" y="20154"/>
                  <a:pt x="9861" y="20158"/>
                  <a:pt x="9925" y="20132"/>
                </a:cubicBezTo>
                <a:cubicBezTo>
                  <a:pt x="9971" y="20114"/>
                  <a:pt x="10021" y="20109"/>
                  <a:pt x="10036" y="20120"/>
                </a:cubicBezTo>
                <a:cubicBezTo>
                  <a:pt x="10051" y="20131"/>
                  <a:pt x="10094" y="20120"/>
                  <a:pt x="10132" y="20097"/>
                </a:cubicBezTo>
                <a:cubicBezTo>
                  <a:pt x="10191" y="20060"/>
                  <a:pt x="10225" y="20074"/>
                  <a:pt x="10360" y="20191"/>
                </a:cubicBezTo>
                <a:cubicBezTo>
                  <a:pt x="10447" y="20267"/>
                  <a:pt x="10555" y="20330"/>
                  <a:pt x="10598" y="20330"/>
                </a:cubicBezTo>
                <a:cubicBezTo>
                  <a:pt x="10706" y="20330"/>
                  <a:pt x="10745" y="20366"/>
                  <a:pt x="10690" y="20415"/>
                </a:cubicBezTo>
                <a:cubicBezTo>
                  <a:pt x="10656" y="20445"/>
                  <a:pt x="10665" y="20455"/>
                  <a:pt x="10721" y="20451"/>
                </a:cubicBezTo>
                <a:cubicBezTo>
                  <a:pt x="10768" y="20448"/>
                  <a:pt x="10807" y="20478"/>
                  <a:pt x="10824" y="20529"/>
                </a:cubicBezTo>
                <a:cubicBezTo>
                  <a:pt x="10844" y="20589"/>
                  <a:pt x="10862" y="20599"/>
                  <a:pt x="10889" y="20568"/>
                </a:cubicBezTo>
                <a:cubicBezTo>
                  <a:pt x="10917" y="20534"/>
                  <a:pt x="10948" y="20541"/>
                  <a:pt x="11031" y="20599"/>
                </a:cubicBezTo>
                <a:cubicBezTo>
                  <a:pt x="11090" y="20640"/>
                  <a:pt x="11139" y="20701"/>
                  <a:pt x="11139" y="20733"/>
                </a:cubicBezTo>
                <a:cubicBezTo>
                  <a:pt x="11139" y="20765"/>
                  <a:pt x="11159" y="20801"/>
                  <a:pt x="11183" y="20812"/>
                </a:cubicBezTo>
                <a:cubicBezTo>
                  <a:pt x="11239" y="20838"/>
                  <a:pt x="11242" y="21176"/>
                  <a:pt x="11188" y="21317"/>
                </a:cubicBezTo>
                <a:cubicBezTo>
                  <a:pt x="11141" y="21439"/>
                  <a:pt x="11190" y="21508"/>
                  <a:pt x="11362" y="21558"/>
                </a:cubicBezTo>
                <a:cubicBezTo>
                  <a:pt x="11424" y="21575"/>
                  <a:pt x="11513" y="21591"/>
                  <a:pt x="11561" y="21592"/>
                </a:cubicBezTo>
                <a:cubicBezTo>
                  <a:pt x="11645" y="21594"/>
                  <a:pt x="11645" y="21593"/>
                  <a:pt x="11565" y="21549"/>
                </a:cubicBezTo>
                <a:cubicBezTo>
                  <a:pt x="11511" y="21520"/>
                  <a:pt x="11492" y="21483"/>
                  <a:pt x="11512" y="21444"/>
                </a:cubicBezTo>
                <a:cubicBezTo>
                  <a:pt x="11540" y="21391"/>
                  <a:pt x="11551" y="21391"/>
                  <a:pt x="11621" y="21436"/>
                </a:cubicBezTo>
                <a:cubicBezTo>
                  <a:pt x="11728" y="21506"/>
                  <a:pt x="11865" y="21532"/>
                  <a:pt x="11940" y="21497"/>
                </a:cubicBezTo>
                <a:cubicBezTo>
                  <a:pt x="11989" y="21474"/>
                  <a:pt x="12000" y="21362"/>
                  <a:pt x="11996" y="20960"/>
                </a:cubicBezTo>
                <a:cubicBezTo>
                  <a:pt x="11990" y="20426"/>
                  <a:pt x="12018" y="20337"/>
                  <a:pt x="12168" y="20396"/>
                </a:cubicBezTo>
                <a:cubicBezTo>
                  <a:pt x="12227" y="20420"/>
                  <a:pt x="12255" y="20415"/>
                  <a:pt x="12275" y="20375"/>
                </a:cubicBezTo>
                <a:cubicBezTo>
                  <a:pt x="12295" y="20337"/>
                  <a:pt x="12334" y="20328"/>
                  <a:pt x="12419" y="20344"/>
                </a:cubicBezTo>
                <a:cubicBezTo>
                  <a:pt x="12522" y="20363"/>
                  <a:pt x="12535" y="20358"/>
                  <a:pt x="12513" y="20296"/>
                </a:cubicBezTo>
                <a:cubicBezTo>
                  <a:pt x="12478" y="20197"/>
                  <a:pt x="12586" y="20177"/>
                  <a:pt x="12737" y="20255"/>
                </a:cubicBezTo>
                <a:cubicBezTo>
                  <a:pt x="12925" y="20352"/>
                  <a:pt x="13007" y="20366"/>
                  <a:pt x="13037" y="20307"/>
                </a:cubicBezTo>
                <a:cubicBezTo>
                  <a:pt x="13061" y="20260"/>
                  <a:pt x="13075" y="20261"/>
                  <a:pt x="13153" y="20314"/>
                </a:cubicBezTo>
                <a:cubicBezTo>
                  <a:pt x="13245" y="20376"/>
                  <a:pt x="13279" y="20338"/>
                  <a:pt x="13191" y="20272"/>
                </a:cubicBezTo>
                <a:cubicBezTo>
                  <a:pt x="13116" y="20217"/>
                  <a:pt x="13180" y="20170"/>
                  <a:pt x="13307" y="20188"/>
                </a:cubicBezTo>
                <a:cubicBezTo>
                  <a:pt x="13390" y="20200"/>
                  <a:pt x="13420" y="20190"/>
                  <a:pt x="13420" y="20151"/>
                </a:cubicBezTo>
                <a:cubicBezTo>
                  <a:pt x="13420" y="20121"/>
                  <a:pt x="13462" y="20066"/>
                  <a:pt x="13512" y="20028"/>
                </a:cubicBezTo>
                <a:cubicBezTo>
                  <a:pt x="13584" y="19975"/>
                  <a:pt x="13619" y="19968"/>
                  <a:pt x="13668" y="19998"/>
                </a:cubicBezTo>
                <a:cubicBezTo>
                  <a:pt x="13732" y="20037"/>
                  <a:pt x="13841" y="20012"/>
                  <a:pt x="13803" y="19967"/>
                </a:cubicBezTo>
                <a:cubicBezTo>
                  <a:pt x="13792" y="19953"/>
                  <a:pt x="13871" y="19876"/>
                  <a:pt x="13981" y="19796"/>
                </a:cubicBezTo>
                <a:cubicBezTo>
                  <a:pt x="14090" y="19716"/>
                  <a:pt x="14181" y="19664"/>
                  <a:pt x="14182" y="19682"/>
                </a:cubicBezTo>
                <a:cubicBezTo>
                  <a:pt x="14183" y="19699"/>
                  <a:pt x="14215" y="19672"/>
                  <a:pt x="14252" y="19622"/>
                </a:cubicBezTo>
                <a:cubicBezTo>
                  <a:pt x="14289" y="19571"/>
                  <a:pt x="14308" y="19517"/>
                  <a:pt x="14295" y="19501"/>
                </a:cubicBezTo>
                <a:cubicBezTo>
                  <a:pt x="14282" y="19485"/>
                  <a:pt x="14299" y="19454"/>
                  <a:pt x="14334" y="19432"/>
                </a:cubicBezTo>
                <a:cubicBezTo>
                  <a:pt x="14431" y="19373"/>
                  <a:pt x="14369" y="19303"/>
                  <a:pt x="14210" y="19292"/>
                </a:cubicBezTo>
                <a:cubicBezTo>
                  <a:pt x="14003" y="19277"/>
                  <a:pt x="14081" y="19215"/>
                  <a:pt x="14304" y="19217"/>
                </a:cubicBezTo>
                <a:cubicBezTo>
                  <a:pt x="14408" y="19218"/>
                  <a:pt x="14494" y="19216"/>
                  <a:pt x="14494" y="19213"/>
                </a:cubicBezTo>
                <a:cubicBezTo>
                  <a:pt x="14494" y="19210"/>
                  <a:pt x="14413" y="19165"/>
                  <a:pt x="14313" y="19114"/>
                </a:cubicBezTo>
                <a:cubicBezTo>
                  <a:pt x="14148" y="19029"/>
                  <a:pt x="14134" y="19011"/>
                  <a:pt x="14149" y="18893"/>
                </a:cubicBezTo>
                <a:cubicBezTo>
                  <a:pt x="14168" y="18741"/>
                  <a:pt x="14252" y="18657"/>
                  <a:pt x="14297" y="18744"/>
                </a:cubicBezTo>
                <a:cubicBezTo>
                  <a:pt x="14319" y="18786"/>
                  <a:pt x="14340" y="18791"/>
                  <a:pt x="14385" y="18764"/>
                </a:cubicBezTo>
                <a:cubicBezTo>
                  <a:pt x="14417" y="18744"/>
                  <a:pt x="14434" y="18708"/>
                  <a:pt x="14421" y="18684"/>
                </a:cubicBezTo>
                <a:cubicBezTo>
                  <a:pt x="14409" y="18659"/>
                  <a:pt x="14419" y="18630"/>
                  <a:pt x="14445" y="18618"/>
                </a:cubicBezTo>
                <a:cubicBezTo>
                  <a:pt x="14514" y="18587"/>
                  <a:pt x="14717" y="18698"/>
                  <a:pt x="14717" y="18767"/>
                </a:cubicBezTo>
                <a:cubicBezTo>
                  <a:pt x="14717" y="18812"/>
                  <a:pt x="14742" y="18821"/>
                  <a:pt x="14818" y="18807"/>
                </a:cubicBezTo>
                <a:cubicBezTo>
                  <a:pt x="14873" y="18797"/>
                  <a:pt x="14943" y="18775"/>
                  <a:pt x="14973" y="18758"/>
                </a:cubicBezTo>
                <a:cubicBezTo>
                  <a:pt x="15010" y="18736"/>
                  <a:pt x="15076" y="18752"/>
                  <a:pt x="15175" y="18803"/>
                </a:cubicBezTo>
                <a:cubicBezTo>
                  <a:pt x="15271" y="18853"/>
                  <a:pt x="15300" y="18860"/>
                  <a:pt x="15260" y="18823"/>
                </a:cubicBezTo>
                <a:cubicBezTo>
                  <a:pt x="15209" y="18776"/>
                  <a:pt x="15208" y="18757"/>
                  <a:pt x="15257" y="18713"/>
                </a:cubicBezTo>
                <a:cubicBezTo>
                  <a:pt x="15311" y="18665"/>
                  <a:pt x="15322" y="18665"/>
                  <a:pt x="15375" y="18719"/>
                </a:cubicBezTo>
                <a:cubicBezTo>
                  <a:pt x="15407" y="18752"/>
                  <a:pt x="15433" y="18765"/>
                  <a:pt x="15433" y="18749"/>
                </a:cubicBezTo>
                <a:cubicBezTo>
                  <a:pt x="15433" y="18733"/>
                  <a:pt x="15381" y="18678"/>
                  <a:pt x="15317" y="18629"/>
                </a:cubicBezTo>
                <a:cubicBezTo>
                  <a:pt x="15212" y="18547"/>
                  <a:pt x="15200" y="18437"/>
                  <a:pt x="15302" y="18484"/>
                </a:cubicBezTo>
                <a:cubicBezTo>
                  <a:pt x="15325" y="18495"/>
                  <a:pt x="15344" y="18481"/>
                  <a:pt x="15344" y="18454"/>
                </a:cubicBezTo>
                <a:cubicBezTo>
                  <a:pt x="15344" y="18342"/>
                  <a:pt x="15621" y="18310"/>
                  <a:pt x="15795" y="18402"/>
                </a:cubicBezTo>
                <a:cubicBezTo>
                  <a:pt x="15955" y="18487"/>
                  <a:pt x="16009" y="18484"/>
                  <a:pt x="16059" y="18384"/>
                </a:cubicBezTo>
                <a:cubicBezTo>
                  <a:pt x="16086" y="18332"/>
                  <a:pt x="16125" y="18308"/>
                  <a:pt x="16166" y="18320"/>
                </a:cubicBezTo>
                <a:cubicBezTo>
                  <a:pt x="16201" y="18330"/>
                  <a:pt x="16290" y="18315"/>
                  <a:pt x="16361" y="18288"/>
                </a:cubicBezTo>
                <a:cubicBezTo>
                  <a:pt x="16483" y="18241"/>
                  <a:pt x="16497" y="18242"/>
                  <a:pt x="16568" y="18304"/>
                </a:cubicBezTo>
                <a:cubicBezTo>
                  <a:pt x="16632" y="18360"/>
                  <a:pt x="16658" y="18365"/>
                  <a:pt x="16715" y="18329"/>
                </a:cubicBezTo>
                <a:cubicBezTo>
                  <a:pt x="16853" y="18244"/>
                  <a:pt x="16956" y="18261"/>
                  <a:pt x="17021" y="18378"/>
                </a:cubicBezTo>
                <a:cubicBezTo>
                  <a:pt x="17056" y="18439"/>
                  <a:pt x="17114" y="18507"/>
                  <a:pt x="17153" y="18531"/>
                </a:cubicBezTo>
                <a:cubicBezTo>
                  <a:pt x="17191" y="18555"/>
                  <a:pt x="17223" y="18601"/>
                  <a:pt x="17223" y="18633"/>
                </a:cubicBezTo>
                <a:cubicBezTo>
                  <a:pt x="17223" y="18684"/>
                  <a:pt x="17285" y="18713"/>
                  <a:pt x="17476" y="18749"/>
                </a:cubicBezTo>
                <a:cubicBezTo>
                  <a:pt x="17504" y="18755"/>
                  <a:pt x="17536" y="18723"/>
                  <a:pt x="17547" y="18680"/>
                </a:cubicBezTo>
                <a:cubicBezTo>
                  <a:pt x="17567" y="18601"/>
                  <a:pt x="17554" y="18593"/>
                  <a:pt x="17379" y="18586"/>
                </a:cubicBezTo>
                <a:cubicBezTo>
                  <a:pt x="17324" y="18584"/>
                  <a:pt x="17295" y="18564"/>
                  <a:pt x="17305" y="18533"/>
                </a:cubicBezTo>
                <a:cubicBezTo>
                  <a:pt x="17314" y="18505"/>
                  <a:pt x="17321" y="18449"/>
                  <a:pt x="17322" y="18407"/>
                </a:cubicBezTo>
                <a:cubicBezTo>
                  <a:pt x="17323" y="18306"/>
                  <a:pt x="17391" y="18282"/>
                  <a:pt x="17488" y="18348"/>
                </a:cubicBezTo>
                <a:cubicBezTo>
                  <a:pt x="17549" y="18389"/>
                  <a:pt x="17594" y="18394"/>
                  <a:pt x="17680" y="18370"/>
                </a:cubicBezTo>
                <a:cubicBezTo>
                  <a:pt x="17758" y="18348"/>
                  <a:pt x="17809" y="18350"/>
                  <a:pt x="17846" y="18377"/>
                </a:cubicBezTo>
                <a:cubicBezTo>
                  <a:pt x="17887" y="18407"/>
                  <a:pt x="17891" y="18403"/>
                  <a:pt x="17868" y="18358"/>
                </a:cubicBezTo>
                <a:cubicBezTo>
                  <a:pt x="17852" y="18325"/>
                  <a:pt x="17870" y="18264"/>
                  <a:pt x="17910" y="18218"/>
                </a:cubicBezTo>
                <a:cubicBezTo>
                  <a:pt x="17979" y="18140"/>
                  <a:pt x="17978" y="18136"/>
                  <a:pt x="17864" y="18094"/>
                </a:cubicBezTo>
                <a:cubicBezTo>
                  <a:pt x="17688" y="18030"/>
                  <a:pt x="17636" y="17951"/>
                  <a:pt x="17722" y="17878"/>
                </a:cubicBezTo>
                <a:cubicBezTo>
                  <a:pt x="17801" y="17810"/>
                  <a:pt x="17813" y="17704"/>
                  <a:pt x="17748" y="17643"/>
                </a:cubicBezTo>
                <a:cubicBezTo>
                  <a:pt x="17697" y="17594"/>
                  <a:pt x="17812" y="17551"/>
                  <a:pt x="17913" y="17579"/>
                </a:cubicBezTo>
                <a:cubicBezTo>
                  <a:pt x="17948" y="17589"/>
                  <a:pt x="18001" y="17576"/>
                  <a:pt x="18031" y="17549"/>
                </a:cubicBezTo>
                <a:cubicBezTo>
                  <a:pt x="18101" y="17486"/>
                  <a:pt x="18146" y="17489"/>
                  <a:pt x="18289" y="17563"/>
                </a:cubicBezTo>
                <a:cubicBezTo>
                  <a:pt x="18424" y="17633"/>
                  <a:pt x="18623" y="17679"/>
                  <a:pt x="18583" y="17630"/>
                </a:cubicBezTo>
                <a:cubicBezTo>
                  <a:pt x="18568" y="17613"/>
                  <a:pt x="18581" y="17577"/>
                  <a:pt x="18609" y="17551"/>
                </a:cubicBezTo>
                <a:cubicBezTo>
                  <a:pt x="18650" y="17515"/>
                  <a:pt x="18636" y="17490"/>
                  <a:pt x="18545" y="17431"/>
                </a:cubicBezTo>
                <a:cubicBezTo>
                  <a:pt x="18482" y="17390"/>
                  <a:pt x="18431" y="17333"/>
                  <a:pt x="18430" y="17304"/>
                </a:cubicBezTo>
                <a:cubicBezTo>
                  <a:pt x="18430" y="17275"/>
                  <a:pt x="18367" y="17225"/>
                  <a:pt x="18289" y="17193"/>
                </a:cubicBezTo>
                <a:cubicBezTo>
                  <a:pt x="18133" y="17127"/>
                  <a:pt x="18158" y="17074"/>
                  <a:pt x="18352" y="17062"/>
                </a:cubicBezTo>
                <a:cubicBezTo>
                  <a:pt x="18456" y="17055"/>
                  <a:pt x="18464" y="17048"/>
                  <a:pt x="18409" y="17003"/>
                </a:cubicBezTo>
                <a:cubicBezTo>
                  <a:pt x="18313" y="16925"/>
                  <a:pt x="18313" y="16914"/>
                  <a:pt x="18401" y="16842"/>
                </a:cubicBezTo>
                <a:cubicBezTo>
                  <a:pt x="18481" y="16777"/>
                  <a:pt x="18480" y="16774"/>
                  <a:pt x="18386" y="16736"/>
                </a:cubicBezTo>
                <a:cubicBezTo>
                  <a:pt x="18332" y="16715"/>
                  <a:pt x="18261" y="16706"/>
                  <a:pt x="18226" y="16715"/>
                </a:cubicBezTo>
                <a:cubicBezTo>
                  <a:pt x="18191" y="16725"/>
                  <a:pt x="18143" y="16705"/>
                  <a:pt x="18117" y="16670"/>
                </a:cubicBezTo>
                <a:cubicBezTo>
                  <a:pt x="18078" y="16615"/>
                  <a:pt x="18093" y="16596"/>
                  <a:pt x="18217" y="16546"/>
                </a:cubicBezTo>
                <a:cubicBezTo>
                  <a:pt x="18297" y="16513"/>
                  <a:pt x="18404" y="16479"/>
                  <a:pt x="18453" y="16469"/>
                </a:cubicBezTo>
                <a:cubicBezTo>
                  <a:pt x="18567" y="16446"/>
                  <a:pt x="18599" y="16304"/>
                  <a:pt x="18499" y="16262"/>
                </a:cubicBezTo>
                <a:cubicBezTo>
                  <a:pt x="18441" y="16238"/>
                  <a:pt x="18437" y="16222"/>
                  <a:pt x="18478" y="16185"/>
                </a:cubicBezTo>
                <a:cubicBezTo>
                  <a:pt x="18507" y="16159"/>
                  <a:pt x="18547" y="16146"/>
                  <a:pt x="18567" y="16155"/>
                </a:cubicBezTo>
                <a:cubicBezTo>
                  <a:pt x="18588" y="16164"/>
                  <a:pt x="18628" y="16141"/>
                  <a:pt x="18655" y="16103"/>
                </a:cubicBezTo>
                <a:cubicBezTo>
                  <a:pt x="18695" y="16048"/>
                  <a:pt x="18718" y="16042"/>
                  <a:pt x="18769" y="16073"/>
                </a:cubicBezTo>
                <a:cubicBezTo>
                  <a:pt x="18804" y="16094"/>
                  <a:pt x="18820" y="16127"/>
                  <a:pt x="18805" y="16145"/>
                </a:cubicBezTo>
                <a:cubicBezTo>
                  <a:pt x="18790" y="16163"/>
                  <a:pt x="18814" y="16172"/>
                  <a:pt x="18858" y="16165"/>
                </a:cubicBezTo>
                <a:cubicBezTo>
                  <a:pt x="18959" y="16151"/>
                  <a:pt x="18979" y="16008"/>
                  <a:pt x="18892" y="15933"/>
                </a:cubicBezTo>
                <a:cubicBezTo>
                  <a:pt x="18856" y="15904"/>
                  <a:pt x="18826" y="15847"/>
                  <a:pt x="18822" y="15809"/>
                </a:cubicBezTo>
                <a:cubicBezTo>
                  <a:pt x="18818" y="15771"/>
                  <a:pt x="18787" y="15732"/>
                  <a:pt x="18753" y="15722"/>
                </a:cubicBezTo>
                <a:cubicBezTo>
                  <a:pt x="18720" y="15713"/>
                  <a:pt x="18707" y="15690"/>
                  <a:pt x="18723" y="15670"/>
                </a:cubicBezTo>
                <a:cubicBezTo>
                  <a:pt x="18739" y="15651"/>
                  <a:pt x="18727" y="15614"/>
                  <a:pt x="18697" y="15587"/>
                </a:cubicBezTo>
                <a:cubicBezTo>
                  <a:pt x="18668" y="15561"/>
                  <a:pt x="18659" y="15538"/>
                  <a:pt x="18678" y="15538"/>
                </a:cubicBezTo>
                <a:cubicBezTo>
                  <a:pt x="18697" y="15538"/>
                  <a:pt x="18679" y="15510"/>
                  <a:pt x="18637" y="15476"/>
                </a:cubicBezTo>
                <a:cubicBezTo>
                  <a:pt x="18577" y="15426"/>
                  <a:pt x="18572" y="15396"/>
                  <a:pt x="18609" y="15323"/>
                </a:cubicBezTo>
                <a:cubicBezTo>
                  <a:pt x="18646" y="15252"/>
                  <a:pt x="18668" y="15240"/>
                  <a:pt x="18714" y="15268"/>
                </a:cubicBezTo>
                <a:cubicBezTo>
                  <a:pt x="18747" y="15288"/>
                  <a:pt x="18787" y="15296"/>
                  <a:pt x="18802" y="15285"/>
                </a:cubicBezTo>
                <a:cubicBezTo>
                  <a:pt x="18833" y="15262"/>
                  <a:pt x="19129" y="15358"/>
                  <a:pt x="19166" y="15402"/>
                </a:cubicBezTo>
                <a:cubicBezTo>
                  <a:pt x="19218" y="15465"/>
                  <a:pt x="19399" y="15397"/>
                  <a:pt x="19452" y="15294"/>
                </a:cubicBezTo>
                <a:cubicBezTo>
                  <a:pt x="19500" y="15202"/>
                  <a:pt x="19514" y="15195"/>
                  <a:pt x="19561" y="15242"/>
                </a:cubicBezTo>
                <a:cubicBezTo>
                  <a:pt x="19591" y="15271"/>
                  <a:pt x="19666" y="15307"/>
                  <a:pt x="19728" y="15321"/>
                </a:cubicBezTo>
                <a:cubicBezTo>
                  <a:pt x="19789" y="15335"/>
                  <a:pt x="19900" y="15397"/>
                  <a:pt x="19974" y="15460"/>
                </a:cubicBezTo>
                <a:cubicBezTo>
                  <a:pt x="20068" y="15541"/>
                  <a:pt x="20131" y="15569"/>
                  <a:pt x="20185" y="15554"/>
                </a:cubicBezTo>
                <a:cubicBezTo>
                  <a:pt x="20255" y="15534"/>
                  <a:pt x="20255" y="15525"/>
                  <a:pt x="20190" y="15452"/>
                </a:cubicBezTo>
                <a:cubicBezTo>
                  <a:pt x="20121" y="15373"/>
                  <a:pt x="20138" y="15251"/>
                  <a:pt x="20213" y="15286"/>
                </a:cubicBezTo>
                <a:cubicBezTo>
                  <a:pt x="20252" y="15304"/>
                  <a:pt x="20358" y="15168"/>
                  <a:pt x="20383" y="15067"/>
                </a:cubicBezTo>
                <a:cubicBezTo>
                  <a:pt x="20400" y="15003"/>
                  <a:pt x="20300" y="14933"/>
                  <a:pt x="20213" y="14947"/>
                </a:cubicBezTo>
                <a:cubicBezTo>
                  <a:pt x="20131" y="14960"/>
                  <a:pt x="20157" y="14770"/>
                  <a:pt x="20244" y="14720"/>
                </a:cubicBezTo>
                <a:cubicBezTo>
                  <a:pt x="20279" y="14700"/>
                  <a:pt x="20295" y="14674"/>
                  <a:pt x="20280" y="14663"/>
                </a:cubicBezTo>
                <a:cubicBezTo>
                  <a:pt x="20265" y="14651"/>
                  <a:pt x="20306" y="14627"/>
                  <a:pt x="20371" y="14609"/>
                </a:cubicBezTo>
                <a:cubicBezTo>
                  <a:pt x="20436" y="14590"/>
                  <a:pt x="20488" y="14566"/>
                  <a:pt x="20488" y="14554"/>
                </a:cubicBezTo>
                <a:cubicBezTo>
                  <a:pt x="20488" y="14542"/>
                  <a:pt x="20417" y="14472"/>
                  <a:pt x="20329" y="14400"/>
                </a:cubicBezTo>
                <a:cubicBezTo>
                  <a:pt x="20173" y="14272"/>
                  <a:pt x="20171" y="14267"/>
                  <a:pt x="20249" y="14202"/>
                </a:cubicBezTo>
                <a:cubicBezTo>
                  <a:pt x="20327" y="14138"/>
                  <a:pt x="20327" y="14134"/>
                  <a:pt x="20245" y="14100"/>
                </a:cubicBezTo>
                <a:cubicBezTo>
                  <a:pt x="20166" y="14068"/>
                  <a:pt x="20166" y="14062"/>
                  <a:pt x="20235" y="14024"/>
                </a:cubicBezTo>
                <a:cubicBezTo>
                  <a:pt x="20302" y="13988"/>
                  <a:pt x="20302" y="13978"/>
                  <a:pt x="20242" y="13941"/>
                </a:cubicBezTo>
                <a:cubicBezTo>
                  <a:pt x="20132" y="13873"/>
                  <a:pt x="20164" y="13819"/>
                  <a:pt x="20357" y="13748"/>
                </a:cubicBezTo>
                <a:cubicBezTo>
                  <a:pt x="20507" y="13693"/>
                  <a:pt x="20544" y="13690"/>
                  <a:pt x="20564" y="13728"/>
                </a:cubicBezTo>
                <a:cubicBezTo>
                  <a:pt x="20577" y="13754"/>
                  <a:pt x="20624" y="13775"/>
                  <a:pt x="20667" y="13775"/>
                </a:cubicBezTo>
                <a:cubicBezTo>
                  <a:pt x="20711" y="13775"/>
                  <a:pt x="20772" y="13798"/>
                  <a:pt x="20803" y="13826"/>
                </a:cubicBezTo>
                <a:cubicBezTo>
                  <a:pt x="20853" y="13871"/>
                  <a:pt x="20868" y="13870"/>
                  <a:pt x="20944" y="13819"/>
                </a:cubicBezTo>
                <a:cubicBezTo>
                  <a:pt x="21028" y="13762"/>
                  <a:pt x="21028" y="13761"/>
                  <a:pt x="20933" y="13734"/>
                </a:cubicBezTo>
                <a:cubicBezTo>
                  <a:pt x="20853" y="13712"/>
                  <a:pt x="20845" y="13699"/>
                  <a:pt x="20891" y="13658"/>
                </a:cubicBezTo>
                <a:cubicBezTo>
                  <a:pt x="20921" y="13631"/>
                  <a:pt x="20971" y="13609"/>
                  <a:pt x="21000" y="13609"/>
                </a:cubicBezTo>
                <a:cubicBezTo>
                  <a:pt x="21029" y="13609"/>
                  <a:pt x="21076" y="13590"/>
                  <a:pt x="21106" y="13568"/>
                </a:cubicBezTo>
                <a:cubicBezTo>
                  <a:pt x="21136" y="13546"/>
                  <a:pt x="21232" y="13531"/>
                  <a:pt x="21317" y="13537"/>
                </a:cubicBezTo>
                <a:cubicBezTo>
                  <a:pt x="21508" y="13549"/>
                  <a:pt x="21521" y="13495"/>
                  <a:pt x="21338" y="13447"/>
                </a:cubicBezTo>
                <a:cubicBezTo>
                  <a:pt x="21189" y="13409"/>
                  <a:pt x="21171" y="13371"/>
                  <a:pt x="21271" y="13309"/>
                </a:cubicBezTo>
                <a:cubicBezTo>
                  <a:pt x="21352" y="13259"/>
                  <a:pt x="21321" y="13216"/>
                  <a:pt x="21177" y="13175"/>
                </a:cubicBezTo>
                <a:cubicBezTo>
                  <a:pt x="21118" y="13158"/>
                  <a:pt x="21070" y="13122"/>
                  <a:pt x="21070" y="13094"/>
                </a:cubicBezTo>
                <a:cubicBezTo>
                  <a:pt x="21070" y="13066"/>
                  <a:pt x="21069" y="13032"/>
                  <a:pt x="21070" y="13018"/>
                </a:cubicBezTo>
                <a:cubicBezTo>
                  <a:pt x="21070" y="13004"/>
                  <a:pt x="21105" y="12990"/>
                  <a:pt x="21148" y="12988"/>
                </a:cubicBezTo>
                <a:cubicBezTo>
                  <a:pt x="21191" y="12985"/>
                  <a:pt x="21242" y="12981"/>
                  <a:pt x="21261" y="12979"/>
                </a:cubicBezTo>
                <a:cubicBezTo>
                  <a:pt x="21281" y="12978"/>
                  <a:pt x="21277" y="12949"/>
                  <a:pt x="21253" y="12916"/>
                </a:cubicBezTo>
                <a:cubicBezTo>
                  <a:pt x="21218" y="12868"/>
                  <a:pt x="21247" y="12830"/>
                  <a:pt x="21405" y="12717"/>
                </a:cubicBezTo>
                <a:cubicBezTo>
                  <a:pt x="21598" y="12580"/>
                  <a:pt x="21600" y="12578"/>
                  <a:pt x="21507" y="12529"/>
                </a:cubicBezTo>
                <a:cubicBezTo>
                  <a:pt x="21456" y="12502"/>
                  <a:pt x="21397" y="12487"/>
                  <a:pt x="21376" y="12497"/>
                </a:cubicBezTo>
                <a:cubicBezTo>
                  <a:pt x="21290" y="12536"/>
                  <a:pt x="21281" y="12398"/>
                  <a:pt x="21366" y="12347"/>
                </a:cubicBezTo>
                <a:cubicBezTo>
                  <a:pt x="21511" y="12260"/>
                  <a:pt x="21523" y="12191"/>
                  <a:pt x="21401" y="12150"/>
                </a:cubicBezTo>
                <a:cubicBezTo>
                  <a:pt x="21341" y="12130"/>
                  <a:pt x="21293" y="12098"/>
                  <a:pt x="21293" y="12080"/>
                </a:cubicBezTo>
                <a:cubicBezTo>
                  <a:pt x="21293" y="12062"/>
                  <a:pt x="21265" y="12055"/>
                  <a:pt x="21230" y="12064"/>
                </a:cubicBezTo>
                <a:cubicBezTo>
                  <a:pt x="21196" y="12074"/>
                  <a:pt x="21154" y="12066"/>
                  <a:pt x="21137" y="12046"/>
                </a:cubicBezTo>
                <a:cubicBezTo>
                  <a:pt x="21114" y="12019"/>
                  <a:pt x="21090" y="12019"/>
                  <a:pt x="21045" y="12047"/>
                </a:cubicBezTo>
                <a:cubicBezTo>
                  <a:pt x="20964" y="12097"/>
                  <a:pt x="20927" y="12036"/>
                  <a:pt x="20951" y="11887"/>
                </a:cubicBezTo>
                <a:cubicBezTo>
                  <a:pt x="20965" y="11794"/>
                  <a:pt x="20947" y="11769"/>
                  <a:pt x="20817" y="11709"/>
                </a:cubicBezTo>
                <a:cubicBezTo>
                  <a:pt x="20685" y="11648"/>
                  <a:pt x="20668" y="11625"/>
                  <a:pt x="20682" y="11527"/>
                </a:cubicBezTo>
                <a:cubicBezTo>
                  <a:pt x="20703" y="11389"/>
                  <a:pt x="20682" y="11371"/>
                  <a:pt x="20561" y="11421"/>
                </a:cubicBezTo>
                <a:cubicBezTo>
                  <a:pt x="20509" y="11442"/>
                  <a:pt x="20446" y="11462"/>
                  <a:pt x="20421" y="11465"/>
                </a:cubicBezTo>
                <a:cubicBezTo>
                  <a:pt x="20396" y="11467"/>
                  <a:pt x="20356" y="11473"/>
                  <a:pt x="20332" y="11478"/>
                </a:cubicBezTo>
                <a:cubicBezTo>
                  <a:pt x="20217" y="11501"/>
                  <a:pt x="20147" y="11493"/>
                  <a:pt x="20076" y="11450"/>
                </a:cubicBezTo>
                <a:cubicBezTo>
                  <a:pt x="20020" y="11417"/>
                  <a:pt x="19982" y="11413"/>
                  <a:pt x="19942" y="11439"/>
                </a:cubicBezTo>
                <a:cubicBezTo>
                  <a:pt x="19901" y="11464"/>
                  <a:pt x="19859" y="11460"/>
                  <a:pt x="19799" y="11427"/>
                </a:cubicBezTo>
                <a:cubicBezTo>
                  <a:pt x="19752" y="11402"/>
                  <a:pt x="19697" y="11389"/>
                  <a:pt x="19676" y="11399"/>
                </a:cubicBezTo>
                <a:cubicBezTo>
                  <a:pt x="19619" y="11425"/>
                  <a:pt x="19575" y="11314"/>
                  <a:pt x="19627" y="11275"/>
                </a:cubicBezTo>
                <a:cubicBezTo>
                  <a:pt x="19665" y="11247"/>
                  <a:pt x="19925" y="11209"/>
                  <a:pt x="20119" y="11204"/>
                </a:cubicBezTo>
                <a:cubicBezTo>
                  <a:pt x="20198" y="11201"/>
                  <a:pt x="20189" y="11182"/>
                  <a:pt x="20074" y="11112"/>
                </a:cubicBezTo>
                <a:lnTo>
                  <a:pt x="19974" y="11052"/>
                </a:lnTo>
                <a:lnTo>
                  <a:pt x="20084" y="10974"/>
                </a:lnTo>
                <a:cubicBezTo>
                  <a:pt x="20145" y="10931"/>
                  <a:pt x="20212" y="10897"/>
                  <a:pt x="20232" y="10897"/>
                </a:cubicBezTo>
                <a:cubicBezTo>
                  <a:pt x="20253" y="10897"/>
                  <a:pt x="20308" y="10859"/>
                  <a:pt x="20354" y="10814"/>
                </a:cubicBezTo>
                <a:cubicBezTo>
                  <a:pt x="20400" y="10768"/>
                  <a:pt x="20474" y="10731"/>
                  <a:pt x="20519" y="10730"/>
                </a:cubicBezTo>
                <a:cubicBezTo>
                  <a:pt x="20567" y="10730"/>
                  <a:pt x="20600" y="10706"/>
                  <a:pt x="20600" y="10671"/>
                </a:cubicBezTo>
                <a:cubicBezTo>
                  <a:pt x="20600" y="10638"/>
                  <a:pt x="20627" y="10599"/>
                  <a:pt x="20659" y="10585"/>
                </a:cubicBezTo>
                <a:cubicBezTo>
                  <a:pt x="20725" y="10555"/>
                  <a:pt x="20668" y="10510"/>
                  <a:pt x="20511" y="10467"/>
                </a:cubicBezTo>
                <a:cubicBezTo>
                  <a:pt x="20433" y="10446"/>
                  <a:pt x="20430" y="10438"/>
                  <a:pt x="20488" y="10404"/>
                </a:cubicBezTo>
                <a:cubicBezTo>
                  <a:pt x="20569" y="10357"/>
                  <a:pt x="20595" y="10283"/>
                  <a:pt x="20533" y="10277"/>
                </a:cubicBezTo>
                <a:cubicBezTo>
                  <a:pt x="20508" y="10275"/>
                  <a:pt x="20470" y="10271"/>
                  <a:pt x="20448" y="10269"/>
                </a:cubicBezTo>
                <a:cubicBezTo>
                  <a:pt x="20338" y="10258"/>
                  <a:pt x="20282" y="10055"/>
                  <a:pt x="20381" y="10027"/>
                </a:cubicBezTo>
                <a:cubicBezTo>
                  <a:pt x="20431" y="10012"/>
                  <a:pt x="20433" y="9997"/>
                  <a:pt x="20394" y="9962"/>
                </a:cubicBezTo>
                <a:cubicBezTo>
                  <a:pt x="20367" y="9937"/>
                  <a:pt x="20356" y="9893"/>
                  <a:pt x="20371" y="9865"/>
                </a:cubicBezTo>
                <a:cubicBezTo>
                  <a:pt x="20385" y="9837"/>
                  <a:pt x="20374" y="9777"/>
                  <a:pt x="20346" y="9731"/>
                </a:cubicBezTo>
                <a:cubicBezTo>
                  <a:pt x="20302" y="9661"/>
                  <a:pt x="20309" y="9637"/>
                  <a:pt x="20392" y="9571"/>
                </a:cubicBezTo>
                <a:cubicBezTo>
                  <a:pt x="20445" y="9529"/>
                  <a:pt x="20476" y="9485"/>
                  <a:pt x="20462" y="9474"/>
                </a:cubicBezTo>
                <a:cubicBezTo>
                  <a:pt x="20447" y="9463"/>
                  <a:pt x="20455" y="9429"/>
                  <a:pt x="20478" y="9397"/>
                </a:cubicBezTo>
                <a:cubicBezTo>
                  <a:pt x="20508" y="9359"/>
                  <a:pt x="20502" y="9313"/>
                  <a:pt x="20460" y="9254"/>
                </a:cubicBezTo>
                <a:cubicBezTo>
                  <a:pt x="20408" y="9179"/>
                  <a:pt x="20408" y="9161"/>
                  <a:pt x="20466" y="9129"/>
                </a:cubicBezTo>
                <a:cubicBezTo>
                  <a:pt x="20552" y="9082"/>
                  <a:pt x="20551" y="9053"/>
                  <a:pt x="20457" y="8976"/>
                </a:cubicBezTo>
                <a:cubicBezTo>
                  <a:pt x="20386" y="8917"/>
                  <a:pt x="20387" y="8913"/>
                  <a:pt x="20480" y="8895"/>
                </a:cubicBezTo>
                <a:cubicBezTo>
                  <a:pt x="20602" y="8872"/>
                  <a:pt x="20604" y="8830"/>
                  <a:pt x="20488" y="8784"/>
                </a:cubicBezTo>
                <a:cubicBezTo>
                  <a:pt x="20439" y="8765"/>
                  <a:pt x="20404" y="8730"/>
                  <a:pt x="20410" y="8708"/>
                </a:cubicBezTo>
                <a:cubicBezTo>
                  <a:pt x="20416" y="8686"/>
                  <a:pt x="20368" y="8663"/>
                  <a:pt x="20302" y="8657"/>
                </a:cubicBezTo>
                <a:cubicBezTo>
                  <a:pt x="20202" y="8648"/>
                  <a:pt x="20178" y="8663"/>
                  <a:pt x="20153" y="8749"/>
                </a:cubicBezTo>
                <a:cubicBezTo>
                  <a:pt x="20117" y="8870"/>
                  <a:pt x="20051" y="8909"/>
                  <a:pt x="20011" y="8833"/>
                </a:cubicBezTo>
                <a:cubicBezTo>
                  <a:pt x="19975" y="8763"/>
                  <a:pt x="19761" y="8599"/>
                  <a:pt x="19718" y="8609"/>
                </a:cubicBezTo>
                <a:cubicBezTo>
                  <a:pt x="19700" y="8613"/>
                  <a:pt x="19664" y="8588"/>
                  <a:pt x="19638" y="8551"/>
                </a:cubicBezTo>
                <a:cubicBezTo>
                  <a:pt x="19612" y="8515"/>
                  <a:pt x="19604" y="8485"/>
                  <a:pt x="19621" y="8485"/>
                </a:cubicBezTo>
                <a:cubicBezTo>
                  <a:pt x="19638" y="8485"/>
                  <a:pt x="19618" y="8457"/>
                  <a:pt x="19577" y="8423"/>
                </a:cubicBezTo>
                <a:cubicBezTo>
                  <a:pt x="19510" y="8368"/>
                  <a:pt x="19510" y="8356"/>
                  <a:pt x="19570" y="8319"/>
                </a:cubicBezTo>
                <a:cubicBezTo>
                  <a:pt x="19607" y="8296"/>
                  <a:pt x="19672" y="8287"/>
                  <a:pt x="19714" y="8299"/>
                </a:cubicBezTo>
                <a:cubicBezTo>
                  <a:pt x="19786" y="8320"/>
                  <a:pt x="19785" y="8318"/>
                  <a:pt x="19714" y="8259"/>
                </a:cubicBezTo>
                <a:cubicBezTo>
                  <a:pt x="19672" y="8225"/>
                  <a:pt x="19652" y="8186"/>
                  <a:pt x="19669" y="8174"/>
                </a:cubicBezTo>
                <a:cubicBezTo>
                  <a:pt x="19686" y="8161"/>
                  <a:pt x="19660" y="8130"/>
                  <a:pt x="19613" y="8104"/>
                </a:cubicBezTo>
                <a:cubicBezTo>
                  <a:pt x="19533" y="8060"/>
                  <a:pt x="19531" y="8055"/>
                  <a:pt x="19605" y="8034"/>
                </a:cubicBezTo>
                <a:cubicBezTo>
                  <a:pt x="19648" y="8022"/>
                  <a:pt x="19731" y="8020"/>
                  <a:pt x="19789" y="8031"/>
                </a:cubicBezTo>
                <a:cubicBezTo>
                  <a:pt x="19909" y="8054"/>
                  <a:pt x="20039" y="7976"/>
                  <a:pt x="19950" y="7936"/>
                </a:cubicBezTo>
                <a:cubicBezTo>
                  <a:pt x="19922" y="7923"/>
                  <a:pt x="19912" y="7889"/>
                  <a:pt x="19926" y="7862"/>
                </a:cubicBezTo>
                <a:cubicBezTo>
                  <a:pt x="19944" y="7828"/>
                  <a:pt x="19932" y="7818"/>
                  <a:pt x="19888" y="7831"/>
                </a:cubicBezTo>
                <a:cubicBezTo>
                  <a:pt x="19853" y="7841"/>
                  <a:pt x="19800" y="7827"/>
                  <a:pt x="19771" y="7800"/>
                </a:cubicBezTo>
                <a:cubicBezTo>
                  <a:pt x="19729" y="7762"/>
                  <a:pt x="19734" y="7750"/>
                  <a:pt x="19800" y="7735"/>
                </a:cubicBezTo>
                <a:cubicBezTo>
                  <a:pt x="19846" y="7725"/>
                  <a:pt x="19942" y="7693"/>
                  <a:pt x="20013" y="7666"/>
                </a:cubicBezTo>
                <a:cubicBezTo>
                  <a:pt x="20129" y="7622"/>
                  <a:pt x="20150" y="7623"/>
                  <a:pt x="20225" y="7674"/>
                </a:cubicBezTo>
                <a:cubicBezTo>
                  <a:pt x="20304" y="7726"/>
                  <a:pt x="20310" y="7726"/>
                  <a:pt x="20309" y="7666"/>
                </a:cubicBezTo>
                <a:cubicBezTo>
                  <a:pt x="20308" y="7584"/>
                  <a:pt x="20265" y="7539"/>
                  <a:pt x="20141" y="7491"/>
                </a:cubicBezTo>
                <a:cubicBezTo>
                  <a:pt x="20047" y="7453"/>
                  <a:pt x="20044" y="7446"/>
                  <a:pt x="20111" y="7371"/>
                </a:cubicBezTo>
                <a:cubicBezTo>
                  <a:pt x="20157" y="7318"/>
                  <a:pt x="20207" y="7297"/>
                  <a:pt x="20256" y="7311"/>
                </a:cubicBezTo>
                <a:cubicBezTo>
                  <a:pt x="20320" y="7328"/>
                  <a:pt x="20319" y="7321"/>
                  <a:pt x="20246" y="7260"/>
                </a:cubicBezTo>
                <a:cubicBezTo>
                  <a:pt x="20188" y="7211"/>
                  <a:pt x="20145" y="7197"/>
                  <a:pt x="20109" y="7219"/>
                </a:cubicBezTo>
                <a:cubicBezTo>
                  <a:pt x="20051" y="7255"/>
                  <a:pt x="19748" y="7206"/>
                  <a:pt x="19704" y="7153"/>
                </a:cubicBezTo>
                <a:cubicBezTo>
                  <a:pt x="19689" y="7135"/>
                  <a:pt x="19733" y="7105"/>
                  <a:pt x="19799" y="7086"/>
                </a:cubicBezTo>
                <a:cubicBezTo>
                  <a:pt x="19940" y="7046"/>
                  <a:pt x="19935" y="7041"/>
                  <a:pt x="19677" y="6945"/>
                </a:cubicBezTo>
                <a:cubicBezTo>
                  <a:pt x="19530" y="6890"/>
                  <a:pt x="19483" y="6852"/>
                  <a:pt x="19486" y="6796"/>
                </a:cubicBezTo>
                <a:cubicBezTo>
                  <a:pt x="19488" y="6743"/>
                  <a:pt x="19464" y="6721"/>
                  <a:pt x="19403" y="6721"/>
                </a:cubicBezTo>
                <a:cubicBezTo>
                  <a:pt x="19355" y="6721"/>
                  <a:pt x="19306" y="6692"/>
                  <a:pt x="19293" y="6655"/>
                </a:cubicBezTo>
                <a:cubicBezTo>
                  <a:pt x="19279" y="6616"/>
                  <a:pt x="19232" y="6588"/>
                  <a:pt x="19180" y="6588"/>
                </a:cubicBezTo>
                <a:cubicBezTo>
                  <a:pt x="19105" y="6588"/>
                  <a:pt x="19100" y="6597"/>
                  <a:pt x="19146" y="6638"/>
                </a:cubicBezTo>
                <a:cubicBezTo>
                  <a:pt x="19191" y="6678"/>
                  <a:pt x="19186" y="6691"/>
                  <a:pt x="19121" y="6710"/>
                </a:cubicBezTo>
                <a:cubicBezTo>
                  <a:pt x="19065" y="6726"/>
                  <a:pt x="19012" y="6704"/>
                  <a:pt x="18939" y="6636"/>
                </a:cubicBezTo>
                <a:cubicBezTo>
                  <a:pt x="18846" y="6548"/>
                  <a:pt x="18842" y="6535"/>
                  <a:pt x="18906" y="6483"/>
                </a:cubicBezTo>
                <a:cubicBezTo>
                  <a:pt x="18944" y="6452"/>
                  <a:pt x="19002" y="6433"/>
                  <a:pt x="19034" y="6442"/>
                </a:cubicBezTo>
                <a:cubicBezTo>
                  <a:pt x="19066" y="6452"/>
                  <a:pt x="19106" y="6443"/>
                  <a:pt x="19122" y="6424"/>
                </a:cubicBezTo>
                <a:cubicBezTo>
                  <a:pt x="19161" y="6378"/>
                  <a:pt x="18961" y="6320"/>
                  <a:pt x="18896" y="6358"/>
                </a:cubicBezTo>
                <a:cubicBezTo>
                  <a:pt x="18849" y="6386"/>
                  <a:pt x="18613" y="6421"/>
                  <a:pt x="18386" y="6432"/>
                </a:cubicBezTo>
                <a:cubicBezTo>
                  <a:pt x="18324" y="6435"/>
                  <a:pt x="18249" y="6460"/>
                  <a:pt x="18218" y="6488"/>
                </a:cubicBezTo>
                <a:cubicBezTo>
                  <a:pt x="18169" y="6532"/>
                  <a:pt x="18151" y="6528"/>
                  <a:pt x="18073" y="6459"/>
                </a:cubicBezTo>
                <a:cubicBezTo>
                  <a:pt x="18023" y="6416"/>
                  <a:pt x="17983" y="6360"/>
                  <a:pt x="17983" y="6334"/>
                </a:cubicBezTo>
                <a:cubicBezTo>
                  <a:pt x="17983" y="6309"/>
                  <a:pt x="17942" y="6258"/>
                  <a:pt x="17891" y="6220"/>
                </a:cubicBezTo>
                <a:cubicBezTo>
                  <a:pt x="17821" y="6168"/>
                  <a:pt x="17811" y="6140"/>
                  <a:pt x="17847" y="6108"/>
                </a:cubicBezTo>
                <a:cubicBezTo>
                  <a:pt x="17884" y="6075"/>
                  <a:pt x="17877" y="6058"/>
                  <a:pt x="17822" y="6042"/>
                </a:cubicBezTo>
                <a:cubicBezTo>
                  <a:pt x="17782" y="6031"/>
                  <a:pt x="17761" y="6000"/>
                  <a:pt x="17775" y="5975"/>
                </a:cubicBezTo>
                <a:cubicBezTo>
                  <a:pt x="17788" y="5949"/>
                  <a:pt x="17772" y="5911"/>
                  <a:pt x="17740" y="5891"/>
                </a:cubicBezTo>
                <a:cubicBezTo>
                  <a:pt x="17695" y="5864"/>
                  <a:pt x="17672" y="5868"/>
                  <a:pt x="17649" y="5913"/>
                </a:cubicBezTo>
                <a:cubicBezTo>
                  <a:pt x="17620" y="5968"/>
                  <a:pt x="17616" y="5969"/>
                  <a:pt x="17564" y="5916"/>
                </a:cubicBezTo>
                <a:cubicBezTo>
                  <a:pt x="17513" y="5865"/>
                  <a:pt x="17500" y="5869"/>
                  <a:pt x="17429" y="5958"/>
                </a:cubicBezTo>
                <a:cubicBezTo>
                  <a:pt x="17351" y="6056"/>
                  <a:pt x="17251" y="6084"/>
                  <a:pt x="17200" y="6022"/>
                </a:cubicBezTo>
                <a:cubicBezTo>
                  <a:pt x="17185" y="6004"/>
                  <a:pt x="17131" y="5973"/>
                  <a:pt x="17080" y="5953"/>
                </a:cubicBezTo>
                <a:cubicBezTo>
                  <a:pt x="17028" y="5932"/>
                  <a:pt x="17000" y="5930"/>
                  <a:pt x="17016" y="5949"/>
                </a:cubicBezTo>
                <a:cubicBezTo>
                  <a:pt x="17031" y="5967"/>
                  <a:pt x="17018" y="5996"/>
                  <a:pt x="16988" y="6015"/>
                </a:cubicBezTo>
                <a:cubicBezTo>
                  <a:pt x="16948" y="6039"/>
                  <a:pt x="16888" y="6021"/>
                  <a:pt x="16777" y="5952"/>
                </a:cubicBezTo>
                <a:cubicBezTo>
                  <a:pt x="16648" y="5872"/>
                  <a:pt x="16629" y="5845"/>
                  <a:pt x="16669" y="5798"/>
                </a:cubicBezTo>
                <a:cubicBezTo>
                  <a:pt x="16705" y="5755"/>
                  <a:pt x="16703" y="5731"/>
                  <a:pt x="16659" y="5706"/>
                </a:cubicBezTo>
                <a:cubicBezTo>
                  <a:pt x="16520" y="5627"/>
                  <a:pt x="16568" y="5338"/>
                  <a:pt x="16714" y="5380"/>
                </a:cubicBezTo>
                <a:cubicBezTo>
                  <a:pt x="16757" y="5392"/>
                  <a:pt x="16804" y="5378"/>
                  <a:pt x="16830" y="5343"/>
                </a:cubicBezTo>
                <a:cubicBezTo>
                  <a:pt x="16863" y="5299"/>
                  <a:pt x="16886" y="5295"/>
                  <a:pt x="16933" y="5325"/>
                </a:cubicBezTo>
                <a:cubicBezTo>
                  <a:pt x="16967" y="5346"/>
                  <a:pt x="17014" y="5353"/>
                  <a:pt x="17038" y="5342"/>
                </a:cubicBezTo>
                <a:cubicBezTo>
                  <a:pt x="17062" y="5331"/>
                  <a:pt x="17095" y="5338"/>
                  <a:pt x="17111" y="5357"/>
                </a:cubicBezTo>
                <a:cubicBezTo>
                  <a:pt x="17126" y="5376"/>
                  <a:pt x="17200" y="5387"/>
                  <a:pt x="17274" y="5383"/>
                </a:cubicBezTo>
                <a:cubicBezTo>
                  <a:pt x="17434" y="5374"/>
                  <a:pt x="17577" y="5218"/>
                  <a:pt x="17494" y="5143"/>
                </a:cubicBezTo>
                <a:cubicBezTo>
                  <a:pt x="17437" y="5092"/>
                  <a:pt x="17546" y="5005"/>
                  <a:pt x="17622" y="5040"/>
                </a:cubicBezTo>
                <a:cubicBezTo>
                  <a:pt x="17650" y="5052"/>
                  <a:pt x="17658" y="5040"/>
                  <a:pt x="17642" y="5010"/>
                </a:cubicBezTo>
                <a:cubicBezTo>
                  <a:pt x="17627" y="4981"/>
                  <a:pt x="17589" y="4958"/>
                  <a:pt x="17558" y="4958"/>
                </a:cubicBezTo>
                <a:cubicBezTo>
                  <a:pt x="17527" y="4958"/>
                  <a:pt x="17477" y="4934"/>
                  <a:pt x="17445" y="4906"/>
                </a:cubicBezTo>
                <a:cubicBezTo>
                  <a:pt x="17396" y="4862"/>
                  <a:pt x="17402" y="4852"/>
                  <a:pt x="17484" y="4836"/>
                </a:cubicBezTo>
                <a:cubicBezTo>
                  <a:pt x="17597" y="4814"/>
                  <a:pt x="17598" y="4810"/>
                  <a:pt x="17526" y="4725"/>
                </a:cubicBezTo>
                <a:cubicBezTo>
                  <a:pt x="17486" y="4677"/>
                  <a:pt x="17484" y="4650"/>
                  <a:pt x="17520" y="4623"/>
                </a:cubicBezTo>
                <a:cubicBezTo>
                  <a:pt x="17557" y="4596"/>
                  <a:pt x="17592" y="4612"/>
                  <a:pt x="17652" y="4687"/>
                </a:cubicBezTo>
                <a:cubicBezTo>
                  <a:pt x="17790" y="4861"/>
                  <a:pt x="17916" y="4851"/>
                  <a:pt x="18053" y="4654"/>
                </a:cubicBezTo>
                <a:cubicBezTo>
                  <a:pt x="18094" y="4595"/>
                  <a:pt x="18100" y="4555"/>
                  <a:pt x="18071" y="4542"/>
                </a:cubicBezTo>
                <a:cubicBezTo>
                  <a:pt x="18044" y="4529"/>
                  <a:pt x="18042" y="4500"/>
                  <a:pt x="18066" y="4468"/>
                </a:cubicBezTo>
                <a:cubicBezTo>
                  <a:pt x="18140" y="4369"/>
                  <a:pt x="18074" y="4292"/>
                  <a:pt x="17924" y="4300"/>
                </a:cubicBezTo>
                <a:cubicBezTo>
                  <a:pt x="17803" y="4307"/>
                  <a:pt x="17787" y="4299"/>
                  <a:pt x="17785" y="4220"/>
                </a:cubicBezTo>
                <a:cubicBezTo>
                  <a:pt x="17783" y="4172"/>
                  <a:pt x="17768" y="4122"/>
                  <a:pt x="17751" y="4109"/>
                </a:cubicBezTo>
                <a:cubicBezTo>
                  <a:pt x="17734" y="4097"/>
                  <a:pt x="17730" y="4066"/>
                  <a:pt x="17743" y="4043"/>
                </a:cubicBezTo>
                <a:cubicBezTo>
                  <a:pt x="17755" y="4019"/>
                  <a:pt x="17744" y="3989"/>
                  <a:pt x="17717" y="3977"/>
                </a:cubicBezTo>
                <a:cubicBezTo>
                  <a:pt x="17691" y="3965"/>
                  <a:pt x="17682" y="3938"/>
                  <a:pt x="17698" y="3919"/>
                </a:cubicBezTo>
                <a:cubicBezTo>
                  <a:pt x="17714" y="3899"/>
                  <a:pt x="17680" y="3857"/>
                  <a:pt x="17622" y="3824"/>
                </a:cubicBezTo>
                <a:lnTo>
                  <a:pt x="17518" y="3766"/>
                </a:lnTo>
                <a:lnTo>
                  <a:pt x="17671" y="3718"/>
                </a:lnTo>
                <a:cubicBezTo>
                  <a:pt x="17776" y="3686"/>
                  <a:pt x="17861" y="3679"/>
                  <a:pt x="17934" y="3699"/>
                </a:cubicBezTo>
                <a:cubicBezTo>
                  <a:pt x="18001" y="3718"/>
                  <a:pt x="18059" y="3716"/>
                  <a:pt x="18086" y="3695"/>
                </a:cubicBezTo>
                <a:cubicBezTo>
                  <a:pt x="18116" y="3673"/>
                  <a:pt x="18091" y="3651"/>
                  <a:pt x="18010" y="3628"/>
                </a:cubicBezTo>
                <a:cubicBezTo>
                  <a:pt x="17874" y="3589"/>
                  <a:pt x="17892" y="3527"/>
                  <a:pt x="18038" y="3527"/>
                </a:cubicBezTo>
                <a:cubicBezTo>
                  <a:pt x="18128" y="3527"/>
                  <a:pt x="18129" y="3525"/>
                  <a:pt x="18052" y="3461"/>
                </a:cubicBezTo>
                <a:cubicBezTo>
                  <a:pt x="17977" y="3400"/>
                  <a:pt x="17976" y="3393"/>
                  <a:pt x="18047" y="3373"/>
                </a:cubicBezTo>
                <a:cubicBezTo>
                  <a:pt x="18094" y="3360"/>
                  <a:pt x="18177" y="3381"/>
                  <a:pt x="18258" y="3426"/>
                </a:cubicBezTo>
                <a:cubicBezTo>
                  <a:pt x="18332" y="3467"/>
                  <a:pt x="18398" y="3495"/>
                  <a:pt x="18405" y="3488"/>
                </a:cubicBezTo>
                <a:cubicBezTo>
                  <a:pt x="18412" y="3482"/>
                  <a:pt x="18441" y="3445"/>
                  <a:pt x="18468" y="3405"/>
                </a:cubicBezTo>
                <a:cubicBezTo>
                  <a:pt x="18509" y="3347"/>
                  <a:pt x="18505" y="3330"/>
                  <a:pt x="18447" y="3314"/>
                </a:cubicBezTo>
                <a:cubicBezTo>
                  <a:pt x="18390" y="3298"/>
                  <a:pt x="18386" y="3283"/>
                  <a:pt x="18429" y="3245"/>
                </a:cubicBezTo>
                <a:cubicBezTo>
                  <a:pt x="18490" y="3191"/>
                  <a:pt x="18449" y="3117"/>
                  <a:pt x="18370" y="3138"/>
                </a:cubicBezTo>
                <a:cubicBezTo>
                  <a:pt x="18342" y="3146"/>
                  <a:pt x="18287" y="3131"/>
                  <a:pt x="18247" y="3106"/>
                </a:cubicBezTo>
                <a:cubicBezTo>
                  <a:pt x="18186" y="3066"/>
                  <a:pt x="18167" y="3066"/>
                  <a:pt x="18120" y="3108"/>
                </a:cubicBezTo>
                <a:cubicBezTo>
                  <a:pt x="18079" y="3145"/>
                  <a:pt x="18038" y="3149"/>
                  <a:pt x="17954" y="3126"/>
                </a:cubicBezTo>
                <a:cubicBezTo>
                  <a:pt x="17872" y="3102"/>
                  <a:pt x="17801" y="3108"/>
                  <a:pt x="17692" y="3146"/>
                </a:cubicBezTo>
                <a:cubicBezTo>
                  <a:pt x="17578" y="3187"/>
                  <a:pt x="17507" y="3191"/>
                  <a:pt x="17386" y="3166"/>
                </a:cubicBezTo>
                <a:cubicBezTo>
                  <a:pt x="17299" y="3148"/>
                  <a:pt x="17219" y="3142"/>
                  <a:pt x="17207" y="3150"/>
                </a:cubicBezTo>
                <a:cubicBezTo>
                  <a:pt x="17195" y="3159"/>
                  <a:pt x="17163" y="3137"/>
                  <a:pt x="17137" y="3101"/>
                </a:cubicBezTo>
                <a:cubicBezTo>
                  <a:pt x="17102" y="3051"/>
                  <a:pt x="17106" y="3026"/>
                  <a:pt x="17151" y="2998"/>
                </a:cubicBezTo>
                <a:cubicBezTo>
                  <a:pt x="17185" y="2977"/>
                  <a:pt x="17211" y="2922"/>
                  <a:pt x="17211" y="2877"/>
                </a:cubicBezTo>
                <a:cubicBezTo>
                  <a:pt x="17211" y="2805"/>
                  <a:pt x="17192" y="2795"/>
                  <a:pt x="17049" y="2794"/>
                </a:cubicBezTo>
                <a:cubicBezTo>
                  <a:pt x="16948" y="2793"/>
                  <a:pt x="16839" y="2763"/>
                  <a:pt x="16761" y="2716"/>
                </a:cubicBezTo>
                <a:cubicBezTo>
                  <a:pt x="16650" y="2648"/>
                  <a:pt x="16644" y="2635"/>
                  <a:pt x="16707" y="2596"/>
                </a:cubicBezTo>
                <a:cubicBezTo>
                  <a:pt x="16762" y="2562"/>
                  <a:pt x="16765" y="2543"/>
                  <a:pt x="16724" y="2506"/>
                </a:cubicBezTo>
                <a:cubicBezTo>
                  <a:pt x="16681" y="2468"/>
                  <a:pt x="16690" y="2455"/>
                  <a:pt x="16768" y="2440"/>
                </a:cubicBezTo>
                <a:cubicBezTo>
                  <a:pt x="16884" y="2418"/>
                  <a:pt x="16890" y="2386"/>
                  <a:pt x="16793" y="2326"/>
                </a:cubicBezTo>
                <a:cubicBezTo>
                  <a:pt x="16728" y="2286"/>
                  <a:pt x="16730" y="2277"/>
                  <a:pt x="16816" y="2225"/>
                </a:cubicBezTo>
                <a:lnTo>
                  <a:pt x="16911" y="2168"/>
                </a:lnTo>
                <a:lnTo>
                  <a:pt x="16813" y="2116"/>
                </a:lnTo>
                <a:cubicBezTo>
                  <a:pt x="16722" y="2069"/>
                  <a:pt x="16710" y="2070"/>
                  <a:pt x="16648" y="2136"/>
                </a:cubicBezTo>
                <a:lnTo>
                  <a:pt x="16581" y="2206"/>
                </a:lnTo>
                <a:lnTo>
                  <a:pt x="16489" y="2120"/>
                </a:lnTo>
                <a:cubicBezTo>
                  <a:pt x="16435" y="2070"/>
                  <a:pt x="16330" y="2024"/>
                  <a:pt x="16243" y="2013"/>
                </a:cubicBezTo>
                <a:cubicBezTo>
                  <a:pt x="16159" y="2002"/>
                  <a:pt x="16075" y="1987"/>
                  <a:pt x="16057" y="1979"/>
                </a:cubicBezTo>
                <a:cubicBezTo>
                  <a:pt x="16039" y="1970"/>
                  <a:pt x="16012" y="1986"/>
                  <a:pt x="15998" y="2014"/>
                </a:cubicBezTo>
                <a:cubicBezTo>
                  <a:pt x="15976" y="2056"/>
                  <a:pt x="15957" y="2058"/>
                  <a:pt x="15883" y="2023"/>
                </a:cubicBezTo>
                <a:cubicBezTo>
                  <a:pt x="15812" y="1990"/>
                  <a:pt x="15782" y="1989"/>
                  <a:pt x="15737" y="2023"/>
                </a:cubicBezTo>
                <a:cubicBezTo>
                  <a:pt x="15705" y="2047"/>
                  <a:pt x="15679" y="2083"/>
                  <a:pt x="15679" y="2103"/>
                </a:cubicBezTo>
                <a:cubicBezTo>
                  <a:pt x="15679" y="2172"/>
                  <a:pt x="15574" y="2167"/>
                  <a:pt x="15523" y="2096"/>
                </a:cubicBezTo>
                <a:cubicBezTo>
                  <a:pt x="15486" y="2045"/>
                  <a:pt x="15485" y="2013"/>
                  <a:pt x="15520" y="1982"/>
                </a:cubicBezTo>
                <a:cubicBezTo>
                  <a:pt x="15556" y="1950"/>
                  <a:pt x="15548" y="1926"/>
                  <a:pt x="15492" y="1892"/>
                </a:cubicBezTo>
                <a:cubicBezTo>
                  <a:pt x="15446" y="1865"/>
                  <a:pt x="15429" y="1863"/>
                  <a:pt x="15449" y="1887"/>
                </a:cubicBezTo>
                <a:cubicBezTo>
                  <a:pt x="15468" y="1911"/>
                  <a:pt x="15434" y="1950"/>
                  <a:pt x="15362" y="1985"/>
                </a:cubicBezTo>
                <a:cubicBezTo>
                  <a:pt x="15248" y="2040"/>
                  <a:pt x="15241" y="2040"/>
                  <a:pt x="15182" y="1980"/>
                </a:cubicBezTo>
                <a:cubicBezTo>
                  <a:pt x="15148" y="1945"/>
                  <a:pt x="15120" y="1897"/>
                  <a:pt x="15120" y="1872"/>
                </a:cubicBezTo>
                <a:cubicBezTo>
                  <a:pt x="15120" y="1847"/>
                  <a:pt x="15100" y="1835"/>
                  <a:pt x="15077" y="1846"/>
                </a:cubicBezTo>
                <a:cubicBezTo>
                  <a:pt x="15053" y="1856"/>
                  <a:pt x="15006" y="1824"/>
                  <a:pt x="14970" y="1773"/>
                </a:cubicBezTo>
                <a:cubicBezTo>
                  <a:pt x="14928" y="1712"/>
                  <a:pt x="14834" y="1661"/>
                  <a:pt x="14697" y="1623"/>
                </a:cubicBezTo>
                <a:lnTo>
                  <a:pt x="14488" y="1565"/>
                </a:lnTo>
                <a:lnTo>
                  <a:pt x="14383" y="1649"/>
                </a:lnTo>
                <a:cubicBezTo>
                  <a:pt x="14304" y="1713"/>
                  <a:pt x="14269" y="1724"/>
                  <a:pt x="14241" y="1691"/>
                </a:cubicBezTo>
                <a:cubicBezTo>
                  <a:pt x="14189" y="1630"/>
                  <a:pt x="14190" y="1588"/>
                  <a:pt x="14242" y="1531"/>
                </a:cubicBezTo>
                <a:cubicBezTo>
                  <a:pt x="14279" y="1490"/>
                  <a:pt x="14277" y="1488"/>
                  <a:pt x="14228" y="1520"/>
                </a:cubicBezTo>
                <a:cubicBezTo>
                  <a:pt x="14181" y="1551"/>
                  <a:pt x="14131" y="1546"/>
                  <a:pt x="13996" y="1495"/>
                </a:cubicBezTo>
                <a:cubicBezTo>
                  <a:pt x="13855" y="1442"/>
                  <a:pt x="13808" y="1437"/>
                  <a:pt x="13736" y="1470"/>
                </a:cubicBezTo>
                <a:cubicBezTo>
                  <a:pt x="13665" y="1503"/>
                  <a:pt x="13634" y="1501"/>
                  <a:pt x="13568" y="1457"/>
                </a:cubicBezTo>
                <a:cubicBezTo>
                  <a:pt x="13508" y="1416"/>
                  <a:pt x="13466" y="1411"/>
                  <a:pt x="13406" y="1436"/>
                </a:cubicBezTo>
                <a:cubicBezTo>
                  <a:pt x="13309" y="1476"/>
                  <a:pt x="13199" y="1422"/>
                  <a:pt x="13208" y="1337"/>
                </a:cubicBezTo>
                <a:cubicBezTo>
                  <a:pt x="13215" y="1268"/>
                  <a:pt x="13080" y="1110"/>
                  <a:pt x="12992" y="1085"/>
                </a:cubicBezTo>
                <a:cubicBezTo>
                  <a:pt x="12957" y="1075"/>
                  <a:pt x="12928" y="1043"/>
                  <a:pt x="12928" y="1014"/>
                </a:cubicBezTo>
                <a:cubicBezTo>
                  <a:pt x="12928" y="980"/>
                  <a:pt x="12908" y="970"/>
                  <a:pt x="12872" y="987"/>
                </a:cubicBezTo>
                <a:cubicBezTo>
                  <a:pt x="12841" y="1001"/>
                  <a:pt x="12796" y="1015"/>
                  <a:pt x="12772" y="1018"/>
                </a:cubicBezTo>
                <a:cubicBezTo>
                  <a:pt x="12650" y="1030"/>
                  <a:pt x="12529" y="1076"/>
                  <a:pt x="12551" y="1102"/>
                </a:cubicBezTo>
                <a:cubicBezTo>
                  <a:pt x="12564" y="1118"/>
                  <a:pt x="12522" y="1149"/>
                  <a:pt x="12457" y="1171"/>
                </a:cubicBezTo>
                <a:cubicBezTo>
                  <a:pt x="12351" y="1207"/>
                  <a:pt x="12329" y="1203"/>
                  <a:pt x="12256" y="1130"/>
                </a:cubicBezTo>
                <a:cubicBezTo>
                  <a:pt x="12170" y="1046"/>
                  <a:pt x="12119" y="913"/>
                  <a:pt x="12159" y="883"/>
                </a:cubicBezTo>
                <a:cubicBezTo>
                  <a:pt x="12172" y="873"/>
                  <a:pt x="12232" y="865"/>
                  <a:pt x="12293" y="865"/>
                </a:cubicBezTo>
                <a:lnTo>
                  <a:pt x="12404" y="865"/>
                </a:lnTo>
                <a:lnTo>
                  <a:pt x="12282" y="781"/>
                </a:lnTo>
                <a:cubicBezTo>
                  <a:pt x="12183" y="712"/>
                  <a:pt x="12170" y="687"/>
                  <a:pt x="12214" y="648"/>
                </a:cubicBezTo>
                <a:cubicBezTo>
                  <a:pt x="12258" y="608"/>
                  <a:pt x="12252" y="599"/>
                  <a:pt x="12176" y="599"/>
                </a:cubicBezTo>
                <a:cubicBezTo>
                  <a:pt x="12125" y="599"/>
                  <a:pt x="12073" y="586"/>
                  <a:pt x="12060" y="571"/>
                </a:cubicBezTo>
                <a:cubicBezTo>
                  <a:pt x="12047" y="556"/>
                  <a:pt x="11958" y="541"/>
                  <a:pt x="11861" y="539"/>
                </a:cubicBezTo>
                <a:cubicBezTo>
                  <a:pt x="11720" y="534"/>
                  <a:pt x="11682" y="546"/>
                  <a:pt x="11663" y="599"/>
                </a:cubicBezTo>
                <a:cubicBezTo>
                  <a:pt x="11647" y="644"/>
                  <a:pt x="11601" y="665"/>
                  <a:pt x="11520" y="665"/>
                </a:cubicBezTo>
                <a:cubicBezTo>
                  <a:pt x="11455" y="665"/>
                  <a:pt x="11414" y="680"/>
                  <a:pt x="11428" y="698"/>
                </a:cubicBezTo>
                <a:cubicBezTo>
                  <a:pt x="11443" y="715"/>
                  <a:pt x="11435" y="756"/>
                  <a:pt x="11411" y="789"/>
                </a:cubicBezTo>
                <a:cubicBezTo>
                  <a:pt x="11388" y="822"/>
                  <a:pt x="11357" y="876"/>
                  <a:pt x="11343" y="910"/>
                </a:cubicBezTo>
                <a:cubicBezTo>
                  <a:pt x="11319" y="968"/>
                  <a:pt x="11310" y="966"/>
                  <a:pt x="11163" y="898"/>
                </a:cubicBezTo>
                <a:cubicBezTo>
                  <a:pt x="11074" y="858"/>
                  <a:pt x="10983" y="838"/>
                  <a:pt x="10951" y="853"/>
                </a:cubicBezTo>
                <a:cubicBezTo>
                  <a:pt x="10875" y="888"/>
                  <a:pt x="10602" y="905"/>
                  <a:pt x="10517" y="881"/>
                </a:cubicBezTo>
                <a:cubicBezTo>
                  <a:pt x="10453" y="862"/>
                  <a:pt x="10454" y="856"/>
                  <a:pt x="10522" y="818"/>
                </a:cubicBezTo>
                <a:cubicBezTo>
                  <a:pt x="10590" y="781"/>
                  <a:pt x="10580" y="771"/>
                  <a:pt x="10427" y="721"/>
                </a:cubicBezTo>
                <a:cubicBezTo>
                  <a:pt x="10333" y="690"/>
                  <a:pt x="10198" y="623"/>
                  <a:pt x="10127" y="574"/>
                </a:cubicBezTo>
                <a:cubicBezTo>
                  <a:pt x="10003" y="487"/>
                  <a:pt x="9943" y="478"/>
                  <a:pt x="9797" y="522"/>
                </a:cubicBezTo>
                <a:cubicBezTo>
                  <a:pt x="9760" y="533"/>
                  <a:pt x="9693" y="539"/>
                  <a:pt x="9647" y="534"/>
                </a:cubicBezTo>
                <a:cubicBezTo>
                  <a:pt x="9602" y="530"/>
                  <a:pt x="9518" y="559"/>
                  <a:pt x="9461" y="599"/>
                </a:cubicBezTo>
                <a:cubicBezTo>
                  <a:pt x="9380" y="655"/>
                  <a:pt x="9351" y="661"/>
                  <a:pt x="9321" y="626"/>
                </a:cubicBezTo>
                <a:cubicBezTo>
                  <a:pt x="9271" y="567"/>
                  <a:pt x="9273" y="492"/>
                  <a:pt x="9323" y="440"/>
                </a:cubicBezTo>
                <a:cubicBezTo>
                  <a:pt x="9352" y="410"/>
                  <a:pt x="9313" y="358"/>
                  <a:pt x="9191" y="265"/>
                </a:cubicBezTo>
                <a:cubicBezTo>
                  <a:pt x="9096" y="193"/>
                  <a:pt x="9035" y="133"/>
                  <a:pt x="9056" y="133"/>
                </a:cubicBezTo>
                <a:cubicBezTo>
                  <a:pt x="9077" y="133"/>
                  <a:pt x="9058" y="103"/>
                  <a:pt x="9014" y="67"/>
                </a:cubicBezTo>
                <a:cubicBezTo>
                  <a:pt x="8926" y="-6"/>
                  <a:pt x="8682" y="-6"/>
                  <a:pt x="8564" y="68"/>
                </a:cubicBezTo>
                <a:cubicBezTo>
                  <a:pt x="8514" y="98"/>
                  <a:pt x="8495" y="96"/>
                  <a:pt x="8473" y="54"/>
                </a:cubicBezTo>
                <a:cubicBezTo>
                  <a:pt x="8458" y="25"/>
                  <a:pt x="8425" y="0"/>
                  <a:pt x="8400" y="0"/>
                </a:cubicBezTo>
                <a:close/>
                <a:moveTo>
                  <a:pt x="7529" y="409"/>
                </a:moveTo>
                <a:cubicBezTo>
                  <a:pt x="7475" y="417"/>
                  <a:pt x="7427" y="458"/>
                  <a:pt x="7426" y="507"/>
                </a:cubicBezTo>
                <a:cubicBezTo>
                  <a:pt x="7425" y="545"/>
                  <a:pt x="7484" y="536"/>
                  <a:pt x="7578" y="482"/>
                </a:cubicBezTo>
                <a:cubicBezTo>
                  <a:pt x="7658" y="437"/>
                  <a:pt x="7659" y="433"/>
                  <a:pt x="7585" y="412"/>
                </a:cubicBezTo>
                <a:cubicBezTo>
                  <a:pt x="7567" y="407"/>
                  <a:pt x="7547" y="406"/>
                  <a:pt x="7529" y="409"/>
                </a:cubicBezTo>
                <a:close/>
                <a:moveTo>
                  <a:pt x="7233" y="479"/>
                </a:moveTo>
                <a:cubicBezTo>
                  <a:pt x="7160" y="490"/>
                  <a:pt x="7066" y="537"/>
                  <a:pt x="7089" y="565"/>
                </a:cubicBezTo>
                <a:cubicBezTo>
                  <a:pt x="7116" y="597"/>
                  <a:pt x="7281" y="571"/>
                  <a:pt x="7315" y="530"/>
                </a:cubicBezTo>
                <a:cubicBezTo>
                  <a:pt x="7328" y="515"/>
                  <a:pt x="7318" y="495"/>
                  <a:pt x="7293" y="483"/>
                </a:cubicBezTo>
                <a:cubicBezTo>
                  <a:pt x="7279" y="477"/>
                  <a:pt x="7257" y="476"/>
                  <a:pt x="7233" y="479"/>
                </a:cubicBezTo>
                <a:close/>
                <a:moveTo>
                  <a:pt x="13012" y="614"/>
                </a:moveTo>
                <a:cubicBezTo>
                  <a:pt x="12983" y="615"/>
                  <a:pt x="12960" y="628"/>
                  <a:pt x="12924" y="652"/>
                </a:cubicBezTo>
                <a:cubicBezTo>
                  <a:pt x="12880" y="681"/>
                  <a:pt x="12823" y="695"/>
                  <a:pt x="12797" y="683"/>
                </a:cubicBezTo>
                <a:cubicBezTo>
                  <a:pt x="12771" y="671"/>
                  <a:pt x="12749" y="676"/>
                  <a:pt x="12749" y="695"/>
                </a:cubicBezTo>
                <a:cubicBezTo>
                  <a:pt x="12749" y="751"/>
                  <a:pt x="12815" y="762"/>
                  <a:pt x="12990" y="733"/>
                </a:cubicBezTo>
                <a:cubicBezTo>
                  <a:pt x="13110" y="713"/>
                  <a:pt x="13192" y="718"/>
                  <a:pt x="13278" y="752"/>
                </a:cubicBezTo>
                <a:cubicBezTo>
                  <a:pt x="13433" y="812"/>
                  <a:pt x="13510" y="811"/>
                  <a:pt x="13510" y="749"/>
                </a:cubicBezTo>
                <a:cubicBezTo>
                  <a:pt x="13510" y="716"/>
                  <a:pt x="13466" y="699"/>
                  <a:pt x="13387" y="699"/>
                </a:cubicBezTo>
                <a:cubicBezTo>
                  <a:pt x="13319" y="699"/>
                  <a:pt x="13205" y="675"/>
                  <a:pt x="13134" y="648"/>
                </a:cubicBezTo>
                <a:cubicBezTo>
                  <a:pt x="13075" y="625"/>
                  <a:pt x="13041" y="614"/>
                  <a:pt x="13012" y="614"/>
                </a:cubicBezTo>
                <a:close/>
                <a:moveTo>
                  <a:pt x="14269" y="1167"/>
                </a:moveTo>
                <a:cubicBezTo>
                  <a:pt x="14248" y="1168"/>
                  <a:pt x="14238" y="1187"/>
                  <a:pt x="14245" y="1223"/>
                </a:cubicBezTo>
                <a:cubicBezTo>
                  <a:pt x="14251" y="1255"/>
                  <a:pt x="14302" y="1298"/>
                  <a:pt x="14358" y="1319"/>
                </a:cubicBezTo>
                <a:cubicBezTo>
                  <a:pt x="14468" y="1361"/>
                  <a:pt x="14600" y="1344"/>
                  <a:pt x="14558" y="1294"/>
                </a:cubicBezTo>
                <a:cubicBezTo>
                  <a:pt x="14544" y="1278"/>
                  <a:pt x="14507" y="1264"/>
                  <a:pt x="14474" y="1264"/>
                </a:cubicBezTo>
                <a:cubicBezTo>
                  <a:pt x="14442" y="1264"/>
                  <a:pt x="14390" y="1242"/>
                  <a:pt x="14360" y="1214"/>
                </a:cubicBezTo>
                <a:cubicBezTo>
                  <a:pt x="14322" y="1181"/>
                  <a:pt x="14290" y="1165"/>
                  <a:pt x="14269" y="1167"/>
                </a:cubicBezTo>
                <a:close/>
                <a:moveTo>
                  <a:pt x="18156" y="2847"/>
                </a:moveTo>
                <a:cubicBezTo>
                  <a:pt x="18130" y="2859"/>
                  <a:pt x="18145" y="2886"/>
                  <a:pt x="18193" y="2913"/>
                </a:cubicBezTo>
                <a:cubicBezTo>
                  <a:pt x="18301" y="2975"/>
                  <a:pt x="18308" y="2973"/>
                  <a:pt x="18251" y="2894"/>
                </a:cubicBezTo>
                <a:cubicBezTo>
                  <a:pt x="18225" y="2857"/>
                  <a:pt x="18181" y="2835"/>
                  <a:pt x="18156" y="2847"/>
                </a:cubicBezTo>
                <a:close/>
                <a:moveTo>
                  <a:pt x="1353" y="9253"/>
                </a:moveTo>
                <a:cubicBezTo>
                  <a:pt x="1077" y="9263"/>
                  <a:pt x="1001" y="9304"/>
                  <a:pt x="1102" y="9387"/>
                </a:cubicBezTo>
                <a:cubicBezTo>
                  <a:pt x="1171" y="9444"/>
                  <a:pt x="1171" y="9450"/>
                  <a:pt x="1099" y="9470"/>
                </a:cubicBezTo>
                <a:cubicBezTo>
                  <a:pt x="1041" y="9487"/>
                  <a:pt x="1035" y="9498"/>
                  <a:pt x="1078" y="9518"/>
                </a:cubicBezTo>
                <a:cubicBezTo>
                  <a:pt x="1144" y="9548"/>
                  <a:pt x="1320" y="9468"/>
                  <a:pt x="1320" y="9407"/>
                </a:cubicBezTo>
                <a:cubicBezTo>
                  <a:pt x="1320" y="9384"/>
                  <a:pt x="1363" y="9362"/>
                  <a:pt x="1416" y="9356"/>
                </a:cubicBezTo>
                <a:cubicBezTo>
                  <a:pt x="1469" y="9350"/>
                  <a:pt x="1525" y="9323"/>
                  <a:pt x="1539" y="9296"/>
                </a:cubicBezTo>
                <a:cubicBezTo>
                  <a:pt x="1560" y="9254"/>
                  <a:pt x="1527" y="9246"/>
                  <a:pt x="1353" y="9253"/>
                </a:cubicBezTo>
                <a:close/>
                <a:moveTo>
                  <a:pt x="21175" y="11723"/>
                </a:moveTo>
                <a:cubicBezTo>
                  <a:pt x="21099" y="11723"/>
                  <a:pt x="21096" y="11768"/>
                  <a:pt x="21170" y="11790"/>
                </a:cubicBezTo>
                <a:cubicBezTo>
                  <a:pt x="21201" y="11799"/>
                  <a:pt x="21228" y="11807"/>
                  <a:pt x="21230" y="11809"/>
                </a:cubicBezTo>
                <a:cubicBezTo>
                  <a:pt x="21233" y="11810"/>
                  <a:pt x="21233" y="11792"/>
                  <a:pt x="21233" y="11767"/>
                </a:cubicBezTo>
                <a:cubicBezTo>
                  <a:pt x="21233" y="11743"/>
                  <a:pt x="21207" y="11723"/>
                  <a:pt x="21175" y="11723"/>
                </a:cubicBezTo>
                <a:close/>
              </a:path>
            </a:pathLst>
          </a:custGeom>
          <a:ln w="12700">
            <a:miter lim="400000"/>
          </a:ln>
        </p:spPr>
      </p:pic>
      <p:pic>
        <p:nvPicPr>
          <p:cNvPr id="23" name="droppedImage.pdf"/>
          <p:cNvPicPr>
            <a:picLocks noChangeAspect="1"/>
          </p:cNvPicPr>
          <p:nvPr/>
        </p:nvPicPr>
        <p:blipFill>
          <a:blip r:embed="rId8">
            <a:extLst/>
          </a:blip>
          <a:stretch>
            <a:fillRect/>
          </a:stretch>
        </p:blipFill>
        <p:spPr>
          <a:xfrm>
            <a:off x="12234960" y="4377404"/>
            <a:ext cx="5880100" cy="5666278"/>
          </a:xfrm>
          <a:prstGeom prst="rect">
            <a:avLst/>
          </a:prstGeom>
          <a:ln w="12700">
            <a:miter lim="400000"/>
          </a:ln>
        </p:spPr>
      </p:pic>
      <p:pic>
        <p:nvPicPr>
          <p:cNvPr id="17" name="22_rgb.jpg"/>
          <p:cNvPicPr>
            <a:picLocks noChangeAspect="1"/>
          </p:cNvPicPr>
          <p:nvPr/>
        </p:nvPicPr>
        <p:blipFill>
          <a:blip r:embed="rId9">
            <a:extLst/>
          </a:blip>
          <a:srcRect l="3474" t="833" r="2279" b="975"/>
          <a:stretch>
            <a:fillRect/>
          </a:stretch>
        </p:blipFill>
        <p:spPr>
          <a:xfrm>
            <a:off x="3751488" y="3231225"/>
            <a:ext cx="6104335" cy="8230377"/>
          </a:xfrm>
          <a:custGeom>
            <a:avLst/>
            <a:gdLst/>
            <a:ahLst/>
            <a:cxnLst>
              <a:cxn ang="0">
                <a:pos x="wd2" y="hd2"/>
              </a:cxn>
              <a:cxn ang="5400000">
                <a:pos x="wd2" y="hd2"/>
              </a:cxn>
              <a:cxn ang="10800000">
                <a:pos x="wd2" y="hd2"/>
              </a:cxn>
              <a:cxn ang="16200000">
                <a:pos x="wd2" y="hd2"/>
              </a:cxn>
            </a:cxnLst>
            <a:rect l="0" t="0" r="r" b="b"/>
            <a:pathLst>
              <a:path w="21600" h="21576" extrusionOk="0">
                <a:moveTo>
                  <a:pt x="8614" y="0"/>
                </a:moveTo>
                <a:cubicBezTo>
                  <a:pt x="8399" y="0"/>
                  <a:pt x="8341" y="11"/>
                  <a:pt x="8345" y="50"/>
                </a:cubicBezTo>
                <a:cubicBezTo>
                  <a:pt x="8347" y="85"/>
                  <a:pt x="8301" y="101"/>
                  <a:pt x="8191" y="104"/>
                </a:cubicBezTo>
                <a:cubicBezTo>
                  <a:pt x="7938" y="111"/>
                  <a:pt x="7915" y="115"/>
                  <a:pt x="7944" y="150"/>
                </a:cubicBezTo>
                <a:cubicBezTo>
                  <a:pt x="7960" y="168"/>
                  <a:pt x="8021" y="183"/>
                  <a:pt x="8081" y="183"/>
                </a:cubicBezTo>
                <a:cubicBezTo>
                  <a:pt x="8184" y="183"/>
                  <a:pt x="8319" y="300"/>
                  <a:pt x="8263" y="341"/>
                </a:cubicBezTo>
                <a:cubicBezTo>
                  <a:pt x="8249" y="352"/>
                  <a:pt x="8271" y="378"/>
                  <a:pt x="8312" y="401"/>
                </a:cubicBezTo>
                <a:cubicBezTo>
                  <a:pt x="8378" y="436"/>
                  <a:pt x="8369" y="447"/>
                  <a:pt x="8222" y="498"/>
                </a:cubicBezTo>
                <a:cubicBezTo>
                  <a:pt x="8071" y="551"/>
                  <a:pt x="8048" y="552"/>
                  <a:pt x="7950" y="505"/>
                </a:cubicBezTo>
                <a:cubicBezTo>
                  <a:pt x="7826" y="445"/>
                  <a:pt x="7771" y="466"/>
                  <a:pt x="7832" y="549"/>
                </a:cubicBezTo>
                <a:cubicBezTo>
                  <a:pt x="7883" y="619"/>
                  <a:pt x="7849" y="649"/>
                  <a:pt x="7720" y="649"/>
                </a:cubicBezTo>
                <a:cubicBezTo>
                  <a:pt x="7666" y="649"/>
                  <a:pt x="7608" y="660"/>
                  <a:pt x="7589" y="674"/>
                </a:cubicBezTo>
                <a:cubicBezTo>
                  <a:pt x="7570" y="688"/>
                  <a:pt x="7531" y="699"/>
                  <a:pt x="7502" y="699"/>
                </a:cubicBezTo>
                <a:cubicBezTo>
                  <a:pt x="7473" y="699"/>
                  <a:pt x="7450" y="722"/>
                  <a:pt x="7450" y="749"/>
                </a:cubicBezTo>
                <a:cubicBezTo>
                  <a:pt x="7450" y="780"/>
                  <a:pt x="7407" y="800"/>
                  <a:pt x="7338" y="800"/>
                </a:cubicBezTo>
                <a:cubicBezTo>
                  <a:pt x="7256" y="801"/>
                  <a:pt x="7225" y="819"/>
                  <a:pt x="7225" y="867"/>
                </a:cubicBezTo>
                <a:cubicBezTo>
                  <a:pt x="7225" y="910"/>
                  <a:pt x="7191" y="936"/>
                  <a:pt x="7121" y="944"/>
                </a:cubicBezTo>
                <a:cubicBezTo>
                  <a:pt x="7049" y="951"/>
                  <a:pt x="7025" y="970"/>
                  <a:pt x="7043" y="1005"/>
                </a:cubicBezTo>
                <a:cubicBezTo>
                  <a:pt x="7059" y="1037"/>
                  <a:pt x="7037" y="1061"/>
                  <a:pt x="6982" y="1072"/>
                </a:cubicBezTo>
                <a:cubicBezTo>
                  <a:pt x="6935" y="1081"/>
                  <a:pt x="6886" y="1118"/>
                  <a:pt x="6873" y="1154"/>
                </a:cubicBezTo>
                <a:cubicBezTo>
                  <a:pt x="6853" y="1210"/>
                  <a:pt x="6836" y="1215"/>
                  <a:pt x="6753" y="1182"/>
                </a:cubicBezTo>
                <a:cubicBezTo>
                  <a:pt x="6645" y="1139"/>
                  <a:pt x="6617" y="1148"/>
                  <a:pt x="6599" y="1237"/>
                </a:cubicBezTo>
                <a:cubicBezTo>
                  <a:pt x="6590" y="1283"/>
                  <a:pt x="6548" y="1298"/>
                  <a:pt x="6435" y="1298"/>
                </a:cubicBezTo>
                <a:cubicBezTo>
                  <a:pt x="6283" y="1298"/>
                  <a:pt x="6189" y="1364"/>
                  <a:pt x="6338" y="1366"/>
                </a:cubicBezTo>
                <a:cubicBezTo>
                  <a:pt x="6466" y="1368"/>
                  <a:pt x="6522" y="1411"/>
                  <a:pt x="6495" y="1486"/>
                </a:cubicBezTo>
                <a:cubicBezTo>
                  <a:pt x="6479" y="1532"/>
                  <a:pt x="6498" y="1568"/>
                  <a:pt x="6548" y="1589"/>
                </a:cubicBezTo>
                <a:cubicBezTo>
                  <a:pt x="6622" y="1619"/>
                  <a:pt x="6620" y="1624"/>
                  <a:pt x="6547" y="1684"/>
                </a:cubicBezTo>
                <a:cubicBezTo>
                  <a:pt x="6504" y="1719"/>
                  <a:pt x="6438" y="1748"/>
                  <a:pt x="6398" y="1749"/>
                </a:cubicBezTo>
                <a:cubicBezTo>
                  <a:pt x="6313" y="1750"/>
                  <a:pt x="6161" y="1830"/>
                  <a:pt x="6168" y="1870"/>
                </a:cubicBezTo>
                <a:cubicBezTo>
                  <a:pt x="6170" y="1885"/>
                  <a:pt x="6135" y="1902"/>
                  <a:pt x="6089" y="1907"/>
                </a:cubicBezTo>
                <a:cubicBezTo>
                  <a:pt x="6025" y="1915"/>
                  <a:pt x="6007" y="1945"/>
                  <a:pt x="6009" y="2034"/>
                </a:cubicBezTo>
                <a:cubicBezTo>
                  <a:pt x="6012" y="2128"/>
                  <a:pt x="6026" y="2147"/>
                  <a:pt x="6091" y="2135"/>
                </a:cubicBezTo>
                <a:cubicBezTo>
                  <a:pt x="6139" y="2126"/>
                  <a:pt x="6189" y="2146"/>
                  <a:pt x="6218" y="2186"/>
                </a:cubicBezTo>
                <a:cubicBezTo>
                  <a:pt x="6258" y="2240"/>
                  <a:pt x="6250" y="2256"/>
                  <a:pt x="6175" y="2270"/>
                </a:cubicBezTo>
                <a:cubicBezTo>
                  <a:pt x="6100" y="2285"/>
                  <a:pt x="6092" y="2301"/>
                  <a:pt x="6126" y="2367"/>
                </a:cubicBezTo>
                <a:cubicBezTo>
                  <a:pt x="6148" y="2411"/>
                  <a:pt x="6157" y="2447"/>
                  <a:pt x="6145" y="2447"/>
                </a:cubicBezTo>
                <a:cubicBezTo>
                  <a:pt x="6134" y="2447"/>
                  <a:pt x="6165" y="2477"/>
                  <a:pt x="6216" y="2515"/>
                </a:cubicBezTo>
                <a:cubicBezTo>
                  <a:pt x="6322" y="2594"/>
                  <a:pt x="6292" y="2659"/>
                  <a:pt x="6162" y="2628"/>
                </a:cubicBezTo>
                <a:cubicBezTo>
                  <a:pt x="6103" y="2614"/>
                  <a:pt x="6051" y="2628"/>
                  <a:pt x="6009" y="2669"/>
                </a:cubicBezTo>
                <a:cubicBezTo>
                  <a:pt x="5951" y="2724"/>
                  <a:pt x="5940" y="2726"/>
                  <a:pt x="5888" y="2677"/>
                </a:cubicBezTo>
                <a:cubicBezTo>
                  <a:pt x="5801" y="2595"/>
                  <a:pt x="5652" y="2571"/>
                  <a:pt x="5586" y="2629"/>
                </a:cubicBezTo>
                <a:cubicBezTo>
                  <a:pt x="5555" y="2657"/>
                  <a:pt x="5508" y="2680"/>
                  <a:pt x="5483" y="2680"/>
                </a:cubicBezTo>
                <a:cubicBezTo>
                  <a:pt x="5457" y="2680"/>
                  <a:pt x="5401" y="2703"/>
                  <a:pt x="5359" y="2731"/>
                </a:cubicBezTo>
                <a:cubicBezTo>
                  <a:pt x="5293" y="2775"/>
                  <a:pt x="5276" y="2776"/>
                  <a:pt x="5228" y="2733"/>
                </a:cubicBezTo>
                <a:cubicBezTo>
                  <a:pt x="5185" y="2694"/>
                  <a:pt x="5194" y="2670"/>
                  <a:pt x="5272" y="2612"/>
                </a:cubicBezTo>
                <a:cubicBezTo>
                  <a:pt x="5379" y="2533"/>
                  <a:pt x="5360" y="2500"/>
                  <a:pt x="5211" y="2498"/>
                </a:cubicBezTo>
                <a:cubicBezTo>
                  <a:pt x="5146" y="2497"/>
                  <a:pt x="5118" y="2479"/>
                  <a:pt x="5126" y="2443"/>
                </a:cubicBezTo>
                <a:cubicBezTo>
                  <a:pt x="5139" y="2383"/>
                  <a:pt x="4927" y="2334"/>
                  <a:pt x="4883" y="2387"/>
                </a:cubicBezTo>
                <a:cubicBezTo>
                  <a:pt x="4868" y="2404"/>
                  <a:pt x="4833" y="2401"/>
                  <a:pt x="4799" y="2380"/>
                </a:cubicBezTo>
                <a:cubicBezTo>
                  <a:pt x="4753" y="2352"/>
                  <a:pt x="4741" y="2363"/>
                  <a:pt x="4747" y="2429"/>
                </a:cubicBezTo>
                <a:cubicBezTo>
                  <a:pt x="4751" y="2485"/>
                  <a:pt x="4780" y="2514"/>
                  <a:pt x="4829" y="2514"/>
                </a:cubicBezTo>
                <a:cubicBezTo>
                  <a:pt x="4963" y="2514"/>
                  <a:pt x="5045" y="2703"/>
                  <a:pt x="4926" y="2736"/>
                </a:cubicBezTo>
                <a:cubicBezTo>
                  <a:pt x="4893" y="2746"/>
                  <a:pt x="4878" y="2767"/>
                  <a:pt x="4891" y="2783"/>
                </a:cubicBezTo>
                <a:cubicBezTo>
                  <a:pt x="4905" y="2799"/>
                  <a:pt x="4864" y="2830"/>
                  <a:pt x="4800" y="2852"/>
                </a:cubicBezTo>
                <a:cubicBezTo>
                  <a:pt x="4660" y="2899"/>
                  <a:pt x="4676" y="2965"/>
                  <a:pt x="4825" y="2957"/>
                </a:cubicBezTo>
                <a:cubicBezTo>
                  <a:pt x="5022" y="2946"/>
                  <a:pt x="5067" y="2974"/>
                  <a:pt x="4977" y="3047"/>
                </a:cubicBezTo>
                <a:cubicBezTo>
                  <a:pt x="4933" y="3084"/>
                  <a:pt x="4905" y="3114"/>
                  <a:pt x="4915" y="3115"/>
                </a:cubicBezTo>
                <a:cubicBezTo>
                  <a:pt x="4925" y="3116"/>
                  <a:pt x="4971" y="3123"/>
                  <a:pt x="5018" y="3130"/>
                </a:cubicBezTo>
                <a:cubicBezTo>
                  <a:pt x="5157" y="3149"/>
                  <a:pt x="5207" y="3206"/>
                  <a:pt x="5148" y="3276"/>
                </a:cubicBezTo>
                <a:cubicBezTo>
                  <a:pt x="5114" y="3317"/>
                  <a:pt x="5112" y="3349"/>
                  <a:pt x="5143" y="3371"/>
                </a:cubicBezTo>
                <a:cubicBezTo>
                  <a:pt x="5173" y="3393"/>
                  <a:pt x="5141" y="3428"/>
                  <a:pt x="5049" y="3477"/>
                </a:cubicBezTo>
                <a:cubicBezTo>
                  <a:pt x="4973" y="3517"/>
                  <a:pt x="4910" y="3538"/>
                  <a:pt x="4910" y="3523"/>
                </a:cubicBezTo>
                <a:cubicBezTo>
                  <a:pt x="4909" y="3508"/>
                  <a:pt x="4887" y="3524"/>
                  <a:pt x="4860" y="3557"/>
                </a:cubicBezTo>
                <a:cubicBezTo>
                  <a:pt x="4823" y="3605"/>
                  <a:pt x="4833" y="3634"/>
                  <a:pt x="4911" y="3696"/>
                </a:cubicBezTo>
                <a:cubicBezTo>
                  <a:pt x="4992" y="3759"/>
                  <a:pt x="5000" y="3785"/>
                  <a:pt x="4959" y="3842"/>
                </a:cubicBezTo>
                <a:cubicBezTo>
                  <a:pt x="4931" y="3881"/>
                  <a:pt x="4887" y="3912"/>
                  <a:pt x="4862" y="3912"/>
                </a:cubicBezTo>
                <a:cubicBezTo>
                  <a:pt x="4836" y="3912"/>
                  <a:pt x="4829" y="3928"/>
                  <a:pt x="4845" y="3947"/>
                </a:cubicBezTo>
                <a:cubicBezTo>
                  <a:pt x="4861" y="3967"/>
                  <a:pt x="4900" y="3976"/>
                  <a:pt x="4932" y="3967"/>
                </a:cubicBezTo>
                <a:cubicBezTo>
                  <a:pt x="5038" y="3937"/>
                  <a:pt x="5086" y="4012"/>
                  <a:pt x="5020" y="4105"/>
                </a:cubicBezTo>
                <a:cubicBezTo>
                  <a:pt x="4975" y="4171"/>
                  <a:pt x="4973" y="4199"/>
                  <a:pt x="5012" y="4217"/>
                </a:cubicBezTo>
                <a:cubicBezTo>
                  <a:pt x="5041" y="4230"/>
                  <a:pt x="5080" y="4233"/>
                  <a:pt x="5099" y="4224"/>
                </a:cubicBezTo>
                <a:cubicBezTo>
                  <a:pt x="5118" y="4215"/>
                  <a:pt x="5179" y="4227"/>
                  <a:pt x="5235" y="4250"/>
                </a:cubicBezTo>
                <a:cubicBezTo>
                  <a:pt x="5291" y="4273"/>
                  <a:pt x="5392" y="4287"/>
                  <a:pt x="5457" y="4282"/>
                </a:cubicBezTo>
                <a:cubicBezTo>
                  <a:pt x="5605" y="4272"/>
                  <a:pt x="5677" y="4342"/>
                  <a:pt x="5544" y="4368"/>
                </a:cubicBezTo>
                <a:cubicBezTo>
                  <a:pt x="5387" y="4398"/>
                  <a:pt x="5376" y="4529"/>
                  <a:pt x="5523" y="4623"/>
                </a:cubicBezTo>
                <a:cubicBezTo>
                  <a:pt x="5632" y="4692"/>
                  <a:pt x="5641" y="4711"/>
                  <a:pt x="5589" y="4757"/>
                </a:cubicBezTo>
                <a:cubicBezTo>
                  <a:pt x="5556" y="4786"/>
                  <a:pt x="5511" y="4802"/>
                  <a:pt x="5490" y="4792"/>
                </a:cubicBezTo>
                <a:cubicBezTo>
                  <a:pt x="5423" y="4762"/>
                  <a:pt x="5351" y="4812"/>
                  <a:pt x="5398" y="4856"/>
                </a:cubicBezTo>
                <a:cubicBezTo>
                  <a:pt x="5442" y="4895"/>
                  <a:pt x="5434" y="5048"/>
                  <a:pt x="5386" y="5106"/>
                </a:cubicBezTo>
                <a:cubicBezTo>
                  <a:pt x="5371" y="5124"/>
                  <a:pt x="5380" y="5149"/>
                  <a:pt x="5405" y="5160"/>
                </a:cubicBezTo>
                <a:cubicBezTo>
                  <a:pt x="5478" y="5194"/>
                  <a:pt x="5410" y="5244"/>
                  <a:pt x="5292" y="5244"/>
                </a:cubicBezTo>
                <a:cubicBezTo>
                  <a:pt x="5213" y="5244"/>
                  <a:pt x="5191" y="5257"/>
                  <a:pt x="5210" y="5295"/>
                </a:cubicBezTo>
                <a:cubicBezTo>
                  <a:pt x="5225" y="5323"/>
                  <a:pt x="5202" y="5374"/>
                  <a:pt x="5160" y="5409"/>
                </a:cubicBezTo>
                <a:cubicBezTo>
                  <a:pt x="5117" y="5444"/>
                  <a:pt x="5094" y="5486"/>
                  <a:pt x="5109" y="5504"/>
                </a:cubicBezTo>
                <a:cubicBezTo>
                  <a:pt x="5153" y="5557"/>
                  <a:pt x="5006" y="5627"/>
                  <a:pt x="4945" y="5582"/>
                </a:cubicBezTo>
                <a:cubicBezTo>
                  <a:pt x="4916" y="5561"/>
                  <a:pt x="4910" y="5543"/>
                  <a:pt x="4931" y="5543"/>
                </a:cubicBezTo>
                <a:cubicBezTo>
                  <a:pt x="4951" y="5543"/>
                  <a:pt x="4942" y="5520"/>
                  <a:pt x="4911" y="5492"/>
                </a:cubicBezTo>
                <a:cubicBezTo>
                  <a:pt x="4865" y="5451"/>
                  <a:pt x="4868" y="5431"/>
                  <a:pt x="4931" y="5380"/>
                </a:cubicBezTo>
                <a:cubicBezTo>
                  <a:pt x="4978" y="5341"/>
                  <a:pt x="4990" y="5309"/>
                  <a:pt x="4961" y="5296"/>
                </a:cubicBezTo>
                <a:cubicBezTo>
                  <a:pt x="4936" y="5284"/>
                  <a:pt x="4871" y="5320"/>
                  <a:pt x="4815" y="5376"/>
                </a:cubicBezTo>
                <a:cubicBezTo>
                  <a:pt x="4757" y="5435"/>
                  <a:pt x="4673" y="5477"/>
                  <a:pt x="4616" y="5477"/>
                </a:cubicBezTo>
                <a:cubicBezTo>
                  <a:pt x="4480" y="5477"/>
                  <a:pt x="4375" y="5570"/>
                  <a:pt x="4464" y="5612"/>
                </a:cubicBezTo>
                <a:cubicBezTo>
                  <a:pt x="4500" y="5629"/>
                  <a:pt x="4573" y="5643"/>
                  <a:pt x="4627" y="5643"/>
                </a:cubicBezTo>
                <a:cubicBezTo>
                  <a:pt x="4681" y="5643"/>
                  <a:pt x="4739" y="5659"/>
                  <a:pt x="4755" y="5679"/>
                </a:cubicBezTo>
                <a:cubicBezTo>
                  <a:pt x="4775" y="5703"/>
                  <a:pt x="4802" y="5702"/>
                  <a:pt x="4844" y="5677"/>
                </a:cubicBezTo>
                <a:cubicBezTo>
                  <a:pt x="4888" y="5649"/>
                  <a:pt x="4913" y="5651"/>
                  <a:pt x="4940" y="5683"/>
                </a:cubicBezTo>
                <a:cubicBezTo>
                  <a:pt x="4961" y="5707"/>
                  <a:pt x="5039" y="5726"/>
                  <a:pt x="5113" y="5726"/>
                </a:cubicBezTo>
                <a:cubicBezTo>
                  <a:pt x="5219" y="5726"/>
                  <a:pt x="5251" y="5743"/>
                  <a:pt x="5262" y="5802"/>
                </a:cubicBezTo>
                <a:cubicBezTo>
                  <a:pt x="5273" y="5861"/>
                  <a:pt x="5244" y="5888"/>
                  <a:pt x="5129" y="5924"/>
                </a:cubicBezTo>
                <a:cubicBezTo>
                  <a:pt x="4970" y="5974"/>
                  <a:pt x="4792" y="5938"/>
                  <a:pt x="4849" y="5869"/>
                </a:cubicBezTo>
                <a:cubicBezTo>
                  <a:pt x="4866" y="5849"/>
                  <a:pt x="4860" y="5841"/>
                  <a:pt x="4837" y="5852"/>
                </a:cubicBezTo>
                <a:cubicBezTo>
                  <a:pt x="4813" y="5863"/>
                  <a:pt x="4797" y="5919"/>
                  <a:pt x="4803" y="5976"/>
                </a:cubicBezTo>
                <a:cubicBezTo>
                  <a:pt x="4809" y="6040"/>
                  <a:pt x="4788" y="6088"/>
                  <a:pt x="4749" y="6099"/>
                </a:cubicBezTo>
                <a:cubicBezTo>
                  <a:pt x="4715" y="6109"/>
                  <a:pt x="4686" y="6129"/>
                  <a:pt x="4686" y="6145"/>
                </a:cubicBezTo>
                <a:cubicBezTo>
                  <a:pt x="4686" y="6160"/>
                  <a:pt x="4712" y="6166"/>
                  <a:pt x="4744" y="6157"/>
                </a:cubicBezTo>
                <a:cubicBezTo>
                  <a:pt x="4775" y="6148"/>
                  <a:pt x="4841" y="6163"/>
                  <a:pt x="4890" y="6189"/>
                </a:cubicBezTo>
                <a:cubicBezTo>
                  <a:pt x="4976" y="6236"/>
                  <a:pt x="4972" y="6241"/>
                  <a:pt x="4799" y="6353"/>
                </a:cubicBezTo>
                <a:cubicBezTo>
                  <a:pt x="4668" y="6437"/>
                  <a:pt x="4603" y="6460"/>
                  <a:pt x="4563" y="6435"/>
                </a:cubicBezTo>
                <a:cubicBezTo>
                  <a:pt x="4532" y="6416"/>
                  <a:pt x="4506" y="6412"/>
                  <a:pt x="4506" y="6426"/>
                </a:cubicBezTo>
                <a:cubicBezTo>
                  <a:pt x="4506" y="6439"/>
                  <a:pt x="4476" y="6432"/>
                  <a:pt x="4439" y="6409"/>
                </a:cubicBezTo>
                <a:cubicBezTo>
                  <a:pt x="4388" y="6377"/>
                  <a:pt x="4383" y="6356"/>
                  <a:pt x="4421" y="6322"/>
                </a:cubicBezTo>
                <a:cubicBezTo>
                  <a:pt x="4512" y="6240"/>
                  <a:pt x="4341" y="6230"/>
                  <a:pt x="4193" y="6308"/>
                </a:cubicBezTo>
                <a:cubicBezTo>
                  <a:pt x="4035" y="6391"/>
                  <a:pt x="4018" y="6442"/>
                  <a:pt x="4148" y="6442"/>
                </a:cubicBezTo>
                <a:cubicBezTo>
                  <a:pt x="4199" y="6442"/>
                  <a:pt x="4250" y="6463"/>
                  <a:pt x="4264" y="6489"/>
                </a:cubicBezTo>
                <a:cubicBezTo>
                  <a:pt x="4299" y="6558"/>
                  <a:pt x="4202" y="6675"/>
                  <a:pt x="4108" y="6675"/>
                </a:cubicBezTo>
                <a:cubicBezTo>
                  <a:pt x="4063" y="6675"/>
                  <a:pt x="3992" y="6703"/>
                  <a:pt x="3950" y="6738"/>
                </a:cubicBezTo>
                <a:cubicBezTo>
                  <a:pt x="3885" y="6791"/>
                  <a:pt x="3883" y="6803"/>
                  <a:pt x="3939" y="6819"/>
                </a:cubicBezTo>
                <a:cubicBezTo>
                  <a:pt x="4021" y="6842"/>
                  <a:pt x="4002" y="6960"/>
                  <a:pt x="3917" y="6955"/>
                </a:cubicBezTo>
                <a:cubicBezTo>
                  <a:pt x="3883" y="6953"/>
                  <a:pt x="3809" y="6941"/>
                  <a:pt x="3754" y="6928"/>
                </a:cubicBezTo>
                <a:cubicBezTo>
                  <a:pt x="3692" y="6914"/>
                  <a:pt x="3653" y="6917"/>
                  <a:pt x="3653" y="6939"/>
                </a:cubicBezTo>
                <a:cubicBezTo>
                  <a:pt x="3653" y="6958"/>
                  <a:pt x="3578" y="6997"/>
                  <a:pt x="3488" y="7025"/>
                </a:cubicBezTo>
                <a:cubicBezTo>
                  <a:pt x="3329" y="7074"/>
                  <a:pt x="3327" y="7077"/>
                  <a:pt x="3406" y="7141"/>
                </a:cubicBezTo>
                <a:cubicBezTo>
                  <a:pt x="3450" y="7178"/>
                  <a:pt x="3491" y="7254"/>
                  <a:pt x="3497" y="7311"/>
                </a:cubicBezTo>
                <a:cubicBezTo>
                  <a:pt x="3503" y="7368"/>
                  <a:pt x="3541" y="7438"/>
                  <a:pt x="3580" y="7467"/>
                </a:cubicBezTo>
                <a:cubicBezTo>
                  <a:pt x="3644" y="7515"/>
                  <a:pt x="3657" y="7515"/>
                  <a:pt x="3734" y="7463"/>
                </a:cubicBezTo>
                <a:cubicBezTo>
                  <a:pt x="3826" y="7401"/>
                  <a:pt x="3913" y="7412"/>
                  <a:pt x="4109" y="7513"/>
                </a:cubicBezTo>
                <a:cubicBezTo>
                  <a:pt x="4175" y="7547"/>
                  <a:pt x="4276" y="7571"/>
                  <a:pt x="4334" y="7566"/>
                </a:cubicBezTo>
                <a:cubicBezTo>
                  <a:pt x="4413" y="7560"/>
                  <a:pt x="4439" y="7574"/>
                  <a:pt x="4439" y="7624"/>
                </a:cubicBezTo>
                <a:cubicBezTo>
                  <a:pt x="4439" y="7661"/>
                  <a:pt x="4409" y="7692"/>
                  <a:pt x="4372" y="7694"/>
                </a:cubicBezTo>
                <a:cubicBezTo>
                  <a:pt x="4183" y="7703"/>
                  <a:pt x="4166" y="7711"/>
                  <a:pt x="4168" y="7788"/>
                </a:cubicBezTo>
                <a:cubicBezTo>
                  <a:pt x="4169" y="7832"/>
                  <a:pt x="4183" y="7879"/>
                  <a:pt x="4200" y="7892"/>
                </a:cubicBezTo>
                <a:cubicBezTo>
                  <a:pt x="4218" y="7904"/>
                  <a:pt x="4201" y="7950"/>
                  <a:pt x="4162" y="7994"/>
                </a:cubicBezTo>
                <a:cubicBezTo>
                  <a:pt x="4107" y="8056"/>
                  <a:pt x="4076" y="8065"/>
                  <a:pt x="4011" y="8039"/>
                </a:cubicBezTo>
                <a:cubicBezTo>
                  <a:pt x="3895" y="7993"/>
                  <a:pt x="3879" y="7997"/>
                  <a:pt x="3835" y="8082"/>
                </a:cubicBezTo>
                <a:cubicBezTo>
                  <a:pt x="3805" y="8140"/>
                  <a:pt x="3817" y="8170"/>
                  <a:pt x="3891" y="8213"/>
                </a:cubicBezTo>
                <a:cubicBezTo>
                  <a:pt x="3984" y="8267"/>
                  <a:pt x="3984" y="8270"/>
                  <a:pt x="3907" y="8334"/>
                </a:cubicBezTo>
                <a:cubicBezTo>
                  <a:pt x="3858" y="8374"/>
                  <a:pt x="3844" y="8408"/>
                  <a:pt x="3872" y="8420"/>
                </a:cubicBezTo>
                <a:cubicBezTo>
                  <a:pt x="3917" y="8441"/>
                  <a:pt x="3907" y="8543"/>
                  <a:pt x="3855" y="8606"/>
                </a:cubicBezTo>
                <a:cubicBezTo>
                  <a:pt x="3840" y="8625"/>
                  <a:pt x="3782" y="8640"/>
                  <a:pt x="3727" y="8640"/>
                </a:cubicBezTo>
                <a:cubicBezTo>
                  <a:pt x="3658" y="8640"/>
                  <a:pt x="3627" y="8659"/>
                  <a:pt x="3627" y="8703"/>
                </a:cubicBezTo>
                <a:cubicBezTo>
                  <a:pt x="3627" y="8753"/>
                  <a:pt x="3645" y="8761"/>
                  <a:pt x="3703" y="8737"/>
                </a:cubicBezTo>
                <a:cubicBezTo>
                  <a:pt x="3760" y="8715"/>
                  <a:pt x="3796" y="8728"/>
                  <a:pt x="3852" y="8792"/>
                </a:cubicBezTo>
                <a:cubicBezTo>
                  <a:pt x="3946" y="8898"/>
                  <a:pt x="3911" y="8939"/>
                  <a:pt x="3723" y="8939"/>
                </a:cubicBezTo>
                <a:cubicBezTo>
                  <a:pt x="3628" y="8939"/>
                  <a:pt x="3563" y="8958"/>
                  <a:pt x="3546" y="8991"/>
                </a:cubicBezTo>
                <a:cubicBezTo>
                  <a:pt x="3530" y="9022"/>
                  <a:pt x="3495" y="9033"/>
                  <a:pt x="3462" y="9018"/>
                </a:cubicBezTo>
                <a:cubicBezTo>
                  <a:pt x="3422" y="9001"/>
                  <a:pt x="3424" y="9009"/>
                  <a:pt x="3467" y="9048"/>
                </a:cubicBezTo>
                <a:cubicBezTo>
                  <a:pt x="3567" y="9139"/>
                  <a:pt x="3402" y="9164"/>
                  <a:pt x="3278" y="9078"/>
                </a:cubicBezTo>
                <a:cubicBezTo>
                  <a:pt x="3185" y="9013"/>
                  <a:pt x="3114" y="9001"/>
                  <a:pt x="2587" y="8955"/>
                </a:cubicBezTo>
                <a:cubicBezTo>
                  <a:pt x="2507" y="8948"/>
                  <a:pt x="2430" y="8956"/>
                  <a:pt x="2415" y="8974"/>
                </a:cubicBezTo>
                <a:cubicBezTo>
                  <a:pt x="2401" y="8991"/>
                  <a:pt x="2353" y="9006"/>
                  <a:pt x="2307" y="9006"/>
                </a:cubicBezTo>
                <a:cubicBezTo>
                  <a:pt x="2262" y="9006"/>
                  <a:pt x="2213" y="9029"/>
                  <a:pt x="2199" y="9056"/>
                </a:cubicBezTo>
                <a:cubicBezTo>
                  <a:pt x="2180" y="9093"/>
                  <a:pt x="2120" y="9102"/>
                  <a:pt x="1969" y="9091"/>
                </a:cubicBezTo>
                <a:cubicBezTo>
                  <a:pt x="1857" y="9083"/>
                  <a:pt x="1743" y="9067"/>
                  <a:pt x="1715" y="9054"/>
                </a:cubicBezTo>
                <a:cubicBezTo>
                  <a:pt x="1683" y="9039"/>
                  <a:pt x="1673" y="9048"/>
                  <a:pt x="1687" y="9077"/>
                </a:cubicBezTo>
                <a:cubicBezTo>
                  <a:pt x="1699" y="9102"/>
                  <a:pt x="1678" y="9149"/>
                  <a:pt x="1640" y="9181"/>
                </a:cubicBezTo>
                <a:cubicBezTo>
                  <a:pt x="1577" y="9234"/>
                  <a:pt x="1582" y="9239"/>
                  <a:pt x="1706" y="9239"/>
                </a:cubicBezTo>
                <a:cubicBezTo>
                  <a:pt x="1885" y="9239"/>
                  <a:pt x="1910" y="9264"/>
                  <a:pt x="1826" y="9360"/>
                </a:cubicBezTo>
                <a:cubicBezTo>
                  <a:pt x="1780" y="9411"/>
                  <a:pt x="1712" y="9439"/>
                  <a:pt x="1633" y="9439"/>
                </a:cubicBezTo>
                <a:cubicBezTo>
                  <a:pt x="1465" y="9439"/>
                  <a:pt x="1443" y="9466"/>
                  <a:pt x="1548" y="9544"/>
                </a:cubicBezTo>
                <a:cubicBezTo>
                  <a:pt x="1615" y="9594"/>
                  <a:pt x="1625" y="9620"/>
                  <a:pt x="1587" y="9654"/>
                </a:cubicBezTo>
                <a:cubicBezTo>
                  <a:pt x="1550" y="9687"/>
                  <a:pt x="1550" y="9705"/>
                  <a:pt x="1590" y="9724"/>
                </a:cubicBezTo>
                <a:cubicBezTo>
                  <a:pt x="1657" y="9755"/>
                  <a:pt x="1517" y="9838"/>
                  <a:pt x="1397" y="9838"/>
                </a:cubicBezTo>
                <a:cubicBezTo>
                  <a:pt x="1322" y="9838"/>
                  <a:pt x="1322" y="9843"/>
                  <a:pt x="1406" y="9905"/>
                </a:cubicBezTo>
                <a:cubicBezTo>
                  <a:pt x="1455" y="9941"/>
                  <a:pt x="1523" y="9971"/>
                  <a:pt x="1556" y="9971"/>
                </a:cubicBezTo>
                <a:cubicBezTo>
                  <a:pt x="1589" y="9971"/>
                  <a:pt x="1629" y="9982"/>
                  <a:pt x="1646" y="9994"/>
                </a:cubicBezTo>
                <a:cubicBezTo>
                  <a:pt x="1683" y="10022"/>
                  <a:pt x="1500" y="10171"/>
                  <a:pt x="1428" y="10171"/>
                </a:cubicBezTo>
                <a:cubicBezTo>
                  <a:pt x="1400" y="10171"/>
                  <a:pt x="1329" y="10209"/>
                  <a:pt x="1271" y="10254"/>
                </a:cubicBezTo>
                <a:cubicBezTo>
                  <a:pt x="1213" y="10300"/>
                  <a:pt x="1136" y="10338"/>
                  <a:pt x="1101" y="10338"/>
                </a:cubicBezTo>
                <a:cubicBezTo>
                  <a:pt x="1065" y="10338"/>
                  <a:pt x="1047" y="10357"/>
                  <a:pt x="1060" y="10383"/>
                </a:cubicBezTo>
                <a:cubicBezTo>
                  <a:pt x="1073" y="10409"/>
                  <a:pt x="1051" y="10465"/>
                  <a:pt x="1010" y="10508"/>
                </a:cubicBezTo>
                <a:cubicBezTo>
                  <a:pt x="969" y="10552"/>
                  <a:pt x="946" y="10595"/>
                  <a:pt x="958" y="10604"/>
                </a:cubicBezTo>
                <a:cubicBezTo>
                  <a:pt x="970" y="10613"/>
                  <a:pt x="933" y="10625"/>
                  <a:pt x="878" y="10631"/>
                </a:cubicBezTo>
                <a:cubicBezTo>
                  <a:pt x="759" y="10643"/>
                  <a:pt x="739" y="10753"/>
                  <a:pt x="850" y="10784"/>
                </a:cubicBezTo>
                <a:cubicBezTo>
                  <a:pt x="959" y="10815"/>
                  <a:pt x="852" y="10892"/>
                  <a:pt x="663" y="10918"/>
                </a:cubicBezTo>
                <a:cubicBezTo>
                  <a:pt x="496" y="10941"/>
                  <a:pt x="470" y="10973"/>
                  <a:pt x="569" y="11034"/>
                </a:cubicBezTo>
                <a:cubicBezTo>
                  <a:pt x="603" y="11055"/>
                  <a:pt x="641" y="11110"/>
                  <a:pt x="653" y="11156"/>
                </a:cubicBezTo>
                <a:cubicBezTo>
                  <a:pt x="670" y="11224"/>
                  <a:pt x="652" y="11248"/>
                  <a:pt x="558" y="11277"/>
                </a:cubicBezTo>
                <a:cubicBezTo>
                  <a:pt x="493" y="11297"/>
                  <a:pt x="425" y="11312"/>
                  <a:pt x="407" y="11309"/>
                </a:cubicBezTo>
                <a:cubicBezTo>
                  <a:pt x="390" y="11307"/>
                  <a:pt x="388" y="11326"/>
                  <a:pt x="402" y="11353"/>
                </a:cubicBezTo>
                <a:cubicBezTo>
                  <a:pt x="432" y="11412"/>
                  <a:pt x="425" y="11412"/>
                  <a:pt x="567" y="11372"/>
                </a:cubicBezTo>
                <a:cubicBezTo>
                  <a:pt x="717" y="11330"/>
                  <a:pt x="800" y="11396"/>
                  <a:pt x="713" y="11488"/>
                </a:cubicBezTo>
                <a:cubicBezTo>
                  <a:pt x="653" y="11553"/>
                  <a:pt x="649" y="11644"/>
                  <a:pt x="704" y="11737"/>
                </a:cubicBezTo>
                <a:cubicBezTo>
                  <a:pt x="758" y="11830"/>
                  <a:pt x="705" y="11953"/>
                  <a:pt x="614" y="11945"/>
                </a:cubicBezTo>
                <a:cubicBezTo>
                  <a:pt x="461" y="11932"/>
                  <a:pt x="409" y="11961"/>
                  <a:pt x="459" y="12031"/>
                </a:cubicBezTo>
                <a:cubicBezTo>
                  <a:pt x="516" y="12110"/>
                  <a:pt x="407" y="12190"/>
                  <a:pt x="264" y="12176"/>
                </a:cubicBezTo>
                <a:cubicBezTo>
                  <a:pt x="179" y="12168"/>
                  <a:pt x="178" y="12171"/>
                  <a:pt x="249" y="12203"/>
                </a:cubicBezTo>
                <a:cubicBezTo>
                  <a:pt x="292" y="12223"/>
                  <a:pt x="327" y="12262"/>
                  <a:pt x="327" y="12291"/>
                </a:cubicBezTo>
                <a:cubicBezTo>
                  <a:pt x="327" y="12321"/>
                  <a:pt x="361" y="12363"/>
                  <a:pt x="402" y="12385"/>
                </a:cubicBezTo>
                <a:cubicBezTo>
                  <a:pt x="512" y="12445"/>
                  <a:pt x="445" y="12547"/>
                  <a:pt x="309" y="12528"/>
                </a:cubicBezTo>
                <a:cubicBezTo>
                  <a:pt x="249" y="12519"/>
                  <a:pt x="158" y="12538"/>
                  <a:pt x="101" y="12569"/>
                </a:cubicBezTo>
                <a:lnTo>
                  <a:pt x="0" y="12625"/>
                </a:lnTo>
                <a:lnTo>
                  <a:pt x="98" y="12698"/>
                </a:lnTo>
                <a:cubicBezTo>
                  <a:pt x="152" y="12738"/>
                  <a:pt x="214" y="12763"/>
                  <a:pt x="235" y="12753"/>
                </a:cubicBezTo>
                <a:cubicBezTo>
                  <a:pt x="291" y="12727"/>
                  <a:pt x="394" y="12832"/>
                  <a:pt x="345" y="12867"/>
                </a:cubicBezTo>
                <a:cubicBezTo>
                  <a:pt x="323" y="12883"/>
                  <a:pt x="254" y="12900"/>
                  <a:pt x="192" y="12906"/>
                </a:cubicBezTo>
                <a:cubicBezTo>
                  <a:pt x="57" y="12920"/>
                  <a:pt x="32" y="13040"/>
                  <a:pt x="139" y="13161"/>
                </a:cubicBezTo>
                <a:lnTo>
                  <a:pt x="208" y="13240"/>
                </a:lnTo>
                <a:lnTo>
                  <a:pt x="284" y="13166"/>
                </a:lnTo>
                <a:cubicBezTo>
                  <a:pt x="376" y="13076"/>
                  <a:pt x="537" y="13063"/>
                  <a:pt x="687" y="13134"/>
                </a:cubicBezTo>
                <a:cubicBezTo>
                  <a:pt x="749" y="13164"/>
                  <a:pt x="856" y="13205"/>
                  <a:pt x="927" y="13228"/>
                </a:cubicBezTo>
                <a:cubicBezTo>
                  <a:pt x="1029" y="13260"/>
                  <a:pt x="1045" y="13278"/>
                  <a:pt x="1004" y="13315"/>
                </a:cubicBezTo>
                <a:cubicBezTo>
                  <a:pt x="943" y="13370"/>
                  <a:pt x="1006" y="13411"/>
                  <a:pt x="1107" y="13382"/>
                </a:cubicBezTo>
                <a:cubicBezTo>
                  <a:pt x="1148" y="13370"/>
                  <a:pt x="1193" y="13390"/>
                  <a:pt x="1225" y="13433"/>
                </a:cubicBezTo>
                <a:cubicBezTo>
                  <a:pt x="1253" y="13472"/>
                  <a:pt x="1326" y="13518"/>
                  <a:pt x="1386" y="13535"/>
                </a:cubicBezTo>
                <a:cubicBezTo>
                  <a:pt x="1462" y="13556"/>
                  <a:pt x="1496" y="13591"/>
                  <a:pt x="1496" y="13649"/>
                </a:cubicBezTo>
                <a:cubicBezTo>
                  <a:pt x="1496" y="13766"/>
                  <a:pt x="1483" y="13784"/>
                  <a:pt x="1407" y="13777"/>
                </a:cubicBezTo>
                <a:cubicBezTo>
                  <a:pt x="1368" y="13774"/>
                  <a:pt x="1384" y="13797"/>
                  <a:pt x="1446" y="13831"/>
                </a:cubicBezTo>
                <a:cubicBezTo>
                  <a:pt x="1546" y="13887"/>
                  <a:pt x="1549" y="13894"/>
                  <a:pt x="1473" y="13925"/>
                </a:cubicBezTo>
                <a:cubicBezTo>
                  <a:pt x="1423" y="13946"/>
                  <a:pt x="1402" y="13979"/>
                  <a:pt x="1420" y="14012"/>
                </a:cubicBezTo>
                <a:cubicBezTo>
                  <a:pt x="1435" y="14042"/>
                  <a:pt x="1425" y="14108"/>
                  <a:pt x="1397" y="14158"/>
                </a:cubicBezTo>
                <a:cubicBezTo>
                  <a:pt x="1369" y="14208"/>
                  <a:pt x="1345" y="14263"/>
                  <a:pt x="1343" y="14280"/>
                </a:cubicBezTo>
                <a:cubicBezTo>
                  <a:pt x="1340" y="14296"/>
                  <a:pt x="1268" y="14328"/>
                  <a:pt x="1181" y="14349"/>
                </a:cubicBezTo>
                <a:cubicBezTo>
                  <a:pt x="1075" y="14376"/>
                  <a:pt x="1024" y="14410"/>
                  <a:pt x="1024" y="14452"/>
                </a:cubicBezTo>
                <a:cubicBezTo>
                  <a:pt x="1024" y="14501"/>
                  <a:pt x="986" y="14518"/>
                  <a:pt x="869" y="14526"/>
                </a:cubicBezTo>
                <a:cubicBezTo>
                  <a:pt x="784" y="14532"/>
                  <a:pt x="678" y="14556"/>
                  <a:pt x="633" y="14579"/>
                </a:cubicBezTo>
                <a:cubicBezTo>
                  <a:pt x="563" y="14616"/>
                  <a:pt x="561" y="14629"/>
                  <a:pt x="615" y="14683"/>
                </a:cubicBezTo>
                <a:cubicBezTo>
                  <a:pt x="664" y="14733"/>
                  <a:pt x="691" y="14738"/>
                  <a:pt x="740" y="14707"/>
                </a:cubicBezTo>
                <a:cubicBezTo>
                  <a:pt x="788" y="14678"/>
                  <a:pt x="847" y="14678"/>
                  <a:pt x="989" y="14709"/>
                </a:cubicBezTo>
                <a:cubicBezTo>
                  <a:pt x="1238" y="14764"/>
                  <a:pt x="1262" y="14789"/>
                  <a:pt x="1108" y="14835"/>
                </a:cubicBezTo>
                <a:cubicBezTo>
                  <a:pt x="827" y="14919"/>
                  <a:pt x="775" y="14945"/>
                  <a:pt x="817" y="14976"/>
                </a:cubicBezTo>
                <a:cubicBezTo>
                  <a:pt x="841" y="14993"/>
                  <a:pt x="848" y="15031"/>
                  <a:pt x="833" y="15061"/>
                </a:cubicBezTo>
                <a:cubicBezTo>
                  <a:pt x="810" y="15106"/>
                  <a:pt x="817" y="15108"/>
                  <a:pt x="873" y="15074"/>
                </a:cubicBezTo>
                <a:cubicBezTo>
                  <a:pt x="930" y="15040"/>
                  <a:pt x="959" y="15047"/>
                  <a:pt x="1045" y="15114"/>
                </a:cubicBezTo>
                <a:cubicBezTo>
                  <a:pt x="1158" y="15203"/>
                  <a:pt x="1247" y="15194"/>
                  <a:pt x="1212" y="15095"/>
                </a:cubicBezTo>
                <a:cubicBezTo>
                  <a:pt x="1195" y="15048"/>
                  <a:pt x="1237" y="15016"/>
                  <a:pt x="1380" y="14963"/>
                </a:cubicBezTo>
                <a:cubicBezTo>
                  <a:pt x="1589" y="14886"/>
                  <a:pt x="1786" y="14887"/>
                  <a:pt x="1789" y="14965"/>
                </a:cubicBezTo>
                <a:cubicBezTo>
                  <a:pt x="1790" y="14993"/>
                  <a:pt x="1816" y="15049"/>
                  <a:pt x="1847" y="15089"/>
                </a:cubicBezTo>
                <a:cubicBezTo>
                  <a:pt x="1892" y="15150"/>
                  <a:pt x="1921" y="15158"/>
                  <a:pt x="2010" y="15133"/>
                </a:cubicBezTo>
                <a:cubicBezTo>
                  <a:pt x="2150" y="15093"/>
                  <a:pt x="2257" y="15170"/>
                  <a:pt x="2170" y="15248"/>
                </a:cubicBezTo>
                <a:cubicBezTo>
                  <a:pt x="2132" y="15282"/>
                  <a:pt x="2130" y="15298"/>
                  <a:pt x="2164" y="15298"/>
                </a:cubicBezTo>
                <a:cubicBezTo>
                  <a:pt x="2192" y="15298"/>
                  <a:pt x="2264" y="15239"/>
                  <a:pt x="2326" y="15166"/>
                </a:cubicBezTo>
                <a:cubicBezTo>
                  <a:pt x="2422" y="15053"/>
                  <a:pt x="2454" y="15038"/>
                  <a:pt x="2540" y="15062"/>
                </a:cubicBezTo>
                <a:cubicBezTo>
                  <a:pt x="2672" y="15098"/>
                  <a:pt x="2693" y="15184"/>
                  <a:pt x="2584" y="15235"/>
                </a:cubicBezTo>
                <a:cubicBezTo>
                  <a:pt x="2504" y="15272"/>
                  <a:pt x="2502" y="15282"/>
                  <a:pt x="2567" y="15378"/>
                </a:cubicBezTo>
                <a:cubicBezTo>
                  <a:pt x="2605" y="15435"/>
                  <a:pt x="2677" y="15505"/>
                  <a:pt x="2726" y="15534"/>
                </a:cubicBezTo>
                <a:cubicBezTo>
                  <a:pt x="2804" y="15581"/>
                  <a:pt x="2828" y="15582"/>
                  <a:pt x="2943" y="15540"/>
                </a:cubicBezTo>
                <a:cubicBezTo>
                  <a:pt x="3015" y="15513"/>
                  <a:pt x="3094" y="15452"/>
                  <a:pt x="3119" y="15403"/>
                </a:cubicBezTo>
                <a:cubicBezTo>
                  <a:pt x="3162" y="15320"/>
                  <a:pt x="3168" y="15318"/>
                  <a:pt x="3226" y="15376"/>
                </a:cubicBezTo>
                <a:cubicBezTo>
                  <a:pt x="3259" y="15410"/>
                  <a:pt x="3314" y="15432"/>
                  <a:pt x="3347" y="15423"/>
                </a:cubicBezTo>
                <a:cubicBezTo>
                  <a:pt x="3379" y="15415"/>
                  <a:pt x="3478" y="15451"/>
                  <a:pt x="3568" y="15503"/>
                </a:cubicBezTo>
                <a:lnTo>
                  <a:pt x="3733" y="15598"/>
                </a:lnTo>
                <a:lnTo>
                  <a:pt x="3809" y="15513"/>
                </a:lnTo>
                <a:lnTo>
                  <a:pt x="3883" y="15427"/>
                </a:lnTo>
                <a:lnTo>
                  <a:pt x="4000" y="15513"/>
                </a:lnTo>
                <a:cubicBezTo>
                  <a:pt x="4063" y="15560"/>
                  <a:pt x="4130" y="15598"/>
                  <a:pt x="4148" y="15598"/>
                </a:cubicBezTo>
                <a:cubicBezTo>
                  <a:pt x="4180" y="15598"/>
                  <a:pt x="4241" y="15491"/>
                  <a:pt x="4255" y="15415"/>
                </a:cubicBezTo>
                <a:cubicBezTo>
                  <a:pt x="4269" y="15335"/>
                  <a:pt x="4335" y="15295"/>
                  <a:pt x="4393" y="15331"/>
                </a:cubicBezTo>
                <a:cubicBezTo>
                  <a:pt x="4434" y="15356"/>
                  <a:pt x="4464" y="15352"/>
                  <a:pt x="4502" y="15318"/>
                </a:cubicBezTo>
                <a:cubicBezTo>
                  <a:pt x="4541" y="15283"/>
                  <a:pt x="4542" y="15265"/>
                  <a:pt x="4505" y="15248"/>
                </a:cubicBezTo>
                <a:cubicBezTo>
                  <a:pt x="4477" y="15236"/>
                  <a:pt x="4465" y="15205"/>
                  <a:pt x="4478" y="15180"/>
                </a:cubicBezTo>
                <a:cubicBezTo>
                  <a:pt x="4491" y="15155"/>
                  <a:pt x="4481" y="15124"/>
                  <a:pt x="4453" y="15111"/>
                </a:cubicBezTo>
                <a:cubicBezTo>
                  <a:pt x="4419" y="15095"/>
                  <a:pt x="4424" y="15077"/>
                  <a:pt x="4470" y="15052"/>
                </a:cubicBezTo>
                <a:cubicBezTo>
                  <a:pt x="4506" y="15032"/>
                  <a:pt x="4571" y="14975"/>
                  <a:pt x="4613" y="14927"/>
                </a:cubicBezTo>
                <a:cubicBezTo>
                  <a:pt x="4680" y="14851"/>
                  <a:pt x="4751" y="14834"/>
                  <a:pt x="4866" y="14867"/>
                </a:cubicBezTo>
                <a:cubicBezTo>
                  <a:pt x="4878" y="14870"/>
                  <a:pt x="4919" y="14875"/>
                  <a:pt x="4956" y="14878"/>
                </a:cubicBezTo>
                <a:cubicBezTo>
                  <a:pt x="5000" y="14881"/>
                  <a:pt x="5020" y="14913"/>
                  <a:pt x="5015" y="14973"/>
                </a:cubicBezTo>
                <a:cubicBezTo>
                  <a:pt x="5010" y="15023"/>
                  <a:pt x="5020" y="15063"/>
                  <a:pt x="5037" y="15061"/>
                </a:cubicBezTo>
                <a:cubicBezTo>
                  <a:pt x="5054" y="15059"/>
                  <a:pt x="5078" y="15061"/>
                  <a:pt x="5091" y="15064"/>
                </a:cubicBezTo>
                <a:cubicBezTo>
                  <a:pt x="5172" y="15088"/>
                  <a:pt x="5392" y="15082"/>
                  <a:pt x="5440" y="15055"/>
                </a:cubicBezTo>
                <a:cubicBezTo>
                  <a:pt x="5480" y="15032"/>
                  <a:pt x="5516" y="15034"/>
                  <a:pt x="5553" y="15062"/>
                </a:cubicBezTo>
                <a:cubicBezTo>
                  <a:pt x="5595" y="15094"/>
                  <a:pt x="5589" y="15113"/>
                  <a:pt x="5520" y="15151"/>
                </a:cubicBezTo>
                <a:cubicBezTo>
                  <a:pt x="5472" y="15177"/>
                  <a:pt x="5408" y="15198"/>
                  <a:pt x="5377" y="15198"/>
                </a:cubicBezTo>
                <a:cubicBezTo>
                  <a:pt x="5290" y="15198"/>
                  <a:pt x="5332" y="15344"/>
                  <a:pt x="5445" y="15427"/>
                </a:cubicBezTo>
                <a:cubicBezTo>
                  <a:pt x="5522" y="15485"/>
                  <a:pt x="5535" y="15513"/>
                  <a:pt x="5497" y="15547"/>
                </a:cubicBezTo>
                <a:cubicBezTo>
                  <a:pt x="5460" y="15579"/>
                  <a:pt x="5459" y="15598"/>
                  <a:pt x="5495" y="15615"/>
                </a:cubicBezTo>
                <a:cubicBezTo>
                  <a:pt x="5530" y="15631"/>
                  <a:pt x="5531" y="15649"/>
                  <a:pt x="5497" y="15680"/>
                </a:cubicBezTo>
                <a:cubicBezTo>
                  <a:pt x="5461" y="15712"/>
                  <a:pt x="5468" y="15729"/>
                  <a:pt x="5523" y="15745"/>
                </a:cubicBezTo>
                <a:cubicBezTo>
                  <a:pt x="5592" y="15764"/>
                  <a:pt x="5591" y="15770"/>
                  <a:pt x="5525" y="15825"/>
                </a:cubicBezTo>
                <a:cubicBezTo>
                  <a:pt x="5485" y="15857"/>
                  <a:pt x="5447" y="15915"/>
                  <a:pt x="5439" y="15953"/>
                </a:cubicBezTo>
                <a:cubicBezTo>
                  <a:pt x="5431" y="15990"/>
                  <a:pt x="5388" y="16062"/>
                  <a:pt x="5343" y="16112"/>
                </a:cubicBezTo>
                <a:cubicBezTo>
                  <a:pt x="5264" y="16202"/>
                  <a:pt x="5275" y="16247"/>
                  <a:pt x="5374" y="16247"/>
                </a:cubicBezTo>
                <a:cubicBezTo>
                  <a:pt x="5450" y="16247"/>
                  <a:pt x="5454" y="16465"/>
                  <a:pt x="5379" y="16486"/>
                </a:cubicBezTo>
                <a:cubicBezTo>
                  <a:pt x="5344" y="16496"/>
                  <a:pt x="5327" y="16516"/>
                  <a:pt x="5339" y="16531"/>
                </a:cubicBezTo>
                <a:cubicBezTo>
                  <a:pt x="5352" y="16546"/>
                  <a:pt x="5342" y="16569"/>
                  <a:pt x="5317" y="16580"/>
                </a:cubicBezTo>
                <a:cubicBezTo>
                  <a:pt x="5292" y="16592"/>
                  <a:pt x="5270" y="16621"/>
                  <a:pt x="5270" y="16647"/>
                </a:cubicBezTo>
                <a:cubicBezTo>
                  <a:pt x="5270" y="16682"/>
                  <a:pt x="5325" y="16689"/>
                  <a:pt x="5494" y="16679"/>
                </a:cubicBezTo>
                <a:cubicBezTo>
                  <a:pt x="5701" y="16666"/>
                  <a:pt x="5821" y="16700"/>
                  <a:pt x="5724" y="16744"/>
                </a:cubicBezTo>
                <a:cubicBezTo>
                  <a:pt x="5701" y="16755"/>
                  <a:pt x="5696" y="16805"/>
                  <a:pt x="5714" y="16855"/>
                </a:cubicBezTo>
                <a:cubicBezTo>
                  <a:pt x="5732" y="16905"/>
                  <a:pt x="5744" y="16965"/>
                  <a:pt x="5739" y="16988"/>
                </a:cubicBezTo>
                <a:cubicBezTo>
                  <a:pt x="5735" y="17011"/>
                  <a:pt x="5729" y="17042"/>
                  <a:pt x="5725" y="17058"/>
                </a:cubicBezTo>
                <a:cubicBezTo>
                  <a:pt x="5722" y="17073"/>
                  <a:pt x="5618" y="17164"/>
                  <a:pt x="5494" y="17260"/>
                </a:cubicBezTo>
                <a:cubicBezTo>
                  <a:pt x="5320" y="17394"/>
                  <a:pt x="5278" y="17446"/>
                  <a:pt x="5315" y="17479"/>
                </a:cubicBezTo>
                <a:cubicBezTo>
                  <a:pt x="5380" y="17537"/>
                  <a:pt x="5258" y="17762"/>
                  <a:pt x="5162" y="17762"/>
                </a:cubicBezTo>
                <a:cubicBezTo>
                  <a:pt x="5125" y="17762"/>
                  <a:pt x="5072" y="17794"/>
                  <a:pt x="5044" y="17832"/>
                </a:cubicBezTo>
                <a:cubicBezTo>
                  <a:pt x="5005" y="17886"/>
                  <a:pt x="5008" y="17913"/>
                  <a:pt x="5061" y="17957"/>
                </a:cubicBezTo>
                <a:cubicBezTo>
                  <a:pt x="5120" y="18005"/>
                  <a:pt x="5121" y="18020"/>
                  <a:pt x="5065" y="18076"/>
                </a:cubicBezTo>
                <a:cubicBezTo>
                  <a:pt x="4983" y="18159"/>
                  <a:pt x="4984" y="18183"/>
                  <a:pt x="5074" y="18208"/>
                </a:cubicBezTo>
                <a:cubicBezTo>
                  <a:pt x="5117" y="18221"/>
                  <a:pt x="5169" y="18207"/>
                  <a:pt x="5202" y="18174"/>
                </a:cubicBezTo>
                <a:cubicBezTo>
                  <a:pt x="5274" y="18101"/>
                  <a:pt x="5352" y="18139"/>
                  <a:pt x="5336" y="18241"/>
                </a:cubicBezTo>
                <a:cubicBezTo>
                  <a:pt x="5328" y="18298"/>
                  <a:pt x="5350" y="18327"/>
                  <a:pt x="5415" y="18339"/>
                </a:cubicBezTo>
                <a:cubicBezTo>
                  <a:pt x="5490" y="18354"/>
                  <a:pt x="5500" y="18374"/>
                  <a:pt x="5474" y="18451"/>
                </a:cubicBezTo>
                <a:cubicBezTo>
                  <a:pt x="5457" y="18502"/>
                  <a:pt x="5410" y="18574"/>
                  <a:pt x="5369" y="18609"/>
                </a:cubicBezTo>
                <a:cubicBezTo>
                  <a:pt x="5327" y="18644"/>
                  <a:pt x="5315" y="18662"/>
                  <a:pt x="5342" y="18650"/>
                </a:cubicBezTo>
                <a:cubicBezTo>
                  <a:pt x="5369" y="18639"/>
                  <a:pt x="5458" y="18643"/>
                  <a:pt x="5537" y="18660"/>
                </a:cubicBezTo>
                <a:cubicBezTo>
                  <a:pt x="5673" y="18689"/>
                  <a:pt x="5684" y="18685"/>
                  <a:pt x="5742" y="18582"/>
                </a:cubicBezTo>
                <a:cubicBezTo>
                  <a:pt x="5818" y="18448"/>
                  <a:pt x="5924" y="18376"/>
                  <a:pt x="5967" y="18428"/>
                </a:cubicBezTo>
                <a:cubicBezTo>
                  <a:pt x="5984" y="18448"/>
                  <a:pt x="5974" y="18485"/>
                  <a:pt x="5946" y="18510"/>
                </a:cubicBezTo>
                <a:cubicBezTo>
                  <a:pt x="5910" y="18542"/>
                  <a:pt x="5910" y="18561"/>
                  <a:pt x="5943" y="18577"/>
                </a:cubicBezTo>
                <a:cubicBezTo>
                  <a:pt x="5969" y="18589"/>
                  <a:pt x="5978" y="18614"/>
                  <a:pt x="5963" y="18632"/>
                </a:cubicBezTo>
                <a:cubicBezTo>
                  <a:pt x="5945" y="18653"/>
                  <a:pt x="5995" y="18657"/>
                  <a:pt x="6098" y="18643"/>
                </a:cubicBezTo>
                <a:cubicBezTo>
                  <a:pt x="6230" y="18625"/>
                  <a:pt x="6263" y="18632"/>
                  <a:pt x="6289" y="18683"/>
                </a:cubicBezTo>
                <a:cubicBezTo>
                  <a:pt x="6306" y="18717"/>
                  <a:pt x="6347" y="18757"/>
                  <a:pt x="6381" y="18772"/>
                </a:cubicBezTo>
                <a:cubicBezTo>
                  <a:pt x="6427" y="18792"/>
                  <a:pt x="6431" y="18811"/>
                  <a:pt x="6395" y="18843"/>
                </a:cubicBezTo>
                <a:cubicBezTo>
                  <a:pt x="6359" y="18875"/>
                  <a:pt x="6366" y="18892"/>
                  <a:pt x="6418" y="18906"/>
                </a:cubicBezTo>
                <a:cubicBezTo>
                  <a:pt x="6474" y="18922"/>
                  <a:pt x="6478" y="18940"/>
                  <a:pt x="6437" y="18996"/>
                </a:cubicBezTo>
                <a:cubicBezTo>
                  <a:pt x="6400" y="19047"/>
                  <a:pt x="6401" y="19077"/>
                  <a:pt x="6440" y="19112"/>
                </a:cubicBezTo>
                <a:cubicBezTo>
                  <a:pt x="6483" y="19151"/>
                  <a:pt x="6465" y="19180"/>
                  <a:pt x="6343" y="19266"/>
                </a:cubicBezTo>
                <a:cubicBezTo>
                  <a:pt x="6260" y="19325"/>
                  <a:pt x="6179" y="19375"/>
                  <a:pt x="6162" y="19376"/>
                </a:cubicBezTo>
                <a:cubicBezTo>
                  <a:pt x="6146" y="19376"/>
                  <a:pt x="6117" y="19387"/>
                  <a:pt x="6100" y="19400"/>
                </a:cubicBezTo>
                <a:cubicBezTo>
                  <a:pt x="6048" y="19439"/>
                  <a:pt x="6337" y="19400"/>
                  <a:pt x="6435" y="19355"/>
                </a:cubicBezTo>
                <a:cubicBezTo>
                  <a:pt x="6560" y="19297"/>
                  <a:pt x="6665" y="19364"/>
                  <a:pt x="6589" y="19454"/>
                </a:cubicBezTo>
                <a:cubicBezTo>
                  <a:pt x="6533" y="19521"/>
                  <a:pt x="6604" y="19625"/>
                  <a:pt x="6692" y="19604"/>
                </a:cubicBezTo>
                <a:cubicBezTo>
                  <a:pt x="6719" y="19597"/>
                  <a:pt x="6775" y="19628"/>
                  <a:pt x="6815" y="19674"/>
                </a:cubicBezTo>
                <a:cubicBezTo>
                  <a:pt x="6885" y="19753"/>
                  <a:pt x="6884" y="19759"/>
                  <a:pt x="6801" y="19792"/>
                </a:cubicBezTo>
                <a:cubicBezTo>
                  <a:pt x="6718" y="19825"/>
                  <a:pt x="6717" y="19832"/>
                  <a:pt x="6789" y="19924"/>
                </a:cubicBezTo>
                <a:cubicBezTo>
                  <a:pt x="6849" y="20002"/>
                  <a:pt x="6879" y="20014"/>
                  <a:pt x="6944" y="19988"/>
                </a:cubicBezTo>
                <a:cubicBezTo>
                  <a:pt x="6989" y="19971"/>
                  <a:pt x="7042" y="19964"/>
                  <a:pt x="7064" y="19974"/>
                </a:cubicBezTo>
                <a:cubicBezTo>
                  <a:pt x="7085" y="19984"/>
                  <a:pt x="7115" y="19970"/>
                  <a:pt x="7130" y="19942"/>
                </a:cubicBezTo>
                <a:cubicBezTo>
                  <a:pt x="7153" y="19898"/>
                  <a:pt x="7181" y="19900"/>
                  <a:pt x="7338" y="19959"/>
                </a:cubicBezTo>
                <a:cubicBezTo>
                  <a:pt x="7514" y="20026"/>
                  <a:pt x="7516" y="20030"/>
                  <a:pt x="7447" y="20107"/>
                </a:cubicBezTo>
                <a:cubicBezTo>
                  <a:pt x="7378" y="20186"/>
                  <a:pt x="7422" y="20253"/>
                  <a:pt x="7515" y="20210"/>
                </a:cubicBezTo>
                <a:cubicBezTo>
                  <a:pt x="7594" y="20173"/>
                  <a:pt x="7615" y="20264"/>
                  <a:pt x="7541" y="20325"/>
                </a:cubicBezTo>
                <a:cubicBezTo>
                  <a:pt x="7443" y="20405"/>
                  <a:pt x="7549" y="20440"/>
                  <a:pt x="7665" y="20365"/>
                </a:cubicBezTo>
                <a:cubicBezTo>
                  <a:pt x="7739" y="20317"/>
                  <a:pt x="7748" y="20318"/>
                  <a:pt x="7772" y="20385"/>
                </a:cubicBezTo>
                <a:lnTo>
                  <a:pt x="7797" y="20458"/>
                </a:lnTo>
                <a:lnTo>
                  <a:pt x="7881" y="20380"/>
                </a:lnTo>
                <a:cubicBezTo>
                  <a:pt x="7977" y="20289"/>
                  <a:pt x="8185" y="20247"/>
                  <a:pt x="8274" y="20302"/>
                </a:cubicBezTo>
                <a:cubicBezTo>
                  <a:pt x="8364" y="20357"/>
                  <a:pt x="8451" y="20359"/>
                  <a:pt x="8510" y="20306"/>
                </a:cubicBezTo>
                <a:cubicBezTo>
                  <a:pt x="8539" y="20280"/>
                  <a:pt x="8589" y="20259"/>
                  <a:pt x="8621" y="20259"/>
                </a:cubicBezTo>
                <a:cubicBezTo>
                  <a:pt x="8654" y="20259"/>
                  <a:pt x="8687" y="20225"/>
                  <a:pt x="8696" y="20184"/>
                </a:cubicBezTo>
                <a:cubicBezTo>
                  <a:pt x="8704" y="20143"/>
                  <a:pt x="8735" y="20113"/>
                  <a:pt x="8764" y="20117"/>
                </a:cubicBezTo>
                <a:cubicBezTo>
                  <a:pt x="8794" y="20122"/>
                  <a:pt x="8839" y="20097"/>
                  <a:pt x="8864" y="20062"/>
                </a:cubicBezTo>
                <a:cubicBezTo>
                  <a:pt x="8913" y="19994"/>
                  <a:pt x="9051" y="20001"/>
                  <a:pt x="9134" y="20075"/>
                </a:cubicBezTo>
                <a:cubicBezTo>
                  <a:pt x="9167" y="20105"/>
                  <a:pt x="9154" y="20141"/>
                  <a:pt x="9087" y="20204"/>
                </a:cubicBezTo>
                <a:cubicBezTo>
                  <a:pt x="9036" y="20252"/>
                  <a:pt x="8977" y="20338"/>
                  <a:pt x="8955" y="20394"/>
                </a:cubicBezTo>
                <a:cubicBezTo>
                  <a:pt x="8912" y="20505"/>
                  <a:pt x="8962" y="20665"/>
                  <a:pt x="9019" y="20597"/>
                </a:cubicBezTo>
                <a:cubicBezTo>
                  <a:pt x="9037" y="20575"/>
                  <a:pt x="9070" y="20566"/>
                  <a:pt x="9092" y="20576"/>
                </a:cubicBezTo>
                <a:cubicBezTo>
                  <a:pt x="9114" y="20586"/>
                  <a:pt x="9173" y="20564"/>
                  <a:pt x="9224" y="20526"/>
                </a:cubicBezTo>
                <a:cubicBezTo>
                  <a:pt x="9274" y="20489"/>
                  <a:pt x="9345" y="20459"/>
                  <a:pt x="9381" y="20459"/>
                </a:cubicBezTo>
                <a:cubicBezTo>
                  <a:pt x="9470" y="20459"/>
                  <a:pt x="9558" y="20333"/>
                  <a:pt x="9505" y="20282"/>
                </a:cubicBezTo>
                <a:cubicBezTo>
                  <a:pt x="9453" y="20233"/>
                  <a:pt x="9470" y="20031"/>
                  <a:pt x="9530" y="19986"/>
                </a:cubicBezTo>
                <a:cubicBezTo>
                  <a:pt x="9558" y="19965"/>
                  <a:pt x="9603" y="19966"/>
                  <a:pt x="9658" y="19987"/>
                </a:cubicBezTo>
                <a:cubicBezTo>
                  <a:pt x="9704" y="20006"/>
                  <a:pt x="9778" y="20029"/>
                  <a:pt x="9823" y="20039"/>
                </a:cubicBezTo>
                <a:cubicBezTo>
                  <a:pt x="9874" y="20051"/>
                  <a:pt x="9892" y="20075"/>
                  <a:pt x="9871" y="20101"/>
                </a:cubicBezTo>
                <a:cubicBezTo>
                  <a:pt x="9845" y="20133"/>
                  <a:pt x="9854" y="20132"/>
                  <a:pt x="9909" y="20099"/>
                </a:cubicBezTo>
                <a:cubicBezTo>
                  <a:pt x="9964" y="20066"/>
                  <a:pt x="9989" y="20066"/>
                  <a:pt x="10014" y="20096"/>
                </a:cubicBezTo>
                <a:cubicBezTo>
                  <a:pt x="10037" y="20123"/>
                  <a:pt x="10069" y="20113"/>
                  <a:pt x="10121" y="20061"/>
                </a:cubicBezTo>
                <a:cubicBezTo>
                  <a:pt x="10195" y="19989"/>
                  <a:pt x="10198" y="19989"/>
                  <a:pt x="10302" y="20052"/>
                </a:cubicBezTo>
                <a:cubicBezTo>
                  <a:pt x="10360" y="20087"/>
                  <a:pt x="10410" y="20150"/>
                  <a:pt x="10415" y="20193"/>
                </a:cubicBezTo>
                <a:cubicBezTo>
                  <a:pt x="10422" y="20271"/>
                  <a:pt x="10469" y="20301"/>
                  <a:pt x="10635" y="20340"/>
                </a:cubicBezTo>
                <a:cubicBezTo>
                  <a:pt x="10718" y="20359"/>
                  <a:pt x="10718" y="20362"/>
                  <a:pt x="10635" y="20434"/>
                </a:cubicBezTo>
                <a:cubicBezTo>
                  <a:pt x="10566" y="20494"/>
                  <a:pt x="10565" y="20500"/>
                  <a:pt x="10629" y="20463"/>
                </a:cubicBezTo>
                <a:cubicBezTo>
                  <a:pt x="10698" y="20424"/>
                  <a:pt x="10712" y="20427"/>
                  <a:pt x="10747" y="20496"/>
                </a:cubicBezTo>
                <a:cubicBezTo>
                  <a:pt x="10769" y="20539"/>
                  <a:pt x="10778" y="20588"/>
                  <a:pt x="10766" y="20603"/>
                </a:cubicBezTo>
                <a:cubicBezTo>
                  <a:pt x="10753" y="20619"/>
                  <a:pt x="10790" y="20627"/>
                  <a:pt x="10848" y="20623"/>
                </a:cubicBezTo>
                <a:cubicBezTo>
                  <a:pt x="11012" y="20611"/>
                  <a:pt x="11229" y="20686"/>
                  <a:pt x="11166" y="20732"/>
                </a:cubicBezTo>
                <a:cubicBezTo>
                  <a:pt x="11130" y="20759"/>
                  <a:pt x="11128" y="20782"/>
                  <a:pt x="11162" y="20812"/>
                </a:cubicBezTo>
                <a:cubicBezTo>
                  <a:pt x="11232" y="20875"/>
                  <a:pt x="11217" y="21293"/>
                  <a:pt x="11141" y="21385"/>
                </a:cubicBezTo>
                <a:cubicBezTo>
                  <a:pt x="11091" y="21444"/>
                  <a:pt x="11193" y="21524"/>
                  <a:pt x="11317" y="21524"/>
                </a:cubicBezTo>
                <a:cubicBezTo>
                  <a:pt x="11375" y="21524"/>
                  <a:pt x="11434" y="21539"/>
                  <a:pt x="11450" y="21557"/>
                </a:cubicBezTo>
                <a:cubicBezTo>
                  <a:pt x="11485" y="21600"/>
                  <a:pt x="11822" y="21564"/>
                  <a:pt x="11952" y="21504"/>
                </a:cubicBezTo>
                <a:cubicBezTo>
                  <a:pt x="12039" y="21464"/>
                  <a:pt x="12045" y="21446"/>
                  <a:pt x="12006" y="21340"/>
                </a:cubicBezTo>
                <a:cubicBezTo>
                  <a:pt x="11981" y="21274"/>
                  <a:pt x="11967" y="21038"/>
                  <a:pt x="11975" y="20815"/>
                </a:cubicBezTo>
                <a:lnTo>
                  <a:pt x="11989" y="20409"/>
                </a:lnTo>
                <a:lnTo>
                  <a:pt x="12101" y="20409"/>
                </a:lnTo>
                <a:cubicBezTo>
                  <a:pt x="12163" y="20409"/>
                  <a:pt x="12249" y="20382"/>
                  <a:pt x="12294" y="20349"/>
                </a:cubicBezTo>
                <a:cubicBezTo>
                  <a:pt x="12338" y="20317"/>
                  <a:pt x="12396" y="20299"/>
                  <a:pt x="12421" y="20311"/>
                </a:cubicBezTo>
                <a:cubicBezTo>
                  <a:pt x="12447" y="20323"/>
                  <a:pt x="12497" y="20301"/>
                  <a:pt x="12534" y="20262"/>
                </a:cubicBezTo>
                <a:lnTo>
                  <a:pt x="12601" y="20192"/>
                </a:lnTo>
                <a:lnTo>
                  <a:pt x="12778" y="20297"/>
                </a:lnTo>
                <a:cubicBezTo>
                  <a:pt x="12951" y="20400"/>
                  <a:pt x="13021" y="20403"/>
                  <a:pt x="13022" y="20307"/>
                </a:cubicBezTo>
                <a:cubicBezTo>
                  <a:pt x="13023" y="20231"/>
                  <a:pt x="13107" y="20243"/>
                  <a:pt x="13166" y="20328"/>
                </a:cubicBezTo>
                <a:lnTo>
                  <a:pt x="13220" y="20406"/>
                </a:lnTo>
                <a:lnTo>
                  <a:pt x="13270" y="20310"/>
                </a:lnTo>
                <a:cubicBezTo>
                  <a:pt x="13331" y="20190"/>
                  <a:pt x="13517" y="20049"/>
                  <a:pt x="13632" y="20036"/>
                </a:cubicBezTo>
                <a:cubicBezTo>
                  <a:pt x="13739" y="20024"/>
                  <a:pt x="13847" y="19946"/>
                  <a:pt x="13984" y="19781"/>
                </a:cubicBezTo>
                <a:cubicBezTo>
                  <a:pt x="14049" y="19704"/>
                  <a:pt x="14113" y="19662"/>
                  <a:pt x="14151" y="19673"/>
                </a:cubicBezTo>
                <a:cubicBezTo>
                  <a:pt x="14186" y="19683"/>
                  <a:pt x="14213" y="19671"/>
                  <a:pt x="14213" y="19647"/>
                </a:cubicBezTo>
                <a:cubicBezTo>
                  <a:pt x="14213" y="19623"/>
                  <a:pt x="14248" y="19552"/>
                  <a:pt x="14290" y="19490"/>
                </a:cubicBezTo>
                <a:cubicBezTo>
                  <a:pt x="14333" y="19428"/>
                  <a:pt x="14362" y="19351"/>
                  <a:pt x="14355" y="19318"/>
                </a:cubicBezTo>
                <a:cubicBezTo>
                  <a:pt x="14348" y="19286"/>
                  <a:pt x="14372" y="19251"/>
                  <a:pt x="14408" y="19240"/>
                </a:cubicBezTo>
                <a:cubicBezTo>
                  <a:pt x="14458" y="19226"/>
                  <a:pt x="14432" y="19192"/>
                  <a:pt x="14300" y="19104"/>
                </a:cubicBezTo>
                <a:lnTo>
                  <a:pt x="14125" y="18987"/>
                </a:lnTo>
                <a:lnTo>
                  <a:pt x="14275" y="18849"/>
                </a:lnTo>
                <a:cubicBezTo>
                  <a:pt x="14358" y="18773"/>
                  <a:pt x="14417" y="18694"/>
                  <a:pt x="14407" y="18672"/>
                </a:cubicBezTo>
                <a:cubicBezTo>
                  <a:pt x="14397" y="18651"/>
                  <a:pt x="14408" y="18625"/>
                  <a:pt x="14432" y="18614"/>
                </a:cubicBezTo>
                <a:cubicBezTo>
                  <a:pt x="14499" y="18584"/>
                  <a:pt x="14708" y="18653"/>
                  <a:pt x="14708" y="18706"/>
                </a:cubicBezTo>
                <a:cubicBezTo>
                  <a:pt x="14708" y="18768"/>
                  <a:pt x="14927" y="18797"/>
                  <a:pt x="15033" y="18749"/>
                </a:cubicBezTo>
                <a:cubicBezTo>
                  <a:pt x="15100" y="18719"/>
                  <a:pt x="15129" y="18722"/>
                  <a:pt x="15171" y="18763"/>
                </a:cubicBezTo>
                <a:cubicBezTo>
                  <a:pt x="15214" y="18805"/>
                  <a:pt x="15244" y="18806"/>
                  <a:pt x="15327" y="18775"/>
                </a:cubicBezTo>
                <a:cubicBezTo>
                  <a:pt x="15417" y="18742"/>
                  <a:pt x="15421" y="18732"/>
                  <a:pt x="15361" y="18695"/>
                </a:cubicBezTo>
                <a:cubicBezTo>
                  <a:pt x="15275" y="18643"/>
                  <a:pt x="15273" y="18558"/>
                  <a:pt x="15355" y="18413"/>
                </a:cubicBezTo>
                <a:cubicBezTo>
                  <a:pt x="15413" y="18311"/>
                  <a:pt x="15412" y="18299"/>
                  <a:pt x="15339" y="18285"/>
                </a:cubicBezTo>
                <a:cubicBezTo>
                  <a:pt x="15255" y="18269"/>
                  <a:pt x="15188" y="18105"/>
                  <a:pt x="15254" y="18075"/>
                </a:cubicBezTo>
                <a:cubicBezTo>
                  <a:pt x="15348" y="18032"/>
                  <a:pt x="15695" y="18194"/>
                  <a:pt x="15664" y="18267"/>
                </a:cubicBezTo>
                <a:cubicBezTo>
                  <a:pt x="15658" y="18279"/>
                  <a:pt x="15715" y="18329"/>
                  <a:pt x="15792" y="18377"/>
                </a:cubicBezTo>
                <a:cubicBezTo>
                  <a:pt x="15935" y="18466"/>
                  <a:pt x="16012" y="18456"/>
                  <a:pt x="16116" y="18334"/>
                </a:cubicBezTo>
                <a:cubicBezTo>
                  <a:pt x="16147" y="18298"/>
                  <a:pt x="16166" y="18298"/>
                  <a:pt x="16226" y="18334"/>
                </a:cubicBezTo>
                <a:cubicBezTo>
                  <a:pt x="16288" y="18372"/>
                  <a:pt x="16294" y="18370"/>
                  <a:pt x="16268" y="18319"/>
                </a:cubicBezTo>
                <a:cubicBezTo>
                  <a:pt x="16225" y="18234"/>
                  <a:pt x="16323" y="18217"/>
                  <a:pt x="16514" y="18276"/>
                </a:cubicBezTo>
                <a:cubicBezTo>
                  <a:pt x="16669" y="18324"/>
                  <a:pt x="16679" y="18323"/>
                  <a:pt x="16789" y="18242"/>
                </a:cubicBezTo>
                <a:lnTo>
                  <a:pt x="16903" y="18157"/>
                </a:lnTo>
                <a:lnTo>
                  <a:pt x="16961" y="18234"/>
                </a:lnTo>
                <a:cubicBezTo>
                  <a:pt x="16994" y="18277"/>
                  <a:pt x="17045" y="18341"/>
                  <a:pt x="17075" y="18378"/>
                </a:cubicBezTo>
                <a:cubicBezTo>
                  <a:pt x="17106" y="18415"/>
                  <a:pt x="17172" y="18508"/>
                  <a:pt x="17221" y="18586"/>
                </a:cubicBezTo>
                <a:cubicBezTo>
                  <a:pt x="17321" y="18743"/>
                  <a:pt x="17430" y="18768"/>
                  <a:pt x="17557" y="18664"/>
                </a:cubicBezTo>
                <a:cubicBezTo>
                  <a:pt x="17630" y="18604"/>
                  <a:pt x="17628" y="18597"/>
                  <a:pt x="17515" y="18513"/>
                </a:cubicBezTo>
                <a:cubicBezTo>
                  <a:pt x="17421" y="18444"/>
                  <a:pt x="17407" y="18415"/>
                  <a:pt x="17447" y="18379"/>
                </a:cubicBezTo>
                <a:cubicBezTo>
                  <a:pt x="17476" y="18354"/>
                  <a:pt x="17536" y="18338"/>
                  <a:pt x="17581" y="18345"/>
                </a:cubicBezTo>
                <a:cubicBezTo>
                  <a:pt x="17625" y="18351"/>
                  <a:pt x="17726" y="18312"/>
                  <a:pt x="17806" y="18258"/>
                </a:cubicBezTo>
                <a:lnTo>
                  <a:pt x="17950" y="18160"/>
                </a:lnTo>
                <a:lnTo>
                  <a:pt x="17810" y="18041"/>
                </a:lnTo>
                <a:cubicBezTo>
                  <a:pt x="17721" y="17966"/>
                  <a:pt x="17683" y="17908"/>
                  <a:pt x="17707" y="17884"/>
                </a:cubicBezTo>
                <a:cubicBezTo>
                  <a:pt x="17728" y="17862"/>
                  <a:pt x="17752" y="17793"/>
                  <a:pt x="17759" y="17729"/>
                </a:cubicBezTo>
                <a:cubicBezTo>
                  <a:pt x="17776" y="17582"/>
                  <a:pt x="17792" y="17562"/>
                  <a:pt x="17901" y="17562"/>
                </a:cubicBezTo>
                <a:cubicBezTo>
                  <a:pt x="17949" y="17562"/>
                  <a:pt x="18028" y="17544"/>
                  <a:pt x="18077" y="17522"/>
                </a:cubicBezTo>
                <a:cubicBezTo>
                  <a:pt x="18151" y="17487"/>
                  <a:pt x="18179" y="17492"/>
                  <a:pt x="18258" y="17555"/>
                </a:cubicBezTo>
                <a:cubicBezTo>
                  <a:pt x="18380" y="17652"/>
                  <a:pt x="18498" y="17649"/>
                  <a:pt x="18572" y="17547"/>
                </a:cubicBezTo>
                <a:cubicBezTo>
                  <a:pt x="18627" y="17471"/>
                  <a:pt x="18621" y="17457"/>
                  <a:pt x="18512" y="17394"/>
                </a:cubicBezTo>
                <a:cubicBezTo>
                  <a:pt x="18446" y="17355"/>
                  <a:pt x="18393" y="17298"/>
                  <a:pt x="18393" y="17267"/>
                </a:cubicBezTo>
                <a:cubicBezTo>
                  <a:pt x="18393" y="17235"/>
                  <a:pt x="18371" y="17193"/>
                  <a:pt x="18343" y="17173"/>
                </a:cubicBezTo>
                <a:cubicBezTo>
                  <a:pt x="18307" y="17146"/>
                  <a:pt x="18318" y="17118"/>
                  <a:pt x="18384" y="17069"/>
                </a:cubicBezTo>
                <a:cubicBezTo>
                  <a:pt x="18462" y="17012"/>
                  <a:pt x="18465" y="16998"/>
                  <a:pt x="18407" y="16982"/>
                </a:cubicBezTo>
                <a:cubicBezTo>
                  <a:pt x="18362" y="16969"/>
                  <a:pt x="18351" y="16948"/>
                  <a:pt x="18377" y="16921"/>
                </a:cubicBezTo>
                <a:cubicBezTo>
                  <a:pt x="18443" y="16853"/>
                  <a:pt x="18419" y="16785"/>
                  <a:pt x="18291" y="16684"/>
                </a:cubicBezTo>
                <a:lnTo>
                  <a:pt x="18169" y="16588"/>
                </a:lnTo>
                <a:lnTo>
                  <a:pt x="18263" y="16492"/>
                </a:lnTo>
                <a:cubicBezTo>
                  <a:pt x="18343" y="16409"/>
                  <a:pt x="18367" y="16401"/>
                  <a:pt x="18428" y="16438"/>
                </a:cubicBezTo>
                <a:cubicBezTo>
                  <a:pt x="18489" y="16475"/>
                  <a:pt x="18494" y="16472"/>
                  <a:pt x="18467" y="16418"/>
                </a:cubicBezTo>
                <a:cubicBezTo>
                  <a:pt x="18450" y="16383"/>
                  <a:pt x="18458" y="16335"/>
                  <a:pt x="18485" y="16311"/>
                </a:cubicBezTo>
                <a:cubicBezTo>
                  <a:pt x="18512" y="16286"/>
                  <a:pt x="18522" y="16251"/>
                  <a:pt x="18506" y="16232"/>
                </a:cubicBezTo>
                <a:cubicBezTo>
                  <a:pt x="18465" y="16182"/>
                  <a:pt x="18569" y="16156"/>
                  <a:pt x="18883" y="16135"/>
                </a:cubicBezTo>
                <a:cubicBezTo>
                  <a:pt x="18918" y="16132"/>
                  <a:pt x="18934" y="16121"/>
                  <a:pt x="18918" y="16109"/>
                </a:cubicBezTo>
                <a:cubicBezTo>
                  <a:pt x="18901" y="16097"/>
                  <a:pt x="18907" y="16068"/>
                  <a:pt x="18932" y="16046"/>
                </a:cubicBezTo>
                <a:cubicBezTo>
                  <a:pt x="18963" y="16019"/>
                  <a:pt x="18952" y="15983"/>
                  <a:pt x="18897" y="15928"/>
                </a:cubicBezTo>
                <a:cubicBezTo>
                  <a:pt x="18828" y="15860"/>
                  <a:pt x="18804" y="15789"/>
                  <a:pt x="18839" y="15756"/>
                </a:cubicBezTo>
                <a:cubicBezTo>
                  <a:pt x="18887" y="15712"/>
                  <a:pt x="18871" y="15600"/>
                  <a:pt x="18815" y="15584"/>
                </a:cubicBezTo>
                <a:cubicBezTo>
                  <a:pt x="18777" y="15573"/>
                  <a:pt x="18761" y="15548"/>
                  <a:pt x="18779" y="15526"/>
                </a:cubicBezTo>
                <a:cubicBezTo>
                  <a:pt x="18799" y="15502"/>
                  <a:pt x="18792" y="15497"/>
                  <a:pt x="18758" y="15513"/>
                </a:cubicBezTo>
                <a:cubicBezTo>
                  <a:pt x="18728" y="15526"/>
                  <a:pt x="18674" y="15519"/>
                  <a:pt x="18638" y="15497"/>
                </a:cubicBezTo>
                <a:cubicBezTo>
                  <a:pt x="18602" y="15475"/>
                  <a:pt x="18572" y="15468"/>
                  <a:pt x="18572" y="15481"/>
                </a:cubicBezTo>
                <a:cubicBezTo>
                  <a:pt x="18572" y="15495"/>
                  <a:pt x="18542" y="15488"/>
                  <a:pt x="18505" y="15465"/>
                </a:cubicBezTo>
                <a:cubicBezTo>
                  <a:pt x="18413" y="15408"/>
                  <a:pt x="18505" y="15322"/>
                  <a:pt x="18627" y="15350"/>
                </a:cubicBezTo>
                <a:cubicBezTo>
                  <a:pt x="18683" y="15364"/>
                  <a:pt x="18735" y="15349"/>
                  <a:pt x="18774" y="15310"/>
                </a:cubicBezTo>
                <a:cubicBezTo>
                  <a:pt x="18833" y="15250"/>
                  <a:pt x="18840" y="15250"/>
                  <a:pt x="18981" y="15312"/>
                </a:cubicBezTo>
                <a:cubicBezTo>
                  <a:pt x="19195" y="15405"/>
                  <a:pt x="19410" y="15415"/>
                  <a:pt x="19439" y="15334"/>
                </a:cubicBezTo>
                <a:cubicBezTo>
                  <a:pt x="19465" y="15260"/>
                  <a:pt x="19617" y="15271"/>
                  <a:pt x="19752" y="15358"/>
                </a:cubicBezTo>
                <a:cubicBezTo>
                  <a:pt x="19795" y="15385"/>
                  <a:pt x="19831" y="15396"/>
                  <a:pt x="19831" y="15380"/>
                </a:cubicBezTo>
                <a:cubicBezTo>
                  <a:pt x="19831" y="15365"/>
                  <a:pt x="19886" y="15391"/>
                  <a:pt x="19954" y="15438"/>
                </a:cubicBezTo>
                <a:cubicBezTo>
                  <a:pt x="20171" y="15587"/>
                  <a:pt x="20337" y="15511"/>
                  <a:pt x="20132" y="15357"/>
                </a:cubicBezTo>
                <a:cubicBezTo>
                  <a:pt x="20043" y="15289"/>
                  <a:pt x="20065" y="15232"/>
                  <a:pt x="20182" y="15232"/>
                </a:cubicBezTo>
                <a:cubicBezTo>
                  <a:pt x="20224" y="15232"/>
                  <a:pt x="20283" y="15201"/>
                  <a:pt x="20314" y="15165"/>
                </a:cubicBezTo>
                <a:cubicBezTo>
                  <a:pt x="20364" y="15105"/>
                  <a:pt x="20353" y="15094"/>
                  <a:pt x="20206" y="15049"/>
                </a:cubicBezTo>
                <a:cubicBezTo>
                  <a:pt x="20051" y="15001"/>
                  <a:pt x="20046" y="14994"/>
                  <a:pt x="20116" y="14937"/>
                </a:cubicBezTo>
                <a:cubicBezTo>
                  <a:pt x="20156" y="14904"/>
                  <a:pt x="20190" y="14838"/>
                  <a:pt x="20190" y="14790"/>
                </a:cubicBezTo>
                <a:cubicBezTo>
                  <a:pt x="20190" y="14684"/>
                  <a:pt x="20330" y="14618"/>
                  <a:pt x="20491" y="14648"/>
                </a:cubicBezTo>
                <a:cubicBezTo>
                  <a:pt x="20575" y="14664"/>
                  <a:pt x="20593" y="14658"/>
                  <a:pt x="20565" y="14625"/>
                </a:cubicBezTo>
                <a:cubicBezTo>
                  <a:pt x="20545" y="14601"/>
                  <a:pt x="20527" y="14575"/>
                  <a:pt x="20524" y="14566"/>
                </a:cubicBezTo>
                <a:cubicBezTo>
                  <a:pt x="20505" y="14496"/>
                  <a:pt x="20424" y="14407"/>
                  <a:pt x="20307" y="14328"/>
                </a:cubicBezTo>
                <a:lnTo>
                  <a:pt x="20168" y="14233"/>
                </a:lnTo>
                <a:lnTo>
                  <a:pt x="20274" y="14172"/>
                </a:lnTo>
                <a:cubicBezTo>
                  <a:pt x="20349" y="14128"/>
                  <a:pt x="20366" y="14102"/>
                  <a:pt x="20329" y="14085"/>
                </a:cubicBezTo>
                <a:cubicBezTo>
                  <a:pt x="20289" y="14067"/>
                  <a:pt x="20288" y="14050"/>
                  <a:pt x="20328" y="14014"/>
                </a:cubicBezTo>
                <a:cubicBezTo>
                  <a:pt x="20369" y="13977"/>
                  <a:pt x="20353" y="13960"/>
                  <a:pt x="20250" y="13931"/>
                </a:cubicBezTo>
                <a:lnTo>
                  <a:pt x="20123" y="13895"/>
                </a:lnTo>
                <a:lnTo>
                  <a:pt x="20252" y="13812"/>
                </a:lnTo>
                <a:cubicBezTo>
                  <a:pt x="20362" y="13741"/>
                  <a:pt x="20409" y="13732"/>
                  <a:pt x="20566" y="13751"/>
                </a:cubicBezTo>
                <a:cubicBezTo>
                  <a:pt x="20668" y="13764"/>
                  <a:pt x="20785" y="13796"/>
                  <a:pt x="20825" y="13822"/>
                </a:cubicBezTo>
                <a:cubicBezTo>
                  <a:pt x="20889" y="13864"/>
                  <a:pt x="20902" y="13863"/>
                  <a:pt x="20926" y="13817"/>
                </a:cubicBezTo>
                <a:cubicBezTo>
                  <a:pt x="20948" y="13774"/>
                  <a:pt x="20971" y="13771"/>
                  <a:pt x="21047" y="13801"/>
                </a:cubicBezTo>
                <a:cubicBezTo>
                  <a:pt x="21099" y="13822"/>
                  <a:pt x="21153" y="13830"/>
                  <a:pt x="21167" y="13820"/>
                </a:cubicBezTo>
                <a:cubicBezTo>
                  <a:pt x="21181" y="13809"/>
                  <a:pt x="21118" y="13777"/>
                  <a:pt x="21027" y="13749"/>
                </a:cubicBezTo>
                <a:cubicBezTo>
                  <a:pt x="20854" y="13696"/>
                  <a:pt x="20849" y="13648"/>
                  <a:pt x="21014" y="13601"/>
                </a:cubicBezTo>
                <a:cubicBezTo>
                  <a:pt x="21086" y="13581"/>
                  <a:pt x="21139" y="13593"/>
                  <a:pt x="21214" y="13644"/>
                </a:cubicBezTo>
                <a:lnTo>
                  <a:pt x="21315" y="13714"/>
                </a:lnTo>
                <a:lnTo>
                  <a:pt x="21304" y="13632"/>
                </a:lnTo>
                <a:cubicBezTo>
                  <a:pt x="21294" y="13569"/>
                  <a:pt x="21315" y="13548"/>
                  <a:pt x="21392" y="13540"/>
                </a:cubicBezTo>
                <a:cubicBezTo>
                  <a:pt x="21526" y="13526"/>
                  <a:pt x="21521" y="13473"/>
                  <a:pt x="21382" y="13447"/>
                </a:cubicBezTo>
                <a:cubicBezTo>
                  <a:pt x="21225" y="13418"/>
                  <a:pt x="21161" y="13353"/>
                  <a:pt x="21242" y="13303"/>
                </a:cubicBezTo>
                <a:cubicBezTo>
                  <a:pt x="21298" y="13268"/>
                  <a:pt x="21295" y="13248"/>
                  <a:pt x="21218" y="13151"/>
                </a:cubicBezTo>
                <a:lnTo>
                  <a:pt x="21128" y="13038"/>
                </a:lnTo>
                <a:lnTo>
                  <a:pt x="21224" y="13001"/>
                </a:lnTo>
                <a:cubicBezTo>
                  <a:pt x="21297" y="12972"/>
                  <a:pt x="21308" y="12953"/>
                  <a:pt x="21270" y="12919"/>
                </a:cubicBezTo>
                <a:cubicBezTo>
                  <a:pt x="21232" y="12885"/>
                  <a:pt x="21240" y="12863"/>
                  <a:pt x="21302" y="12829"/>
                </a:cubicBezTo>
                <a:cubicBezTo>
                  <a:pt x="21348" y="12805"/>
                  <a:pt x="21433" y="12734"/>
                  <a:pt x="21492" y="12671"/>
                </a:cubicBezTo>
                <a:lnTo>
                  <a:pt x="21600" y="12557"/>
                </a:lnTo>
                <a:lnTo>
                  <a:pt x="21502" y="12509"/>
                </a:lnTo>
                <a:cubicBezTo>
                  <a:pt x="21392" y="12455"/>
                  <a:pt x="21374" y="12370"/>
                  <a:pt x="21460" y="12307"/>
                </a:cubicBezTo>
                <a:cubicBezTo>
                  <a:pt x="21542" y="12246"/>
                  <a:pt x="21529" y="12200"/>
                  <a:pt x="21403" y="12102"/>
                </a:cubicBezTo>
                <a:cubicBezTo>
                  <a:pt x="21331" y="12046"/>
                  <a:pt x="21246" y="12016"/>
                  <a:pt x="21166" y="12019"/>
                </a:cubicBezTo>
                <a:cubicBezTo>
                  <a:pt x="21044" y="12023"/>
                  <a:pt x="20868" y="11925"/>
                  <a:pt x="20940" y="11893"/>
                </a:cubicBezTo>
                <a:cubicBezTo>
                  <a:pt x="20960" y="11884"/>
                  <a:pt x="21063" y="11877"/>
                  <a:pt x="21167" y="11878"/>
                </a:cubicBezTo>
                <a:cubicBezTo>
                  <a:pt x="21393" y="11881"/>
                  <a:pt x="21447" y="11855"/>
                  <a:pt x="21318" y="11804"/>
                </a:cubicBezTo>
                <a:cubicBezTo>
                  <a:pt x="21266" y="11783"/>
                  <a:pt x="21224" y="11745"/>
                  <a:pt x="21224" y="11718"/>
                </a:cubicBezTo>
                <a:cubicBezTo>
                  <a:pt x="21224" y="11663"/>
                  <a:pt x="21078" y="11654"/>
                  <a:pt x="20957" y="11702"/>
                </a:cubicBezTo>
                <a:cubicBezTo>
                  <a:pt x="20857" y="11741"/>
                  <a:pt x="20711" y="11671"/>
                  <a:pt x="20704" y="11581"/>
                </a:cubicBezTo>
                <a:cubicBezTo>
                  <a:pt x="20688" y="11368"/>
                  <a:pt x="20684" y="11357"/>
                  <a:pt x="20634" y="11394"/>
                </a:cubicBezTo>
                <a:cubicBezTo>
                  <a:pt x="20606" y="11414"/>
                  <a:pt x="20555" y="11423"/>
                  <a:pt x="20520" y="11413"/>
                </a:cubicBezTo>
                <a:cubicBezTo>
                  <a:pt x="20485" y="11403"/>
                  <a:pt x="20422" y="11416"/>
                  <a:pt x="20380" y="11441"/>
                </a:cubicBezTo>
                <a:cubicBezTo>
                  <a:pt x="20291" y="11495"/>
                  <a:pt x="20196" y="11499"/>
                  <a:pt x="20100" y="11453"/>
                </a:cubicBezTo>
                <a:cubicBezTo>
                  <a:pt x="20063" y="11435"/>
                  <a:pt x="19962" y="11420"/>
                  <a:pt x="19875" y="11420"/>
                </a:cubicBezTo>
                <a:cubicBezTo>
                  <a:pt x="19738" y="11419"/>
                  <a:pt x="19718" y="11409"/>
                  <a:pt x="19718" y="11336"/>
                </a:cubicBezTo>
                <a:cubicBezTo>
                  <a:pt x="19718" y="11271"/>
                  <a:pt x="19742" y="11253"/>
                  <a:pt x="19831" y="11250"/>
                </a:cubicBezTo>
                <a:cubicBezTo>
                  <a:pt x="19892" y="11248"/>
                  <a:pt x="20002" y="11222"/>
                  <a:pt x="20075" y="11193"/>
                </a:cubicBezTo>
                <a:lnTo>
                  <a:pt x="20207" y="11140"/>
                </a:lnTo>
                <a:lnTo>
                  <a:pt x="20083" y="11105"/>
                </a:lnTo>
                <a:cubicBezTo>
                  <a:pt x="19946" y="11067"/>
                  <a:pt x="19963" y="11003"/>
                  <a:pt x="20110" y="11003"/>
                </a:cubicBezTo>
                <a:cubicBezTo>
                  <a:pt x="20162" y="11003"/>
                  <a:pt x="20191" y="10993"/>
                  <a:pt x="20175" y="10981"/>
                </a:cubicBezTo>
                <a:cubicBezTo>
                  <a:pt x="20158" y="10968"/>
                  <a:pt x="20184" y="10927"/>
                  <a:pt x="20231" y="10889"/>
                </a:cubicBezTo>
                <a:cubicBezTo>
                  <a:pt x="20278" y="10851"/>
                  <a:pt x="20323" y="10790"/>
                  <a:pt x="20332" y="10754"/>
                </a:cubicBezTo>
                <a:cubicBezTo>
                  <a:pt x="20345" y="10703"/>
                  <a:pt x="20382" y="10688"/>
                  <a:pt x="20492" y="10691"/>
                </a:cubicBezTo>
                <a:cubicBezTo>
                  <a:pt x="20617" y="10695"/>
                  <a:pt x="20631" y="10687"/>
                  <a:pt x="20593" y="10634"/>
                </a:cubicBezTo>
                <a:cubicBezTo>
                  <a:pt x="20561" y="10589"/>
                  <a:pt x="20567" y="10567"/>
                  <a:pt x="20618" y="10546"/>
                </a:cubicBezTo>
                <a:cubicBezTo>
                  <a:pt x="20676" y="10522"/>
                  <a:pt x="20669" y="10510"/>
                  <a:pt x="20572" y="10477"/>
                </a:cubicBezTo>
                <a:cubicBezTo>
                  <a:pt x="20434" y="10430"/>
                  <a:pt x="20468" y="10357"/>
                  <a:pt x="20616" y="10384"/>
                </a:cubicBezTo>
                <a:cubicBezTo>
                  <a:pt x="20699" y="10400"/>
                  <a:pt x="20717" y="10391"/>
                  <a:pt x="20712" y="10329"/>
                </a:cubicBezTo>
                <a:cubicBezTo>
                  <a:pt x="20710" y="10288"/>
                  <a:pt x="20681" y="10242"/>
                  <a:pt x="20649" y="10227"/>
                </a:cubicBezTo>
                <a:cubicBezTo>
                  <a:pt x="20618" y="10212"/>
                  <a:pt x="20604" y="10187"/>
                  <a:pt x="20618" y="10170"/>
                </a:cubicBezTo>
                <a:cubicBezTo>
                  <a:pt x="20632" y="10153"/>
                  <a:pt x="20586" y="10130"/>
                  <a:pt x="20517" y="10118"/>
                </a:cubicBezTo>
                <a:cubicBezTo>
                  <a:pt x="20339" y="10086"/>
                  <a:pt x="20315" y="10071"/>
                  <a:pt x="20367" y="10024"/>
                </a:cubicBezTo>
                <a:cubicBezTo>
                  <a:pt x="20397" y="9997"/>
                  <a:pt x="20398" y="9945"/>
                  <a:pt x="20370" y="9873"/>
                </a:cubicBezTo>
                <a:cubicBezTo>
                  <a:pt x="20346" y="9812"/>
                  <a:pt x="20337" y="9751"/>
                  <a:pt x="20349" y="9737"/>
                </a:cubicBezTo>
                <a:cubicBezTo>
                  <a:pt x="20360" y="9724"/>
                  <a:pt x="20339" y="9694"/>
                  <a:pt x="20302" y="9672"/>
                </a:cubicBezTo>
                <a:cubicBezTo>
                  <a:pt x="20266" y="9649"/>
                  <a:pt x="20235" y="9641"/>
                  <a:pt x="20235" y="9655"/>
                </a:cubicBezTo>
                <a:cubicBezTo>
                  <a:pt x="20235" y="9669"/>
                  <a:pt x="20204" y="9661"/>
                  <a:pt x="20168" y="9638"/>
                </a:cubicBezTo>
                <a:cubicBezTo>
                  <a:pt x="20131" y="9616"/>
                  <a:pt x="20113" y="9584"/>
                  <a:pt x="20127" y="9567"/>
                </a:cubicBezTo>
                <a:cubicBezTo>
                  <a:pt x="20141" y="9550"/>
                  <a:pt x="20129" y="9514"/>
                  <a:pt x="20100" y="9489"/>
                </a:cubicBezTo>
                <a:cubicBezTo>
                  <a:pt x="19938" y="9344"/>
                  <a:pt x="20283" y="9369"/>
                  <a:pt x="20482" y="9517"/>
                </a:cubicBezTo>
                <a:cubicBezTo>
                  <a:pt x="20596" y="9601"/>
                  <a:pt x="20620" y="9607"/>
                  <a:pt x="20632" y="9558"/>
                </a:cubicBezTo>
                <a:cubicBezTo>
                  <a:pt x="20641" y="9526"/>
                  <a:pt x="20611" y="9471"/>
                  <a:pt x="20568" y="9436"/>
                </a:cubicBezTo>
                <a:cubicBezTo>
                  <a:pt x="20512" y="9390"/>
                  <a:pt x="20502" y="9360"/>
                  <a:pt x="20536" y="9336"/>
                </a:cubicBezTo>
                <a:cubicBezTo>
                  <a:pt x="20564" y="9314"/>
                  <a:pt x="20570" y="9257"/>
                  <a:pt x="20550" y="9188"/>
                </a:cubicBezTo>
                <a:cubicBezTo>
                  <a:pt x="20531" y="9126"/>
                  <a:pt x="20524" y="9069"/>
                  <a:pt x="20536" y="9060"/>
                </a:cubicBezTo>
                <a:cubicBezTo>
                  <a:pt x="20547" y="9051"/>
                  <a:pt x="20514" y="9027"/>
                  <a:pt x="20462" y="9007"/>
                </a:cubicBezTo>
                <a:cubicBezTo>
                  <a:pt x="20387" y="8977"/>
                  <a:pt x="20378" y="8957"/>
                  <a:pt x="20415" y="8906"/>
                </a:cubicBezTo>
                <a:cubicBezTo>
                  <a:pt x="20442" y="8869"/>
                  <a:pt x="20488" y="8850"/>
                  <a:pt x="20527" y="8861"/>
                </a:cubicBezTo>
                <a:cubicBezTo>
                  <a:pt x="20636" y="8892"/>
                  <a:pt x="20608" y="8762"/>
                  <a:pt x="20493" y="8706"/>
                </a:cubicBezTo>
                <a:cubicBezTo>
                  <a:pt x="20363" y="8642"/>
                  <a:pt x="20277" y="8641"/>
                  <a:pt x="20182" y="8700"/>
                </a:cubicBezTo>
                <a:cubicBezTo>
                  <a:pt x="20115" y="8742"/>
                  <a:pt x="20085" y="8739"/>
                  <a:pt x="19953" y="8678"/>
                </a:cubicBezTo>
                <a:cubicBezTo>
                  <a:pt x="19791" y="8604"/>
                  <a:pt x="19613" y="8473"/>
                  <a:pt x="19673" y="8473"/>
                </a:cubicBezTo>
                <a:cubicBezTo>
                  <a:pt x="19693" y="8473"/>
                  <a:pt x="19674" y="8444"/>
                  <a:pt x="19630" y="8408"/>
                </a:cubicBezTo>
                <a:cubicBezTo>
                  <a:pt x="19533" y="8328"/>
                  <a:pt x="19568" y="8232"/>
                  <a:pt x="19683" y="8262"/>
                </a:cubicBezTo>
                <a:cubicBezTo>
                  <a:pt x="19759" y="8281"/>
                  <a:pt x="19759" y="8279"/>
                  <a:pt x="19682" y="8235"/>
                </a:cubicBezTo>
                <a:cubicBezTo>
                  <a:pt x="19604" y="8190"/>
                  <a:pt x="19605" y="8184"/>
                  <a:pt x="19708" y="8106"/>
                </a:cubicBezTo>
                <a:cubicBezTo>
                  <a:pt x="19768" y="8061"/>
                  <a:pt x="19881" y="7983"/>
                  <a:pt x="19961" y="7933"/>
                </a:cubicBezTo>
                <a:cubicBezTo>
                  <a:pt x="20041" y="7883"/>
                  <a:pt x="20095" y="7828"/>
                  <a:pt x="20081" y="7810"/>
                </a:cubicBezTo>
                <a:cubicBezTo>
                  <a:pt x="20066" y="7793"/>
                  <a:pt x="20102" y="7752"/>
                  <a:pt x="20161" y="7718"/>
                </a:cubicBezTo>
                <a:cubicBezTo>
                  <a:pt x="20287" y="7644"/>
                  <a:pt x="20278" y="7549"/>
                  <a:pt x="20139" y="7471"/>
                </a:cubicBezTo>
                <a:lnTo>
                  <a:pt x="20040" y="7415"/>
                </a:lnTo>
                <a:lnTo>
                  <a:pt x="20191" y="7358"/>
                </a:lnTo>
                <a:lnTo>
                  <a:pt x="20343" y="7300"/>
                </a:lnTo>
                <a:lnTo>
                  <a:pt x="20236" y="7235"/>
                </a:lnTo>
                <a:cubicBezTo>
                  <a:pt x="20172" y="7197"/>
                  <a:pt x="20077" y="7175"/>
                  <a:pt x="20000" y="7181"/>
                </a:cubicBezTo>
                <a:cubicBezTo>
                  <a:pt x="19856" y="7192"/>
                  <a:pt x="19762" y="7119"/>
                  <a:pt x="19836" y="7053"/>
                </a:cubicBezTo>
                <a:cubicBezTo>
                  <a:pt x="19869" y="7023"/>
                  <a:pt x="19844" y="6998"/>
                  <a:pt x="19743" y="6959"/>
                </a:cubicBezTo>
                <a:cubicBezTo>
                  <a:pt x="19659" y="6927"/>
                  <a:pt x="19606" y="6881"/>
                  <a:pt x="19606" y="6840"/>
                </a:cubicBezTo>
                <a:cubicBezTo>
                  <a:pt x="19606" y="6803"/>
                  <a:pt x="19570" y="6764"/>
                  <a:pt x="19527" y="6752"/>
                </a:cubicBezTo>
                <a:cubicBezTo>
                  <a:pt x="19403" y="6720"/>
                  <a:pt x="19291" y="6636"/>
                  <a:pt x="19322" y="6599"/>
                </a:cubicBezTo>
                <a:cubicBezTo>
                  <a:pt x="19341" y="6577"/>
                  <a:pt x="19284" y="6572"/>
                  <a:pt x="19161" y="6584"/>
                </a:cubicBezTo>
                <a:cubicBezTo>
                  <a:pt x="19018" y="6598"/>
                  <a:pt x="18965" y="6591"/>
                  <a:pt x="18946" y="6554"/>
                </a:cubicBezTo>
                <a:cubicBezTo>
                  <a:pt x="18913" y="6491"/>
                  <a:pt x="18980" y="6441"/>
                  <a:pt x="19105" y="6434"/>
                </a:cubicBezTo>
                <a:cubicBezTo>
                  <a:pt x="19211" y="6428"/>
                  <a:pt x="19220" y="6414"/>
                  <a:pt x="19159" y="6343"/>
                </a:cubicBezTo>
                <a:cubicBezTo>
                  <a:pt x="19100" y="6274"/>
                  <a:pt x="18641" y="6273"/>
                  <a:pt x="18640" y="6342"/>
                </a:cubicBezTo>
                <a:cubicBezTo>
                  <a:pt x="18639" y="6373"/>
                  <a:pt x="18595" y="6393"/>
                  <a:pt x="18527" y="6394"/>
                </a:cubicBezTo>
                <a:cubicBezTo>
                  <a:pt x="18466" y="6396"/>
                  <a:pt x="18368" y="6415"/>
                  <a:pt x="18311" y="6438"/>
                </a:cubicBezTo>
                <a:cubicBezTo>
                  <a:pt x="18184" y="6489"/>
                  <a:pt x="18005" y="6473"/>
                  <a:pt x="18023" y="6412"/>
                </a:cubicBezTo>
                <a:cubicBezTo>
                  <a:pt x="18030" y="6387"/>
                  <a:pt x="18003" y="6340"/>
                  <a:pt x="17963" y="6307"/>
                </a:cubicBezTo>
                <a:cubicBezTo>
                  <a:pt x="17922" y="6274"/>
                  <a:pt x="17886" y="6204"/>
                  <a:pt x="17883" y="6153"/>
                </a:cubicBezTo>
                <a:cubicBezTo>
                  <a:pt x="17879" y="6102"/>
                  <a:pt x="17853" y="6044"/>
                  <a:pt x="17824" y="6026"/>
                </a:cubicBezTo>
                <a:cubicBezTo>
                  <a:pt x="17795" y="6008"/>
                  <a:pt x="17765" y="5965"/>
                  <a:pt x="17756" y="5930"/>
                </a:cubicBezTo>
                <a:cubicBezTo>
                  <a:pt x="17735" y="5840"/>
                  <a:pt x="17544" y="5793"/>
                  <a:pt x="17508" y="5869"/>
                </a:cubicBezTo>
                <a:cubicBezTo>
                  <a:pt x="17493" y="5901"/>
                  <a:pt x="17439" y="5952"/>
                  <a:pt x="17387" y="5982"/>
                </a:cubicBezTo>
                <a:cubicBezTo>
                  <a:pt x="17301" y="6034"/>
                  <a:pt x="17286" y="6034"/>
                  <a:pt x="17213" y="5986"/>
                </a:cubicBezTo>
                <a:cubicBezTo>
                  <a:pt x="17145" y="5940"/>
                  <a:pt x="17117" y="5938"/>
                  <a:pt x="17023" y="5975"/>
                </a:cubicBezTo>
                <a:cubicBezTo>
                  <a:pt x="16930" y="6012"/>
                  <a:pt x="16896" y="6011"/>
                  <a:pt x="16799" y="5964"/>
                </a:cubicBezTo>
                <a:cubicBezTo>
                  <a:pt x="16736" y="5933"/>
                  <a:pt x="16684" y="5882"/>
                  <a:pt x="16682" y="5850"/>
                </a:cubicBezTo>
                <a:cubicBezTo>
                  <a:pt x="16675" y="5718"/>
                  <a:pt x="16643" y="5603"/>
                  <a:pt x="16603" y="5566"/>
                </a:cubicBezTo>
                <a:cubicBezTo>
                  <a:pt x="16539" y="5507"/>
                  <a:pt x="16623" y="5377"/>
                  <a:pt x="16726" y="5377"/>
                </a:cubicBezTo>
                <a:cubicBezTo>
                  <a:pt x="16774" y="5377"/>
                  <a:pt x="16825" y="5364"/>
                  <a:pt x="16838" y="5348"/>
                </a:cubicBezTo>
                <a:cubicBezTo>
                  <a:pt x="16851" y="5332"/>
                  <a:pt x="16944" y="5330"/>
                  <a:pt x="17043" y="5344"/>
                </a:cubicBezTo>
                <a:cubicBezTo>
                  <a:pt x="17142" y="5357"/>
                  <a:pt x="17269" y="5365"/>
                  <a:pt x="17325" y="5360"/>
                </a:cubicBezTo>
                <a:cubicBezTo>
                  <a:pt x="17381" y="5356"/>
                  <a:pt x="17450" y="5350"/>
                  <a:pt x="17480" y="5348"/>
                </a:cubicBezTo>
                <a:cubicBezTo>
                  <a:pt x="17534" y="5343"/>
                  <a:pt x="17533" y="5196"/>
                  <a:pt x="17478" y="5155"/>
                </a:cubicBezTo>
                <a:cubicBezTo>
                  <a:pt x="17462" y="5143"/>
                  <a:pt x="17482" y="5096"/>
                  <a:pt x="17522" y="5050"/>
                </a:cubicBezTo>
                <a:cubicBezTo>
                  <a:pt x="17591" y="4971"/>
                  <a:pt x="17589" y="4964"/>
                  <a:pt x="17488" y="4908"/>
                </a:cubicBezTo>
                <a:cubicBezTo>
                  <a:pt x="17385" y="4850"/>
                  <a:pt x="17384" y="4848"/>
                  <a:pt x="17471" y="4823"/>
                </a:cubicBezTo>
                <a:cubicBezTo>
                  <a:pt x="17521" y="4810"/>
                  <a:pt x="17584" y="4775"/>
                  <a:pt x="17613" y="4746"/>
                </a:cubicBezTo>
                <a:cubicBezTo>
                  <a:pt x="17660" y="4700"/>
                  <a:pt x="17674" y="4701"/>
                  <a:pt x="17749" y="4752"/>
                </a:cubicBezTo>
                <a:cubicBezTo>
                  <a:pt x="17829" y="4805"/>
                  <a:pt x="17840" y="4802"/>
                  <a:pt x="17970" y="4694"/>
                </a:cubicBezTo>
                <a:cubicBezTo>
                  <a:pt x="18064" y="4616"/>
                  <a:pt x="18095" y="4566"/>
                  <a:pt x="18070" y="4532"/>
                </a:cubicBezTo>
                <a:cubicBezTo>
                  <a:pt x="18048" y="4503"/>
                  <a:pt x="18052" y="4473"/>
                  <a:pt x="18079" y="4460"/>
                </a:cubicBezTo>
                <a:cubicBezTo>
                  <a:pt x="18145" y="4430"/>
                  <a:pt x="18086" y="4311"/>
                  <a:pt x="17971" y="4240"/>
                </a:cubicBezTo>
                <a:cubicBezTo>
                  <a:pt x="17919" y="4207"/>
                  <a:pt x="17894" y="4180"/>
                  <a:pt x="17915" y="4179"/>
                </a:cubicBezTo>
                <a:cubicBezTo>
                  <a:pt x="17936" y="4179"/>
                  <a:pt x="17907" y="4151"/>
                  <a:pt x="17850" y="4117"/>
                </a:cubicBezTo>
                <a:cubicBezTo>
                  <a:pt x="17727" y="4043"/>
                  <a:pt x="17764" y="3982"/>
                  <a:pt x="17919" y="4004"/>
                </a:cubicBezTo>
                <a:cubicBezTo>
                  <a:pt x="17986" y="4013"/>
                  <a:pt x="18033" y="4005"/>
                  <a:pt x="18033" y="3983"/>
                </a:cubicBezTo>
                <a:cubicBezTo>
                  <a:pt x="18033" y="3962"/>
                  <a:pt x="17977" y="3945"/>
                  <a:pt x="17909" y="3944"/>
                </a:cubicBezTo>
                <a:cubicBezTo>
                  <a:pt x="17752" y="3943"/>
                  <a:pt x="17545" y="3795"/>
                  <a:pt x="17623" y="3737"/>
                </a:cubicBezTo>
                <a:cubicBezTo>
                  <a:pt x="17652" y="3716"/>
                  <a:pt x="17755" y="3700"/>
                  <a:pt x="17853" y="3703"/>
                </a:cubicBezTo>
                <a:cubicBezTo>
                  <a:pt x="18039" y="3708"/>
                  <a:pt x="18122" y="3665"/>
                  <a:pt x="18040" y="3604"/>
                </a:cubicBezTo>
                <a:cubicBezTo>
                  <a:pt x="18006" y="3579"/>
                  <a:pt x="18019" y="3541"/>
                  <a:pt x="18084" y="3474"/>
                </a:cubicBezTo>
                <a:cubicBezTo>
                  <a:pt x="18162" y="3392"/>
                  <a:pt x="18187" y="3384"/>
                  <a:pt x="18269" y="3417"/>
                </a:cubicBezTo>
                <a:cubicBezTo>
                  <a:pt x="18346" y="3447"/>
                  <a:pt x="18374" y="3444"/>
                  <a:pt x="18422" y="3395"/>
                </a:cubicBezTo>
                <a:cubicBezTo>
                  <a:pt x="18463" y="3353"/>
                  <a:pt x="18467" y="3322"/>
                  <a:pt x="18435" y="3293"/>
                </a:cubicBezTo>
                <a:cubicBezTo>
                  <a:pt x="18403" y="3264"/>
                  <a:pt x="18402" y="3245"/>
                  <a:pt x="18435" y="3230"/>
                </a:cubicBezTo>
                <a:cubicBezTo>
                  <a:pt x="18519" y="3192"/>
                  <a:pt x="18485" y="3146"/>
                  <a:pt x="18371" y="3146"/>
                </a:cubicBezTo>
                <a:cubicBezTo>
                  <a:pt x="18235" y="3146"/>
                  <a:pt x="18141" y="3038"/>
                  <a:pt x="18230" y="2984"/>
                </a:cubicBezTo>
                <a:cubicBezTo>
                  <a:pt x="18262" y="2964"/>
                  <a:pt x="18305" y="2958"/>
                  <a:pt x="18327" y="2971"/>
                </a:cubicBezTo>
                <a:cubicBezTo>
                  <a:pt x="18348" y="2985"/>
                  <a:pt x="18334" y="2960"/>
                  <a:pt x="18297" y="2916"/>
                </a:cubicBezTo>
                <a:cubicBezTo>
                  <a:pt x="18240" y="2849"/>
                  <a:pt x="18189" y="2834"/>
                  <a:pt x="17985" y="2829"/>
                </a:cubicBezTo>
                <a:cubicBezTo>
                  <a:pt x="17802" y="2824"/>
                  <a:pt x="17713" y="2839"/>
                  <a:pt x="17630" y="2887"/>
                </a:cubicBezTo>
                <a:lnTo>
                  <a:pt x="17518" y="2952"/>
                </a:lnTo>
                <a:lnTo>
                  <a:pt x="17742" y="2940"/>
                </a:lnTo>
                <a:cubicBezTo>
                  <a:pt x="17955" y="2930"/>
                  <a:pt x="17966" y="2934"/>
                  <a:pt x="17966" y="3013"/>
                </a:cubicBezTo>
                <a:cubicBezTo>
                  <a:pt x="17966" y="3085"/>
                  <a:pt x="17947" y="3094"/>
                  <a:pt x="17838" y="3085"/>
                </a:cubicBezTo>
                <a:cubicBezTo>
                  <a:pt x="17754" y="3078"/>
                  <a:pt x="17690" y="3095"/>
                  <a:pt x="17651" y="3135"/>
                </a:cubicBezTo>
                <a:cubicBezTo>
                  <a:pt x="17598" y="3188"/>
                  <a:pt x="17574" y="3190"/>
                  <a:pt x="17439" y="3154"/>
                </a:cubicBezTo>
                <a:cubicBezTo>
                  <a:pt x="17238" y="3100"/>
                  <a:pt x="17224" y="3101"/>
                  <a:pt x="17224" y="3177"/>
                </a:cubicBezTo>
                <a:cubicBezTo>
                  <a:pt x="17224" y="3274"/>
                  <a:pt x="17156" y="3287"/>
                  <a:pt x="17037" y="3213"/>
                </a:cubicBezTo>
                <a:cubicBezTo>
                  <a:pt x="16936" y="3149"/>
                  <a:pt x="16936" y="3144"/>
                  <a:pt x="17013" y="3099"/>
                </a:cubicBezTo>
                <a:cubicBezTo>
                  <a:pt x="17058" y="3074"/>
                  <a:pt x="17094" y="3043"/>
                  <a:pt x="17094" y="3033"/>
                </a:cubicBezTo>
                <a:cubicBezTo>
                  <a:pt x="17093" y="3022"/>
                  <a:pt x="17099" y="2995"/>
                  <a:pt x="17109" y="2971"/>
                </a:cubicBezTo>
                <a:cubicBezTo>
                  <a:pt x="17183" y="2792"/>
                  <a:pt x="17177" y="2780"/>
                  <a:pt x="17013" y="2780"/>
                </a:cubicBezTo>
                <a:cubicBezTo>
                  <a:pt x="16802" y="2780"/>
                  <a:pt x="16626" y="2662"/>
                  <a:pt x="16693" y="2565"/>
                </a:cubicBezTo>
                <a:cubicBezTo>
                  <a:pt x="16719" y="2527"/>
                  <a:pt x="16782" y="2473"/>
                  <a:pt x="16832" y="2443"/>
                </a:cubicBezTo>
                <a:cubicBezTo>
                  <a:pt x="16951" y="2373"/>
                  <a:pt x="16905" y="2281"/>
                  <a:pt x="16752" y="2281"/>
                </a:cubicBezTo>
                <a:cubicBezTo>
                  <a:pt x="16669" y="2281"/>
                  <a:pt x="16612" y="2249"/>
                  <a:pt x="16547" y="2167"/>
                </a:cubicBezTo>
                <a:cubicBezTo>
                  <a:pt x="16438" y="2030"/>
                  <a:pt x="16252" y="1969"/>
                  <a:pt x="15962" y="1974"/>
                </a:cubicBezTo>
                <a:cubicBezTo>
                  <a:pt x="15802" y="1976"/>
                  <a:pt x="15732" y="1962"/>
                  <a:pt x="15702" y="1923"/>
                </a:cubicBezTo>
                <a:cubicBezTo>
                  <a:pt x="15671" y="1882"/>
                  <a:pt x="15592" y="1868"/>
                  <a:pt x="15397" y="1867"/>
                </a:cubicBezTo>
                <a:cubicBezTo>
                  <a:pt x="15140" y="1865"/>
                  <a:pt x="15129" y="1860"/>
                  <a:pt x="14904" y="1690"/>
                </a:cubicBezTo>
                <a:cubicBezTo>
                  <a:pt x="14672" y="1513"/>
                  <a:pt x="14589" y="1488"/>
                  <a:pt x="14439" y="1547"/>
                </a:cubicBezTo>
                <a:cubicBezTo>
                  <a:pt x="14381" y="1570"/>
                  <a:pt x="14343" y="1567"/>
                  <a:pt x="14307" y="1536"/>
                </a:cubicBezTo>
                <a:cubicBezTo>
                  <a:pt x="14279" y="1510"/>
                  <a:pt x="14209" y="1498"/>
                  <a:pt x="14146" y="1507"/>
                </a:cubicBezTo>
                <a:cubicBezTo>
                  <a:pt x="14084" y="1515"/>
                  <a:pt x="14002" y="1503"/>
                  <a:pt x="13965" y="1481"/>
                </a:cubicBezTo>
                <a:cubicBezTo>
                  <a:pt x="13927" y="1458"/>
                  <a:pt x="13801" y="1434"/>
                  <a:pt x="13684" y="1427"/>
                </a:cubicBezTo>
                <a:cubicBezTo>
                  <a:pt x="13567" y="1421"/>
                  <a:pt x="13428" y="1397"/>
                  <a:pt x="13373" y="1376"/>
                </a:cubicBezTo>
                <a:cubicBezTo>
                  <a:pt x="13236" y="1323"/>
                  <a:pt x="12987" y="1088"/>
                  <a:pt x="12982" y="1004"/>
                </a:cubicBezTo>
                <a:cubicBezTo>
                  <a:pt x="12976" y="917"/>
                  <a:pt x="12804" y="908"/>
                  <a:pt x="12720" y="990"/>
                </a:cubicBezTo>
                <a:cubicBezTo>
                  <a:pt x="12638" y="1071"/>
                  <a:pt x="12332" y="1076"/>
                  <a:pt x="12174" y="999"/>
                </a:cubicBezTo>
                <a:cubicBezTo>
                  <a:pt x="12054" y="941"/>
                  <a:pt x="12052" y="934"/>
                  <a:pt x="12128" y="893"/>
                </a:cubicBezTo>
                <a:cubicBezTo>
                  <a:pt x="12172" y="869"/>
                  <a:pt x="12243" y="849"/>
                  <a:pt x="12286" y="849"/>
                </a:cubicBezTo>
                <a:cubicBezTo>
                  <a:pt x="12330" y="849"/>
                  <a:pt x="12374" y="838"/>
                  <a:pt x="12385" y="824"/>
                </a:cubicBezTo>
                <a:cubicBezTo>
                  <a:pt x="12414" y="785"/>
                  <a:pt x="11972" y="483"/>
                  <a:pt x="11941" y="520"/>
                </a:cubicBezTo>
                <a:cubicBezTo>
                  <a:pt x="11925" y="539"/>
                  <a:pt x="11853" y="544"/>
                  <a:pt x="11772" y="531"/>
                </a:cubicBezTo>
                <a:cubicBezTo>
                  <a:pt x="11649" y="511"/>
                  <a:pt x="11638" y="514"/>
                  <a:pt x="11688" y="559"/>
                </a:cubicBezTo>
                <a:cubicBezTo>
                  <a:pt x="11749" y="613"/>
                  <a:pt x="11690" y="671"/>
                  <a:pt x="11611" y="635"/>
                </a:cubicBezTo>
                <a:cubicBezTo>
                  <a:pt x="11552" y="608"/>
                  <a:pt x="11423" y="651"/>
                  <a:pt x="11454" y="688"/>
                </a:cubicBezTo>
                <a:cubicBezTo>
                  <a:pt x="11468" y="705"/>
                  <a:pt x="11422" y="762"/>
                  <a:pt x="11351" y="816"/>
                </a:cubicBezTo>
                <a:cubicBezTo>
                  <a:pt x="11233" y="906"/>
                  <a:pt x="11212" y="910"/>
                  <a:pt x="11105" y="869"/>
                </a:cubicBezTo>
                <a:cubicBezTo>
                  <a:pt x="11035" y="842"/>
                  <a:pt x="10963" y="836"/>
                  <a:pt x="10921" y="853"/>
                </a:cubicBezTo>
                <a:cubicBezTo>
                  <a:pt x="10875" y="872"/>
                  <a:pt x="10801" y="854"/>
                  <a:pt x="10691" y="799"/>
                </a:cubicBezTo>
                <a:cubicBezTo>
                  <a:pt x="10602" y="754"/>
                  <a:pt x="10463" y="706"/>
                  <a:pt x="10385" y="691"/>
                </a:cubicBezTo>
                <a:cubicBezTo>
                  <a:pt x="10282" y="671"/>
                  <a:pt x="10242" y="642"/>
                  <a:pt x="10236" y="588"/>
                </a:cubicBezTo>
                <a:cubicBezTo>
                  <a:pt x="10232" y="546"/>
                  <a:pt x="10196" y="488"/>
                  <a:pt x="10156" y="459"/>
                </a:cubicBezTo>
                <a:cubicBezTo>
                  <a:pt x="10090" y="410"/>
                  <a:pt x="10075" y="410"/>
                  <a:pt x="9968" y="462"/>
                </a:cubicBezTo>
                <a:cubicBezTo>
                  <a:pt x="9904" y="493"/>
                  <a:pt x="9830" y="508"/>
                  <a:pt x="9804" y="496"/>
                </a:cubicBezTo>
                <a:cubicBezTo>
                  <a:pt x="9777" y="484"/>
                  <a:pt x="9677" y="494"/>
                  <a:pt x="9582" y="517"/>
                </a:cubicBezTo>
                <a:cubicBezTo>
                  <a:pt x="9377" y="567"/>
                  <a:pt x="9302" y="536"/>
                  <a:pt x="9204" y="363"/>
                </a:cubicBezTo>
                <a:cubicBezTo>
                  <a:pt x="9170" y="304"/>
                  <a:pt x="9090" y="229"/>
                  <a:pt x="9026" y="198"/>
                </a:cubicBezTo>
                <a:cubicBezTo>
                  <a:pt x="8938" y="155"/>
                  <a:pt x="8921" y="131"/>
                  <a:pt x="8957" y="99"/>
                </a:cubicBezTo>
                <a:cubicBezTo>
                  <a:pt x="9032" y="32"/>
                  <a:pt x="8922" y="0"/>
                  <a:pt x="8614" y="0"/>
                </a:cubicBezTo>
                <a:close/>
                <a:moveTo>
                  <a:pt x="7517" y="383"/>
                </a:moveTo>
                <a:cubicBezTo>
                  <a:pt x="7389" y="383"/>
                  <a:pt x="7349" y="413"/>
                  <a:pt x="7412" y="460"/>
                </a:cubicBezTo>
                <a:cubicBezTo>
                  <a:pt x="7428" y="472"/>
                  <a:pt x="7489" y="478"/>
                  <a:pt x="7547" y="474"/>
                </a:cubicBezTo>
                <a:cubicBezTo>
                  <a:pt x="7704" y="465"/>
                  <a:pt x="7678" y="383"/>
                  <a:pt x="7517" y="383"/>
                </a:cubicBezTo>
                <a:close/>
                <a:moveTo>
                  <a:pt x="7169" y="489"/>
                </a:moveTo>
                <a:cubicBezTo>
                  <a:pt x="7026" y="497"/>
                  <a:pt x="6993" y="517"/>
                  <a:pt x="7053" y="561"/>
                </a:cubicBezTo>
                <a:cubicBezTo>
                  <a:pt x="7095" y="592"/>
                  <a:pt x="7124" y="587"/>
                  <a:pt x="7225" y="531"/>
                </a:cubicBezTo>
                <a:cubicBezTo>
                  <a:pt x="7310" y="483"/>
                  <a:pt x="7308" y="481"/>
                  <a:pt x="7169" y="489"/>
                </a:cubicBezTo>
                <a:close/>
                <a:moveTo>
                  <a:pt x="13010" y="594"/>
                </a:moveTo>
                <a:cubicBezTo>
                  <a:pt x="12983" y="592"/>
                  <a:pt x="12961" y="599"/>
                  <a:pt x="12937" y="614"/>
                </a:cubicBezTo>
                <a:cubicBezTo>
                  <a:pt x="12901" y="636"/>
                  <a:pt x="12818" y="643"/>
                  <a:pt x="12746" y="632"/>
                </a:cubicBezTo>
                <a:lnTo>
                  <a:pt x="12618" y="612"/>
                </a:lnTo>
                <a:lnTo>
                  <a:pt x="12741" y="690"/>
                </a:lnTo>
                <a:cubicBezTo>
                  <a:pt x="12855" y="762"/>
                  <a:pt x="13052" y="788"/>
                  <a:pt x="13116" y="741"/>
                </a:cubicBezTo>
                <a:cubicBezTo>
                  <a:pt x="13131" y="730"/>
                  <a:pt x="13212" y="730"/>
                  <a:pt x="13296" y="740"/>
                </a:cubicBezTo>
                <a:cubicBezTo>
                  <a:pt x="13395" y="752"/>
                  <a:pt x="13449" y="744"/>
                  <a:pt x="13449" y="720"/>
                </a:cubicBezTo>
                <a:cubicBezTo>
                  <a:pt x="13449" y="699"/>
                  <a:pt x="13398" y="683"/>
                  <a:pt x="13336" y="683"/>
                </a:cubicBezTo>
                <a:cubicBezTo>
                  <a:pt x="13273" y="683"/>
                  <a:pt x="13172" y="658"/>
                  <a:pt x="13111" y="628"/>
                </a:cubicBezTo>
                <a:cubicBezTo>
                  <a:pt x="13068" y="608"/>
                  <a:pt x="13036" y="596"/>
                  <a:pt x="13010" y="594"/>
                </a:cubicBezTo>
                <a:close/>
                <a:moveTo>
                  <a:pt x="14255" y="1159"/>
                </a:moveTo>
                <a:cubicBezTo>
                  <a:pt x="14158" y="1150"/>
                  <a:pt x="14161" y="1176"/>
                  <a:pt x="14254" y="1245"/>
                </a:cubicBezTo>
                <a:cubicBezTo>
                  <a:pt x="14363" y="1326"/>
                  <a:pt x="14507" y="1337"/>
                  <a:pt x="14543" y="1266"/>
                </a:cubicBezTo>
                <a:cubicBezTo>
                  <a:pt x="14562" y="1231"/>
                  <a:pt x="14517" y="1207"/>
                  <a:pt x="14386" y="1181"/>
                </a:cubicBezTo>
                <a:cubicBezTo>
                  <a:pt x="14331" y="1170"/>
                  <a:pt x="14288" y="1162"/>
                  <a:pt x="14255" y="1159"/>
                </a:cubicBezTo>
                <a:close/>
                <a:moveTo>
                  <a:pt x="16727" y="2081"/>
                </a:moveTo>
                <a:cubicBezTo>
                  <a:pt x="16679" y="2081"/>
                  <a:pt x="16640" y="2096"/>
                  <a:pt x="16640" y="2114"/>
                </a:cubicBezTo>
                <a:cubicBezTo>
                  <a:pt x="16640" y="2132"/>
                  <a:pt x="16692" y="2147"/>
                  <a:pt x="16755" y="2147"/>
                </a:cubicBezTo>
                <a:cubicBezTo>
                  <a:pt x="16820" y="2147"/>
                  <a:pt x="16858" y="2133"/>
                  <a:pt x="16842" y="2114"/>
                </a:cubicBezTo>
                <a:cubicBezTo>
                  <a:pt x="16827" y="2096"/>
                  <a:pt x="16775" y="2081"/>
                  <a:pt x="16727" y="2081"/>
                </a:cubicBezTo>
                <a:close/>
                <a:moveTo>
                  <a:pt x="5801" y="2125"/>
                </a:moveTo>
                <a:cubicBezTo>
                  <a:pt x="5765" y="2135"/>
                  <a:pt x="5776" y="2143"/>
                  <a:pt x="5828" y="2144"/>
                </a:cubicBezTo>
                <a:cubicBezTo>
                  <a:pt x="5875" y="2146"/>
                  <a:pt x="5902" y="2139"/>
                  <a:pt x="5887" y="2128"/>
                </a:cubicBezTo>
                <a:cubicBezTo>
                  <a:pt x="5872" y="2117"/>
                  <a:pt x="5834" y="2115"/>
                  <a:pt x="5801" y="2125"/>
                </a:cubicBezTo>
                <a:close/>
                <a:moveTo>
                  <a:pt x="4970" y="3313"/>
                </a:moveTo>
                <a:cubicBezTo>
                  <a:pt x="4916" y="3312"/>
                  <a:pt x="4859" y="3328"/>
                  <a:pt x="4844" y="3346"/>
                </a:cubicBezTo>
                <a:cubicBezTo>
                  <a:pt x="4808" y="3388"/>
                  <a:pt x="4912" y="3388"/>
                  <a:pt x="5001" y="3346"/>
                </a:cubicBezTo>
                <a:cubicBezTo>
                  <a:pt x="5056" y="3320"/>
                  <a:pt x="5050" y="3313"/>
                  <a:pt x="4970" y="3313"/>
                </a:cubicBezTo>
                <a:close/>
                <a:moveTo>
                  <a:pt x="1286" y="9254"/>
                </a:moveTo>
                <a:cubicBezTo>
                  <a:pt x="1203" y="9250"/>
                  <a:pt x="1100" y="9255"/>
                  <a:pt x="1001" y="9270"/>
                </a:cubicBezTo>
                <a:cubicBezTo>
                  <a:pt x="989" y="9272"/>
                  <a:pt x="1028" y="9302"/>
                  <a:pt x="1088" y="9336"/>
                </a:cubicBezTo>
                <a:lnTo>
                  <a:pt x="1196" y="9398"/>
                </a:lnTo>
                <a:lnTo>
                  <a:pt x="1055" y="9452"/>
                </a:lnTo>
                <a:cubicBezTo>
                  <a:pt x="976" y="9482"/>
                  <a:pt x="911" y="9514"/>
                  <a:pt x="911" y="9523"/>
                </a:cubicBezTo>
                <a:cubicBezTo>
                  <a:pt x="911" y="9548"/>
                  <a:pt x="1151" y="9501"/>
                  <a:pt x="1215" y="9464"/>
                </a:cubicBezTo>
                <a:cubicBezTo>
                  <a:pt x="1245" y="9446"/>
                  <a:pt x="1260" y="9419"/>
                  <a:pt x="1247" y="9403"/>
                </a:cubicBezTo>
                <a:cubicBezTo>
                  <a:pt x="1215" y="9365"/>
                  <a:pt x="1369" y="9311"/>
                  <a:pt x="1451" y="9333"/>
                </a:cubicBezTo>
                <a:cubicBezTo>
                  <a:pt x="1507" y="9347"/>
                  <a:pt x="1509" y="9342"/>
                  <a:pt x="1459" y="9297"/>
                </a:cubicBezTo>
                <a:cubicBezTo>
                  <a:pt x="1434" y="9275"/>
                  <a:pt x="1370" y="9259"/>
                  <a:pt x="1286" y="9254"/>
                </a:cubicBezTo>
                <a:close/>
              </a:path>
            </a:pathLst>
          </a:custGeom>
          <a:ln w="12700">
            <a:miter lim="400000"/>
          </a:ln>
        </p:spPr>
      </p:pic>
      <p:pic>
        <p:nvPicPr>
          <p:cNvPr id="20" name="droppedImage.pdf"/>
          <p:cNvPicPr>
            <a:picLocks noChangeAspect="1"/>
          </p:cNvPicPr>
          <p:nvPr/>
        </p:nvPicPr>
        <p:blipFill>
          <a:blip r:embed="rId10">
            <a:extLst/>
          </a:blip>
          <a:stretch>
            <a:fillRect/>
          </a:stretch>
        </p:blipFill>
        <p:spPr>
          <a:xfrm>
            <a:off x="12235103" y="4374225"/>
            <a:ext cx="5880100" cy="5666278"/>
          </a:xfrm>
          <a:prstGeom prst="rect">
            <a:avLst/>
          </a:prstGeom>
          <a:ln w="12700">
            <a:miter lim="400000"/>
          </a:ln>
        </p:spPr>
      </p:pic>
      <p:sp>
        <p:nvSpPr>
          <p:cNvPr id="21" name="Shape 249"/>
          <p:cNvSpPr/>
          <p:nvPr/>
        </p:nvSpPr>
        <p:spPr>
          <a:xfrm>
            <a:off x="18361185" y="6756796"/>
            <a:ext cx="3449662"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200"/>
            </a:lvl1pPr>
          </a:lstStyle>
          <a:p>
            <a:r>
              <a:rPr dirty="0"/>
              <a:t># of </a:t>
            </a:r>
            <a:r>
              <a:rPr lang="en-US" dirty="0"/>
              <a:t>configurations</a:t>
            </a:r>
          </a:p>
        </p:txBody>
      </p:sp>
      <p:sp>
        <p:nvSpPr>
          <p:cNvPr id="24" name="Titel 1"/>
          <p:cNvSpPr txBox="1">
            <a:spLocks/>
          </p:cNvSpPr>
          <p:nvPr/>
        </p:nvSpPr>
        <p:spPr>
          <a:xfrm>
            <a:off x="8484961" y="6134496"/>
            <a:ext cx="13380098"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200" b="1" dirty="0"/>
              <a:t>Compress using </a:t>
            </a:r>
            <a:r>
              <a:rPr lang="de-CH" sz="4200" b="1" dirty="0"/>
              <a:t>SVD </a:t>
            </a:r>
          </a:p>
          <a:p>
            <a:pPr hangingPunct="1"/>
            <a:r>
              <a:rPr lang="de-CH" sz="4200" b="1" dirty="0"/>
              <a:t>+ </a:t>
            </a:r>
          </a:p>
          <a:p>
            <a:pPr hangingPunct="1"/>
            <a:r>
              <a:rPr lang="de-CH" sz="4200" b="1" dirty="0" err="1"/>
              <a:t>truncate</a:t>
            </a:r>
            <a:endParaRPr lang="en-US" sz="4200" b="1" dirty="0"/>
          </a:p>
        </p:txBody>
      </p:sp>
      <p:sp>
        <p:nvSpPr>
          <p:cNvPr id="2" name="Foliennummernplatzhalter 1"/>
          <p:cNvSpPr>
            <a:spLocks noGrp="1"/>
          </p:cNvSpPr>
          <p:nvPr>
            <p:ph type="sldNum" sz="quarter" idx="2"/>
          </p:nvPr>
        </p:nvSpPr>
        <p:spPr/>
        <p:txBody>
          <a:bodyPr/>
          <a:lstStyle/>
          <a:p>
            <a:fld id="{86CB4B4D-7CA3-9044-876B-883B54F8677D}" type="slidenum">
              <a:rPr lang="en-US" smtClean="0"/>
              <a:t>20</a:t>
            </a:fld>
            <a:endParaRPr lang="en-US" dirty="0"/>
          </a:p>
        </p:txBody>
      </p:sp>
      <p:sp>
        <p:nvSpPr>
          <p:cNvPr id="16" name="Rechteck 15"/>
          <p:cNvSpPr/>
          <p:nvPr/>
        </p:nvSpPr>
        <p:spPr>
          <a:xfrm>
            <a:off x="19544360" y="11689724"/>
            <a:ext cx="4363845" cy="954107"/>
          </a:xfrm>
          <a:prstGeom prst="rect">
            <a:avLst/>
          </a:prstGeom>
        </p:spPr>
        <p:txBody>
          <a:bodyPr wrap="square">
            <a:spAutoFit/>
          </a:bodyPr>
          <a:lstStyle/>
          <a:p>
            <a:r>
              <a:rPr lang="en-US" sz="2800" i="1" dirty="0">
                <a:solidFill>
                  <a:srgbClr val="A5A6B5"/>
                </a:solidFill>
              </a:rPr>
              <a:t>Modular radiance transfer</a:t>
            </a:r>
            <a:br>
              <a:rPr lang="en-US" sz="2800" i="1" dirty="0">
                <a:solidFill>
                  <a:srgbClr val="A5A6B5"/>
                </a:solidFill>
              </a:rPr>
            </a:br>
            <a:r>
              <a:rPr lang="en-US" sz="2800" i="1" dirty="0">
                <a:solidFill>
                  <a:srgbClr val="A5A6B5"/>
                </a:solidFill>
              </a:rPr>
              <a:t>Loos et al., 2011</a:t>
            </a:r>
          </a:p>
        </p:txBody>
      </p:sp>
    </p:spTree>
    <p:extLst>
      <p:ext uri="{BB962C8B-B14F-4D97-AF65-F5344CB8AC3E}">
        <p14:creationId xmlns:p14="http://schemas.microsoft.com/office/powerpoint/2010/main" val="259960313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Method</a:t>
            </a:r>
            <a:endParaRPr lang="de-CH" dirty="0"/>
          </a:p>
        </p:txBody>
      </p:sp>
      <p:sp>
        <p:nvSpPr>
          <p:cNvPr id="8"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Learning reduced bases</a:t>
            </a:r>
            <a:endParaRPr lang="de-CH" sz="4400" dirty="0"/>
          </a:p>
        </p:txBody>
      </p:sp>
      <p:sp>
        <p:nvSpPr>
          <p:cNvPr id="53" name="Shape 249"/>
          <p:cNvSpPr/>
          <p:nvPr/>
        </p:nvSpPr>
        <p:spPr>
          <a:xfrm>
            <a:off x="13863970" y="3804118"/>
            <a:ext cx="2305250" cy="5842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200"/>
            </a:lvl1pPr>
          </a:lstStyle>
          <a:p>
            <a:r>
              <a:rPr dirty="0"/>
              <a:t># of vertices</a:t>
            </a:r>
          </a:p>
        </p:txBody>
      </p:sp>
      <p:sp>
        <p:nvSpPr>
          <p:cNvPr id="21" name="Shape 249"/>
          <p:cNvSpPr/>
          <p:nvPr/>
        </p:nvSpPr>
        <p:spPr>
          <a:xfrm>
            <a:off x="18417169" y="5543816"/>
            <a:ext cx="3609963"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200"/>
            </a:lvl1pPr>
          </a:lstStyle>
          <a:p>
            <a:r>
              <a:rPr dirty="0"/>
              <a:t># of </a:t>
            </a:r>
            <a:r>
              <a:rPr lang="en-US" dirty="0"/>
              <a:t>basis functions</a:t>
            </a:r>
          </a:p>
        </p:txBody>
      </p:sp>
      <p:pic>
        <p:nvPicPr>
          <p:cNvPr id="14" name="droppedImage.pdf"/>
          <p:cNvPicPr>
            <a:picLocks noChangeAspect="1"/>
          </p:cNvPicPr>
          <p:nvPr/>
        </p:nvPicPr>
        <p:blipFill>
          <a:blip r:embed="rId3">
            <a:extLst/>
          </a:blip>
          <a:stretch>
            <a:fillRect/>
          </a:stretch>
        </p:blipFill>
        <p:spPr>
          <a:xfrm>
            <a:off x="12234960" y="4367435"/>
            <a:ext cx="5880100" cy="5666278"/>
          </a:xfrm>
          <a:prstGeom prst="rect">
            <a:avLst/>
          </a:prstGeom>
          <a:ln w="12700">
            <a:miter lim="400000"/>
          </a:ln>
        </p:spPr>
      </p:pic>
      <p:pic>
        <p:nvPicPr>
          <p:cNvPr id="15" name="bf_all_00000.png"/>
          <p:cNvPicPr>
            <a:picLocks noChangeAspect="1"/>
          </p:cNvPicPr>
          <p:nvPr/>
        </p:nvPicPr>
        <p:blipFill>
          <a:blip r:embed="rId4">
            <a:extLst/>
          </a:blip>
          <a:srcRect l="3073" t="675" r="2409" b="959"/>
          <a:stretch>
            <a:fillRect/>
          </a:stretch>
        </p:blipFill>
        <p:spPr>
          <a:xfrm>
            <a:off x="3721800" y="3204876"/>
            <a:ext cx="6121885" cy="8244913"/>
          </a:xfrm>
          <a:custGeom>
            <a:avLst/>
            <a:gdLst/>
            <a:ahLst/>
            <a:cxnLst>
              <a:cxn ang="0">
                <a:pos x="wd2" y="hd2"/>
              </a:cxn>
              <a:cxn ang="5400000">
                <a:pos x="wd2" y="hd2"/>
              </a:cxn>
              <a:cxn ang="10800000">
                <a:pos x="wd2" y="hd2"/>
              </a:cxn>
              <a:cxn ang="16200000">
                <a:pos x="wd2" y="hd2"/>
              </a:cxn>
            </a:cxnLst>
            <a:rect l="0" t="0" r="r" b="b"/>
            <a:pathLst>
              <a:path w="21574" h="21562" extrusionOk="0">
                <a:moveTo>
                  <a:pt x="8873" y="2"/>
                </a:moveTo>
                <a:cubicBezTo>
                  <a:pt x="8853" y="11"/>
                  <a:pt x="8735" y="21"/>
                  <a:pt x="8610" y="23"/>
                </a:cubicBezTo>
                <a:cubicBezTo>
                  <a:pt x="8428" y="26"/>
                  <a:pt x="8383" y="38"/>
                  <a:pt x="8383" y="83"/>
                </a:cubicBezTo>
                <a:cubicBezTo>
                  <a:pt x="8383" y="166"/>
                  <a:pt x="8339" y="186"/>
                  <a:pt x="8242" y="148"/>
                </a:cubicBezTo>
                <a:cubicBezTo>
                  <a:pt x="8150" y="111"/>
                  <a:pt x="7981" y="136"/>
                  <a:pt x="7981" y="186"/>
                </a:cubicBezTo>
                <a:cubicBezTo>
                  <a:pt x="7981" y="203"/>
                  <a:pt x="8028" y="217"/>
                  <a:pt x="8086" y="217"/>
                </a:cubicBezTo>
                <a:cubicBezTo>
                  <a:pt x="8256" y="217"/>
                  <a:pt x="8256" y="254"/>
                  <a:pt x="8088" y="372"/>
                </a:cubicBezTo>
                <a:cubicBezTo>
                  <a:pt x="7921" y="489"/>
                  <a:pt x="7800" y="511"/>
                  <a:pt x="7721" y="440"/>
                </a:cubicBezTo>
                <a:cubicBezTo>
                  <a:pt x="7652" y="379"/>
                  <a:pt x="7457" y="376"/>
                  <a:pt x="7427" y="434"/>
                </a:cubicBezTo>
                <a:cubicBezTo>
                  <a:pt x="7413" y="461"/>
                  <a:pt x="7363" y="483"/>
                  <a:pt x="7315" y="483"/>
                </a:cubicBezTo>
                <a:cubicBezTo>
                  <a:pt x="7178" y="483"/>
                  <a:pt x="7086" y="519"/>
                  <a:pt x="7086" y="572"/>
                </a:cubicBezTo>
                <a:cubicBezTo>
                  <a:pt x="7086" y="606"/>
                  <a:pt x="7114" y="614"/>
                  <a:pt x="7178" y="599"/>
                </a:cubicBezTo>
                <a:cubicBezTo>
                  <a:pt x="7300" y="570"/>
                  <a:pt x="7495" y="665"/>
                  <a:pt x="7459" y="735"/>
                </a:cubicBezTo>
                <a:cubicBezTo>
                  <a:pt x="7444" y="764"/>
                  <a:pt x="7383" y="801"/>
                  <a:pt x="7325" y="817"/>
                </a:cubicBezTo>
                <a:cubicBezTo>
                  <a:pt x="7266" y="834"/>
                  <a:pt x="7225" y="865"/>
                  <a:pt x="7231" y="887"/>
                </a:cubicBezTo>
                <a:cubicBezTo>
                  <a:pt x="7237" y="908"/>
                  <a:pt x="7192" y="946"/>
                  <a:pt x="7130" y="970"/>
                </a:cubicBezTo>
                <a:cubicBezTo>
                  <a:pt x="7069" y="994"/>
                  <a:pt x="7039" y="1014"/>
                  <a:pt x="7063" y="1014"/>
                </a:cubicBezTo>
                <a:cubicBezTo>
                  <a:pt x="7088" y="1015"/>
                  <a:pt x="7048" y="1055"/>
                  <a:pt x="6975" y="1105"/>
                </a:cubicBezTo>
                <a:cubicBezTo>
                  <a:pt x="6894" y="1161"/>
                  <a:pt x="6804" y="1192"/>
                  <a:pt x="6740" y="1186"/>
                </a:cubicBezTo>
                <a:cubicBezTo>
                  <a:pt x="6664" y="1178"/>
                  <a:pt x="6638" y="1192"/>
                  <a:pt x="6638" y="1238"/>
                </a:cubicBezTo>
                <a:cubicBezTo>
                  <a:pt x="6638" y="1330"/>
                  <a:pt x="6599" y="1347"/>
                  <a:pt x="6469" y="1310"/>
                </a:cubicBezTo>
                <a:cubicBezTo>
                  <a:pt x="6382" y="1285"/>
                  <a:pt x="6338" y="1290"/>
                  <a:pt x="6287" y="1328"/>
                </a:cubicBezTo>
                <a:cubicBezTo>
                  <a:pt x="6215" y="1381"/>
                  <a:pt x="6203" y="1374"/>
                  <a:pt x="6444" y="1430"/>
                </a:cubicBezTo>
                <a:cubicBezTo>
                  <a:pt x="6508" y="1446"/>
                  <a:pt x="6504" y="1459"/>
                  <a:pt x="6411" y="1532"/>
                </a:cubicBezTo>
                <a:cubicBezTo>
                  <a:pt x="6347" y="1583"/>
                  <a:pt x="6332" y="1607"/>
                  <a:pt x="6374" y="1595"/>
                </a:cubicBezTo>
                <a:cubicBezTo>
                  <a:pt x="6468" y="1569"/>
                  <a:pt x="6695" y="1637"/>
                  <a:pt x="6659" y="1681"/>
                </a:cubicBezTo>
                <a:cubicBezTo>
                  <a:pt x="6643" y="1700"/>
                  <a:pt x="6526" y="1750"/>
                  <a:pt x="6399" y="1794"/>
                </a:cubicBezTo>
                <a:cubicBezTo>
                  <a:pt x="6272" y="1837"/>
                  <a:pt x="6174" y="1886"/>
                  <a:pt x="6181" y="1901"/>
                </a:cubicBezTo>
                <a:cubicBezTo>
                  <a:pt x="6188" y="1916"/>
                  <a:pt x="6157" y="1932"/>
                  <a:pt x="6112" y="1937"/>
                </a:cubicBezTo>
                <a:cubicBezTo>
                  <a:pt x="6067" y="1942"/>
                  <a:pt x="6012" y="1979"/>
                  <a:pt x="5988" y="2018"/>
                </a:cubicBezTo>
                <a:cubicBezTo>
                  <a:pt x="5962" y="2060"/>
                  <a:pt x="5872" y="2104"/>
                  <a:pt x="5765" y="2127"/>
                </a:cubicBezTo>
                <a:lnTo>
                  <a:pt x="5586" y="2164"/>
                </a:lnTo>
                <a:lnTo>
                  <a:pt x="5763" y="2190"/>
                </a:lnTo>
                <a:cubicBezTo>
                  <a:pt x="5988" y="2223"/>
                  <a:pt x="6157" y="2321"/>
                  <a:pt x="6172" y="2429"/>
                </a:cubicBezTo>
                <a:cubicBezTo>
                  <a:pt x="6179" y="2475"/>
                  <a:pt x="6209" y="2535"/>
                  <a:pt x="6238" y="2561"/>
                </a:cubicBezTo>
                <a:cubicBezTo>
                  <a:pt x="6280" y="2598"/>
                  <a:pt x="6273" y="2612"/>
                  <a:pt x="6207" y="2629"/>
                </a:cubicBezTo>
                <a:cubicBezTo>
                  <a:pt x="6161" y="2641"/>
                  <a:pt x="6088" y="2675"/>
                  <a:pt x="6044" y="2703"/>
                </a:cubicBezTo>
                <a:cubicBezTo>
                  <a:pt x="5970" y="2750"/>
                  <a:pt x="5961" y="2748"/>
                  <a:pt x="5937" y="2681"/>
                </a:cubicBezTo>
                <a:cubicBezTo>
                  <a:pt x="5923" y="2641"/>
                  <a:pt x="5883" y="2608"/>
                  <a:pt x="5848" y="2608"/>
                </a:cubicBezTo>
                <a:cubicBezTo>
                  <a:pt x="5813" y="2608"/>
                  <a:pt x="5710" y="2583"/>
                  <a:pt x="5618" y="2552"/>
                </a:cubicBezTo>
                <a:cubicBezTo>
                  <a:pt x="5527" y="2522"/>
                  <a:pt x="5412" y="2495"/>
                  <a:pt x="5363" y="2494"/>
                </a:cubicBezTo>
                <a:cubicBezTo>
                  <a:pt x="5297" y="2493"/>
                  <a:pt x="5275" y="2472"/>
                  <a:pt x="5283" y="2419"/>
                </a:cubicBezTo>
                <a:cubicBezTo>
                  <a:pt x="5292" y="2355"/>
                  <a:pt x="5280" y="2348"/>
                  <a:pt x="5193" y="2373"/>
                </a:cubicBezTo>
                <a:cubicBezTo>
                  <a:pt x="5138" y="2388"/>
                  <a:pt x="5005" y="2396"/>
                  <a:pt x="4898" y="2389"/>
                </a:cubicBezTo>
                <a:cubicBezTo>
                  <a:pt x="4741" y="2380"/>
                  <a:pt x="4713" y="2386"/>
                  <a:pt x="4753" y="2422"/>
                </a:cubicBezTo>
                <a:cubicBezTo>
                  <a:pt x="4780" y="2446"/>
                  <a:pt x="4789" y="2474"/>
                  <a:pt x="4774" y="2486"/>
                </a:cubicBezTo>
                <a:cubicBezTo>
                  <a:pt x="4758" y="2498"/>
                  <a:pt x="4765" y="2526"/>
                  <a:pt x="4791" y="2549"/>
                </a:cubicBezTo>
                <a:cubicBezTo>
                  <a:pt x="4851" y="2606"/>
                  <a:pt x="4835" y="2722"/>
                  <a:pt x="4756" y="2794"/>
                </a:cubicBezTo>
                <a:cubicBezTo>
                  <a:pt x="4716" y="2831"/>
                  <a:pt x="4712" y="2844"/>
                  <a:pt x="4747" y="2828"/>
                </a:cubicBezTo>
                <a:cubicBezTo>
                  <a:pt x="4836" y="2789"/>
                  <a:pt x="4907" y="2838"/>
                  <a:pt x="4844" y="2895"/>
                </a:cubicBezTo>
                <a:cubicBezTo>
                  <a:pt x="4768" y="2963"/>
                  <a:pt x="4860" y="3035"/>
                  <a:pt x="4951" y="2979"/>
                </a:cubicBezTo>
                <a:cubicBezTo>
                  <a:pt x="5000" y="2949"/>
                  <a:pt x="5026" y="2950"/>
                  <a:pt x="5066" y="2985"/>
                </a:cubicBezTo>
                <a:cubicBezTo>
                  <a:pt x="5105" y="3020"/>
                  <a:pt x="5102" y="3041"/>
                  <a:pt x="5051" y="3072"/>
                </a:cubicBezTo>
                <a:cubicBezTo>
                  <a:pt x="4984" y="3113"/>
                  <a:pt x="5000" y="3189"/>
                  <a:pt x="5069" y="3157"/>
                </a:cubicBezTo>
                <a:cubicBezTo>
                  <a:pt x="5088" y="3148"/>
                  <a:pt x="5138" y="3169"/>
                  <a:pt x="5179" y="3202"/>
                </a:cubicBezTo>
                <a:cubicBezTo>
                  <a:pt x="5270" y="3276"/>
                  <a:pt x="5208" y="3327"/>
                  <a:pt x="5007" y="3344"/>
                </a:cubicBezTo>
                <a:cubicBezTo>
                  <a:pt x="4846" y="3358"/>
                  <a:pt x="4808" y="3424"/>
                  <a:pt x="4944" y="3450"/>
                </a:cubicBezTo>
                <a:lnTo>
                  <a:pt x="5045" y="3470"/>
                </a:lnTo>
                <a:lnTo>
                  <a:pt x="4949" y="3547"/>
                </a:lnTo>
                <a:lnTo>
                  <a:pt x="4851" y="3624"/>
                </a:lnTo>
                <a:lnTo>
                  <a:pt x="4958" y="3722"/>
                </a:lnTo>
                <a:lnTo>
                  <a:pt x="5066" y="3821"/>
                </a:lnTo>
                <a:lnTo>
                  <a:pt x="4968" y="3879"/>
                </a:lnTo>
                <a:lnTo>
                  <a:pt x="4870" y="3937"/>
                </a:lnTo>
                <a:lnTo>
                  <a:pt x="4968" y="3995"/>
                </a:lnTo>
                <a:cubicBezTo>
                  <a:pt x="5042" y="4039"/>
                  <a:pt x="5061" y="4080"/>
                  <a:pt x="5046" y="4165"/>
                </a:cubicBezTo>
                <a:cubicBezTo>
                  <a:pt x="5030" y="4265"/>
                  <a:pt x="5038" y="4275"/>
                  <a:pt x="5122" y="4259"/>
                </a:cubicBezTo>
                <a:cubicBezTo>
                  <a:pt x="5243" y="4235"/>
                  <a:pt x="5410" y="4282"/>
                  <a:pt x="5445" y="4350"/>
                </a:cubicBezTo>
                <a:cubicBezTo>
                  <a:pt x="5464" y="4387"/>
                  <a:pt x="5429" y="4418"/>
                  <a:pt x="5328" y="4453"/>
                </a:cubicBezTo>
                <a:cubicBezTo>
                  <a:pt x="5248" y="4480"/>
                  <a:pt x="5217" y="4496"/>
                  <a:pt x="5258" y="4488"/>
                </a:cubicBezTo>
                <a:cubicBezTo>
                  <a:pt x="5351" y="4469"/>
                  <a:pt x="5494" y="4583"/>
                  <a:pt x="5460" y="4648"/>
                </a:cubicBezTo>
                <a:cubicBezTo>
                  <a:pt x="5442" y="4683"/>
                  <a:pt x="5464" y="4695"/>
                  <a:pt x="5542" y="4690"/>
                </a:cubicBezTo>
                <a:cubicBezTo>
                  <a:pt x="5738" y="4679"/>
                  <a:pt x="5682" y="4763"/>
                  <a:pt x="5458" y="4815"/>
                </a:cubicBezTo>
                <a:cubicBezTo>
                  <a:pt x="5392" y="4830"/>
                  <a:pt x="5386" y="4845"/>
                  <a:pt x="5427" y="4881"/>
                </a:cubicBezTo>
                <a:cubicBezTo>
                  <a:pt x="5464" y="4915"/>
                  <a:pt x="5465" y="4934"/>
                  <a:pt x="5430" y="4950"/>
                </a:cubicBezTo>
                <a:cubicBezTo>
                  <a:pt x="5395" y="4966"/>
                  <a:pt x="5395" y="4985"/>
                  <a:pt x="5428" y="5015"/>
                </a:cubicBezTo>
                <a:cubicBezTo>
                  <a:pt x="5463" y="5046"/>
                  <a:pt x="5457" y="5069"/>
                  <a:pt x="5407" y="5099"/>
                </a:cubicBezTo>
                <a:cubicBezTo>
                  <a:pt x="5361" y="5128"/>
                  <a:pt x="5353" y="5154"/>
                  <a:pt x="5384" y="5181"/>
                </a:cubicBezTo>
                <a:cubicBezTo>
                  <a:pt x="5443" y="5235"/>
                  <a:pt x="5180" y="5383"/>
                  <a:pt x="5102" y="5340"/>
                </a:cubicBezTo>
                <a:cubicBezTo>
                  <a:pt x="5032" y="5301"/>
                  <a:pt x="4838" y="5295"/>
                  <a:pt x="4870" y="5333"/>
                </a:cubicBezTo>
                <a:cubicBezTo>
                  <a:pt x="4906" y="5376"/>
                  <a:pt x="4729" y="5498"/>
                  <a:pt x="4630" y="5498"/>
                </a:cubicBezTo>
                <a:cubicBezTo>
                  <a:pt x="4537" y="5498"/>
                  <a:pt x="4429" y="5575"/>
                  <a:pt x="4474" y="5609"/>
                </a:cubicBezTo>
                <a:cubicBezTo>
                  <a:pt x="4490" y="5621"/>
                  <a:pt x="4469" y="5659"/>
                  <a:pt x="4427" y="5694"/>
                </a:cubicBezTo>
                <a:cubicBezTo>
                  <a:pt x="4375" y="5736"/>
                  <a:pt x="4365" y="5764"/>
                  <a:pt x="4398" y="5779"/>
                </a:cubicBezTo>
                <a:cubicBezTo>
                  <a:pt x="4424" y="5791"/>
                  <a:pt x="4432" y="5819"/>
                  <a:pt x="4416" y="5840"/>
                </a:cubicBezTo>
                <a:cubicBezTo>
                  <a:pt x="4399" y="5862"/>
                  <a:pt x="4402" y="5869"/>
                  <a:pt x="4421" y="5856"/>
                </a:cubicBezTo>
                <a:cubicBezTo>
                  <a:pt x="4472" y="5822"/>
                  <a:pt x="4624" y="5890"/>
                  <a:pt x="4624" y="5947"/>
                </a:cubicBezTo>
                <a:cubicBezTo>
                  <a:pt x="4624" y="5974"/>
                  <a:pt x="4663" y="5996"/>
                  <a:pt x="4711" y="5996"/>
                </a:cubicBezTo>
                <a:cubicBezTo>
                  <a:pt x="4827" y="5996"/>
                  <a:pt x="4869" y="6054"/>
                  <a:pt x="4799" y="6117"/>
                </a:cubicBezTo>
                <a:cubicBezTo>
                  <a:pt x="4755" y="6156"/>
                  <a:pt x="4753" y="6182"/>
                  <a:pt x="4792" y="6229"/>
                </a:cubicBezTo>
                <a:cubicBezTo>
                  <a:pt x="4831" y="6275"/>
                  <a:pt x="4831" y="6297"/>
                  <a:pt x="4791" y="6322"/>
                </a:cubicBezTo>
                <a:cubicBezTo>
                  <a:pt x="4698" y="6379"/>
                  <a:pt x="4557" y="6382"/>
                  <a:pt x="4557" y="6328"/>
                </a:cubicBezTo>
                <a:cubicBezTo>
                  <a:pt x="4557" y="6301"/>
                  <a:pt x="4534" y="6267"/>
                  <a:pt x="4505" y="6254"/>
                </a:cubicBezTo>
                <a:cubicBezTo>
                  <a:pt x="4448" y="6226"/>
                  <a:pt x="4159" y="6305"/>
                  <a:pt x="4202" y="6337"/>
                </a:cubicBezTo>
                <a:cubicBezTo>
                  <a:pt x="4217" y="6348"/>
                  <a:pt x="4186" y="6374"/>
                  <a:pt x="4133" y="6395"/>
                </a:cubicBezTo>
                <a:cubicBezTo>
                  <a:pt x="4057" y="6425"/>
                  <a:pt x="4047" y="6443"/>
                  <a:pt x="4088" y="6480"/>
                </a:cubicBezTo>
                <a:cubicBezTo>
                  <a:pt x="4126" y="6513"/>
                  <a:pt x="4164" y="6517"/>
                  <a:pt x="4223" y="6493"/>
                </a:cubicBezTo>
                <a:cubicBezTo>
                  <a:pt x="4276" y="6472"/>
                  <a:pt x="4315" y="6472"/>
                  <a:pt x="4333" y="6493"/>
                </a:cubicBezTo>
                <a:cubicBezTo>
                  <a:pt x="4387" y="6558"/>
                  <a:pt x="4260" y="6659"/>
                  <a:pt x="4074" y="6698"/>
                </a:cubicBezTo>
                <a:cubicBezTo>
                  <a:pt x="3941" y="6726"/>
                  <a:pt x="3912" y="6742"/>
                  <a:pt x="3975" y="6751"/>
                </a:cubicBezTo>
                <a:cubicBezTo>
                  <a:pt x="4175" y="6779"/>
                  <a:pt x="4184" y="6787"/>
                  <a:pt x="4107" y="6875"/>
                </a:cubicBezTo>
                <a:cubicBezTo>
                  <a:pt x="4066" y="6921"/>
                  <a:pt x="4013" y="6949"/>
                  <a:pt x="3989" y="6939"/>
                </a:cubicBezTo>
                <a:cubicBezTo>
                  <a:pt x="3917" y="6905"/>
                  <a:pt x="3551" y="6960"/>
                  <a:pt x="3563" y="7002"/>
                </a:cubicBezTo>
                <a:cubicBezTo>
                  <a:pt x="3568" y="7023"/>
                  <a:pt x="3527" y="7045"/>
                  <a:pt x="3472" y="7052"/>
                </a:cubicBezTo>
                <a:cubicBezTo>
                  <a:pt x="3347" y="7066"/>
                  <a:pt x="3344" y="7108"/>
                  <a:pt x="3460" y="7182"/>
                </a:cubicBezTo>
                <a:cubicBezTo>
                  <a:pt x="3578" y="7257"/>
                  <a:pt x="3574" y="7280"/>
                  <a:pt x="3427" y="7337"/>
                </a:cubicBezTo>
                <a:lnTo>
                  <a:pt x="3304" y="7385"/>
                </a:lnTo>
                <a:lnTo>
                  <a:pt x="3438" y="7410"/>
                </a:lnTo>
                <a:cubicBezTo>
                  <a:pt x="3512" y="7423"/>
                  <a:pt x="3608" y="7456"/>
                  <a:pt x="3652" y="7484"/>
                </a:cubicBezTo>
                <a:cubicBezTo>
                  <a:pt x="3724" y="7531"/>
                  <a:pt x="3739" y="7531"/>
                  <a:pt x="3806" y="7481"/>
                </a:cubicBezTo>
                <a:cubicBezTo>
                  <a:pt x="3875" y="7430"/>
                  <a:pt x="3886" y="7430"/>
                  <a:pt x="3961" y="7480"/>
                </a:cubicBezTo>
                <a:cubicBezTo>
                  <a:pt x="4037" y="7531"/>
                  <a:pt x="4038" y="7538"/>
                  <a:pt x="3968" y="7596"/>
                </a:cubicBezTo>
                <a:cubicBezTo>
                  <a:pt x="3904" y="7648"/>
                  <a:pt x="3903" y="7657"/>
                  <a:pt x="3963" y="7657"/>
                </a:cubicBezTo>
                <a:cubicBezTo>
                  <a:pt x="4000" y="7657"/>
                  <a:pt x="4056" y="7634"/>
                  <a:pt x="4087" y="7607"/>
                </a:cubicBezTo>
                <a:cubicBezTo>
                  <a:pt x="4118" y="7580"/>
                  <a:pt x="4171" y="7557"/>
                  <a:pt x="4206" y="7557"/>
                </a:cubicBezTo>
                <a:cubicBezTo>
                  <a:pt x="4295" y="7557"/>
                  <a:pt x="4332" y="7648"/>
                  <a:pt x="4266" y="7707"/>
                </a:cubicBezTo>
                <a:cubicBezTo>
                  <a:pt x="4236" y="7734"/>
                  <a:pt x="4228" y="7757"/>
                  <a:pt x="4249" y="7757"/>
                </a:cubicBezTo>
                <a:cubicBezTo>
                  <a:pt x="4271" y="7758"/>
                  <a:pt x="4248" y="7781"/>
                  <a:pt x="4199" y="7809"/>
                </a:cubicBezTo>
                <a:cubicBezTo>
                  <a:pt x="4115" y="7857"/>
                  <a:pt x="4114" y="7862"/>
                  <a:pt x="4188" y="7893"/>
                </a:cubicBezTo>
                <a:cubicBezTo>
                  <a:pt x="4251" y="7920"/>
                  <a:pt x="4258" y="7939"/>
                  <a:pt x="4218" y="7993"/>
                </a:cubicBezTo>
                <a:cubicBezTo>
                  <a:pt x="4174" y="8055"/>
                  <a:pt x="4163" y="8057"/>
                  <a:pt x="4091" y="8009"/>
                </a:cubicBezTo>
                <a:cubicBezTo>
                  <a:pt x="3852" y="7848"/>
                  <a:pt x="3737" y="8057"/>
                  <a:pt x="3963" y="8243"/>
                </a:cubicBezTo>
                <a:cubicBezTo>
                  <a:pt x="4048" y="8314"/>
                  <a:pt x="4048" y="8315"/>
                  <a:pt x="3949" y="8367"/>
                </a:cubicBezTo>
                <a:cubicBezTo>
                  <a:pt x="3855" y="8415"/>
                  <a:pt x="3852" y="8423"/>
                  <a:pt x="3919" y="8478"/>
                </a:cubicBezTo>
                <a:cubicBezTo>
                  <a:pt x="4019" y="8559"/>
                  <a:pt x="3943" y="8653"/>
                  <a:pt x="3778" y="8653"/>
                </a:cubicBezTo>
                <a:cubicBezTo>
                  <a:pt x="3668" y="8653"/>
                  <a:pt x="3654" y="8663"/>
                  <a:pt x="3673" y="8736"/>
                </a:cubicBezTo>
                <a:cubicBezTo>
                  <a:pt x="3685" y="8782"/>
                  <a:pt x="3713" y="8828"/>
                  <a:pt x="3735" y="8838"/>
                </a:cubicBezTo>
                <a:cubicBezTo>
                  <a:pt x="3833" y="8883"/>
                  <a:pt x="3696" y="8969"/>
                  <a:pt x="3483" y="8998"/>
                </a:cubicBezTo>
                <a:cubicBezTo>
                  <a:pt x="3458" y="9001"/>
                  <a:pt x="3414" y="9015"/>
                  <a:pt x="3384" y="9029"/>
                </a:cubicBezTo>
                <a:cubicBezTo>
                  <a:pt x="3353" y="9043"/>
                  <a:pt x="3283" y="9037"/>
                  <a:pt x="3227" y="9014"/>
                </a:cubicBezTo>
                <a:cubicBezTo>
                  <a:pt x="3171" y="8992"/>
                  <a:pt x="2993" y="8969"/>
                  <a:pt x="2832" y="8962"/>
                </a:cubicBezTo>
                <a:cubicBezTo>
                  <a:pt x="2595" y="8953"/>
                  <a:pt x="2498" y="8966"/>
                  <a:pt x="2319" y="9030"/>
                </a:cubicBezTo>
                <a:cubicBezTo>
                  <a:pt x="2142" y="9093"/>
                  <a:pt x="2072" y="9103"/>
                  <a:pt x="1972" y="9078"/>
                </a:cubicBezTo>
                <a:cubicBezTo>
                  <a:pt x="1822" y="9039"/>
                  <a:pt x="1708" y="9065"/>
                  <a:pt x="1742" y="9131"/>
                </a:cubicBezTo>
                <a:cubicBezTo>
                  <a:pt x="1777" y="9200"/>
                  <a:pt x="1697" y="9224"/>
                  <a:pt x="1392" y="9235"/>
                </a:cubicBezTo>
                <a:cubicBezTo>
                  <a:pt x="1113" y="9246"/>
                  <a:pt x="956" y="9317"/>
                  <a:pt x="1137" y="9351"/>
                </a:cubicBezTo>
                <a:cubicBezTo>
                  <a:pt x="1267" y="9374"/>
                  <a:pt x="1244" y="9428"/>
                  <a:pt x="1088" y="9467"/>
                </a:cubicBezTo>
                <a:cubicBezTo>
                  <a:pt x="1015" y="9485"/>
                  <a:pt x="955" y="9515"/>
                  <a:pt x="956" y="9533"/>
                </a:cubicBezTo>
                <a:cubicBezTo>
                  <a:pt x="956" y="9579"/>
                  <a:pt x="1232" y="9554"/>
                  <a:pt x="1305" y="9501"/>
                </a:cubicBezTo>
                <a:cubicBezTo>
                  <a:pt x="1352" y="9468"/>
                  <a:pt x="1388" y="9467"/>
                  <a:pt x="1462" y="9496"/>
                </a:cubicBezTo>
                <a:cubicBezTo>
                  <a:pt x="1668" y="9577"/>
                  <a:pt x="1679" y="9586"/>
                  <a:pt x="1621" y="9637"/>
                </a:cubicBezTo>
                <a:cubicBezTo>
                  <a:pt x="1581" y="9673"/>
                  <a:pt x="1579" y="9695"/>
                  <a:pt x="1617" y="9723"/>
                </a:cubicBezTo>
                <a:cubicBezTo>
                  <a:pt x="1690" y="9777"/>
                  <a:pt x="1599" y="9848"/>
                  <a:pt x="1452" y="9851"/>
                </a:cubicBezTo>
                <a:cubicBezTo>
                  <a:pt x="1357" y="9853"/>
                  <a:pt x="1350" y="9858"/>
                  <a:pt x="1416" y="9877"/>
                </a:cubicBezTo>
                <a:cubicBezTo>
                  <a:pt x="1461" y="9890"/>
                  <a:pt x="1495" y="9913"/>
                  <a:pt x="1491" y="9929"/>
                </a:cubicBezTo>
                <a:cubicBezTo>
                  <a:pt x="1488" y="9944"/>
                  <a:pt x="1529" y="9974"/>
                  <a:pt x="1584" y="9994"/>
                </a:cubicBezTo>
                <a:cubicBezTo>
                  <a:pt x="1718" y="10045"/>
                  <a:pt x="1713" y="10090"/>
                  <a:pt x="1568" y="10141"/>
                </a:cubicBezTo>
                <a:cubicBezTo>
                  <a:pt x="1501" y="10165"/>
                  <a:pt x="1446" y="10199"/>
                  <a:pt x="1446" y="10216"/>
                </a:cubicBezTo>
                <a:cubicBezTo>
                  <a:pt x="1446" y="10234"/>
                  <a:pt x="1376" y="10273"/>
                  <a:pt x="1291" y="10303"/>
                </a:cubicBezTo>
                <a:cubicBezTo>
                  <a:pt x="1206" y="10333"/>
                  <a:pt x="1149" y="10371"/>
                  <a:pt x="1163" y="10387"/>
                </a:cubicBezTo>
                <a:cubicBezTo>
                  <a:pt x="1176" y="10404"/>
                  <a:pt x="1147" y="10425"/>
                  <a:pt x="1097" y="10435"/>
                </a:cubicBezTo>
                <a:cubicBezTo>
                  <a:pt x="1032" y="10448"/>
                  <a:pt x="1007" y="10478"/>
                  <a:pt x="1013" y="10541"/>
                </a:cubicBezTo>
                <a:cubicBezTo>
                  <a:pt x="1019" y="10615"/>
                  <a:pt x="1005" y="10628"/>
                  <a:pt x="921" y="10619"/>
                </a:cubicBezTo>
                <a:cubicBezTo>
                  <a:pt x="817" y="10608"/>
                  <a:pt x="783" y="10658"/>
                  <a:pt x="867" y="10697"/>
                </a:cubicBezTo>
                <a:cubicBezTo>
                  <a:pt x="900" y="10712"/>
                  <a:pt x="898" y="10732"/>
                  <a:pt x="863" y="10763"/>
                </a:cubicBezTo>
                <a:cubicBezTo>
                  <a:pt x="835" y="10788"/>
                  <a:pt x="826" y="10825"/>
                  <a:pt x="842" y="10844"/>
                </a:cubicBezTo>
                <a:cubicBezTo>
                  <a:pt x="870" y="10877"/>
                  <a:pt x="617" y="10968"/>
                  <a:pt x="542" y="10952"/>
                </a:cubicBezTo>
                <a:cubicBezTo>
                  <a:pt x="524" y="10948"/>
                  <a:pt x="474" y="10984"/>
                  <a:pt x="433" y="11031"/>
                </a:cubicBezTo>
                <a:cubicBezTo>
                  <a:pt x="373" y="11098"/>
                  <a:pt x="368" y="11130"/>
                  <a:pt x="407" y="11177"/>
                </a:cubicBezTo>
                <a:cubicBezTo>
                  <a:pt x="435" y="11210"/>
                  <a:pt x="447" y="11278"/>
                  <a:pt x="435" y="11328"/>
                </a:cubicBezTo>
                <a:cubicBezTo>
                  <a:pt x="414" y="11416"/>
                  <a:pt x="417" y="11419"/>
                  <a:pt x="592" y="11401"/>
                </a:cubicBezTo>
                <a:cubicBezTo>
                  <a:pt x="711" y="11390"/>
                  <a:pt x="788" y="11397"/>
                  <a:pt x="820" y="11426"/>
                </a:cubicBezTo>
                <a:cubicBezTo>
                  <a:pt x="872" y="11473"/>
                  <a:pt x="853" y="11488"/>
                  <a:pt x="641" y="11567"/>
                </a:cubicBezTo>
                <a:cubicBezTo>
                  <a:pt x="537" y="11606"/>
                  <a:pt x="537" y="11608"/>
                  <a:pt x="630" y="11596"/>
                </a:cubicBezTo>
                <a:cubicBezTo>
                  <a:pt x="742" y="11580"/>
                  <a:pt x="786" y="11617"/>
                  <a:pt x="803" y="11738"/>
                </a:cubicBezTo>
                <a:cubicBezTo>
                  <a:pt x="820" y="11857"/>
                  <a:pt x="754" y="11925"/>
                  <a:pt x="613" y="11934"/>
                </a:cubicBezTo>
                <a:cubicBezTo>
                  <a:pt x="439" y="11945"/>
                  <a:pt x="380" y="11997"/>
                  <a:pt x="480" y="12051"/>
                </a:cubicBezTo>
                <a:cubicBezTo>
                  <a:pt x="546" y="12087"/>
                  <a:pt x="549" y="12101"/>
                  <a:pt x="500" y="12131"/>
                </a:cubicBezTo>
                <a:cubicBezTo>
                  <a:pt x="467" y="12151"/>
                  <a:pt x="380" y="12173"/>
                  <a:pt x="308" y="12179"/>
                </a:cubicBezTo>
                <a:cubicBezTo>
                  <a:pt x="236" y="12185"/>
                  <a:pt x="171" y="12207"/>
                  <a:pt x="161" y="12229"/>
                </a:cubicBezTo>
                <a:cubicBezTo>
                  <a:pt x="150" y="12253"/>
                  <a:pt x="176" y="12261"/>
                  <a:pt x="231" y="12250"/>
                </a:cubicBezTo>
                <a:cubicBezTo>
                  <a:pt x="327" y="12232"/>
                  <a:pt x="398" y="12306"/>
                  <a:pt x="396" y="12423"/>
                </a:cubicBezTo>
                <a:cubicBezTo>
                  <a:pt x="395" y="12466"/>
                  <a:pt x="360" y="12493"/>
                  <a:pt x="294" y="12500"/>
                </a:cubicBezTo>
                <a:cubicBezTo>
                  <a:pt x="238" y="12505"/>
                  <a:pt x="202" y="12523"/>
                  <a:pt x="214" y="12538"/>
                </a:cubicBezTo>
                <a:cubicBezTo>
                  <a:pt x="227" y="12553"/>
                  <a:pt x="190" y="12588"/>
                  <a:pt x="132" y="12616"/>
                </a:cubicBezTo>
                <a:cubicBezTo>
                  <a:pt x="74" y="12644"/>
                  <a:pt x="16" y="12695"/>
                  <a:pt x="5" y="12728"/>
                </a:cubicBezTo>
                <a:cubicBezTo>
                  <a:pt x="-14" y="12780"/>
                  <a:pt x="13" y="12788"/>
                  <a:pt x="212" y="12788"/>
                </a:cubicBezTo>
                <a:cubicBezTo>
                  <a:pt x="384" y="12788"/>
                  <a:pt x="440" y="12800"/>
                  <a:pt x="440" y="12838"/>
                </a:cubicBezTo>
                <a:cubicBezTo>
                  <a:pt x="440" y="12869"/>
                  <a:pt x="382" y="12894"/>
                  <a:pt x="283" y="12904"/>
                </a:cubicBezTo>
                <a:cubicBezTo>
                  <a:pt x="184" y="12915"/>
                  <a:pt x="126" y="12939"/>
                  <a:pt x="125" y="12971"/>
                </a:cubicBezTo>
                <a:cubicBezTo>
                  <a:pt x="124" y="12998"/>
                  <a:pt x="108" y="13039"/>
                  <a:pt x="88" y="13062"/>
                </a:cubicBezTo>
                <a:cubicBezTo>
                  <a:pt x="66" y="13088"/>
                  <a:pt x="79" y="13104"/>
                  <a:pt x="122" y="13104"/>
                </a:cubicBezTo>
                <a:cubicBezTo>
                  <a:pt x="160" y="13104"/>
                  <a:pt x="213" y="13134"/>
                  <a:pt x="240" y="13171"/>
                </a:cubicBezTo>
                <a:lnTo>
                  <a:pt x="287" y="13238"/>
                </a:lnTo>
                <a:lnTo>
                  <a:pt x="403" y="13171"/>
                </a:lnTo>
                <a:cubicBezTo>
                  <a:pt x="467" y="13134"/>
                  <a:pt x="563" y="13104"/>
                  <a:pt x="619" y="13104"/>
                </a:cubicBezTo>
                <a:cubicBezTo>
                  <a:pt x="737" y="13104"/>
                  <a:pt x="850" y="13185"/>
                  <a:pt x="777" y="13219"/>
                </a:cubicBezTo>
                <a:cubicBezTo>
                  <a:pt x="681" y="13262"/>
                  <a:pt x="780" y="13298"/>
                  <a:pt x="916" y="13269"/>
                </a:cubicBezTo>
                <a:cubicBezTo>
                  <a:pt x="1121" y="13225"/>
                  <a:pt x="1158" y="13264"/>
                  <a:pt x="1017" y="13373"/>
                </a:cubicBezTo>
                <a:cubicBezTo>
                  <a:pt x="884" y="13477"/>
                  <a:pt x="910" y="13494"/>
                  <a:pt x="1088" y="13420"/>
                </a:cubicBezTo>
                <a:cubicBezTo>
                  <a:pt x="1186" y="13380"/>
                  <a:pt x="1211" y="13381"/>
                  <a:pt x="1279" y="13426"/>
                </a:cubicBezTo>
                <a:cubicBezTo>
                  <a:pt x="1322" y="13455"/>
                  <a:pt x="1357" y="13499"/>
                  <a:pt x="1357" y="13524"/>
                </a:cubicBezTo>
                <a:cubicBezTo>
                  <a:pt x="1357" y="13548"/>
                  <a:pt x="1395" y="13569"/>
                  <a:pt x="1441" y="13569"/>
                </a:cubicBezTo>
                <a:cubicBezTo>
                  <a:pt x="1487" y="13569"/>
                  <a:pt x="1548" y="13589"/>
                  <a:pt x="1575" y="13613"/>
                </a:cubicBezTo>
                <a:cubicBezTo>
                  <a:pt x="1613" y="13647"/>
                  <a:pt x="1601" y="13674"/>
                  <a:pt x="1525" y="13725"/>
                </a:cubicBezTo>
                <a:cubicBezTo>
                  <a:pt x="1470" y="13762"/>
                  <a:pt x="1394" y="13802"/>
                  <a:pt x="1357" y="13813"/>
                </a:cubicBezTo>
                <a:cubicBezTo>
                  <a:pt x="1320" y="13825"/>
                  <a:pt x="1335" y="13828"/>
                  <a:pt x="1391" y="13821"/>
                </a:cubicBezTo>
                <a:cubicBezTo>
                  <a:pt x="1502" y="13805"/>
                  <a:pt x="1558" y="13847"/>
                  <a:pt x="1508" y="13907"/>
                </a:cubicBezTo>
                <a:cubicBezTo>
                  <a:pt x="1490" y="13929"/>
                  <a:pt x="1472" y="14000"/>
                  <a:pt x="1467" y="14065"/>
                </a:cubicBezTo>
                <a:cubicBezTo>
                  <a:pt x="1463" y="14130"/>
                  <a:pt x="1454" y="14190"/>
                  <a:pt x="1446" y="14200"/>
                </a:cubicBezTo>
                <a:cubicBezTo>
                  <a:pt x="1439" y="14209"/>
                  <a:pt x="1431" y="14238"/>
                  <a:pt x="1428" y="14265"/>
                </a:cubicBezTo>
                <a:cubicBezTo>
                  <a:pt x="1426" y="14292"/>
                  <a:pt x="1362" y="14323"/>
                  <a:pt x="1286" y="14334"/>
                </a:cubicBezTo>
                <a:cubicBezTo>
                  <a:pt x="1097" y="14363"/>
                  <a:pt x="1039" y="14394"/>
                  <a:pt x="1053" y="14459"/>
                </a:cubicBezTo>
                <a:cubicBezTo>
                  <a:pt x="1063" y="14500"/>
                  <a:pt x="1027" y="14518"/>
                  <a:pt x="919" y="14525"/>
                </a:cubicBezTo>
                <a:cubicBezTo>
                  <a:pt x="823" y="14532"/>
                  <a:pt x="749" y="14564"/>
                  <a:pt x="701" y="14619"/>
                </a:cubicBezTo>
                <a:cubicBezTo>
                  <a:pt x="612" y="14720"/>
                  <a:pt x="673" y="14790"/>
                  <a:pt x="806" y="14737"/>
                </a:cubicBezTo>
                <a:cubicBezTo>
                  <a:pt x="917" y="14693"/>
                  <a:pt x="1200" y="14736"/>
                  <a:pt x="1200" y="14797"/>
                </a:cubicBezTo>
                <a:cubicBezTo>
                  <a:pt x="1200" y="14824"/>
                  <a:pt x="1136" y="14854"/>
                  <a:pt x="1052" y="14867"/>
                </a:cubicBezTo>
                <a:cubicBezTo>
                  <a:pt x="870" y="14895"/>
                  <a:pt x="832" y="14920"/>
                  <a:pt x="900" y="14970"/>
                </a:cubicBezTo>
                <a:cubicBezTo>
                  <a:pt x="937" y="14998"/>
                  <a:pt x="938" y="15021"/>
                  <a:pt x="902" y="15053"/>
                </a:cubicBezTo>
                <a:cubicBezTo>
                  <a:pt x="865" y="15086"/>
                  <a:pt x="873" y="15098"/>
                  <a:pt x="937" y="15101"/>
                </a:cubicBezTo>
                <a:cubicBezTo>
                  <a:pt x="983" y="15104"/>
                  <a:pt x="1046" y="15108"/>
                  <a:pt x="1076" y="15110"/>
                </a:cubicBezTo>
                <a:cubicBezTo>
                  <a:pt x="1106" y="15112"/>
                  <a:pt x="1166" y="15139"/>
                  <a:pt x="1209" y="15171"/>
                </a:cubicBezTo>
                <a:cubicBezTo>
                  <a:pt x="1282" y="15225"/>
                  <a:pt x="1287" y="15223"/>
                  <a:pt x="1332" y="15122"/>
                </a:cubicBezTo>
                <a:cubicBezTo>
                  <a:pt x="1358" y="15064"/>
                  <a:pt x="1432" y="14994"/>
                  <a:pt x="1497" y="14967"/>
                </a:cubicBezTo>
                <a:cubicBezTo>
                  <a:pt x="1624" y="14914"/>
                  <a:pt x="1641" y="14918"/>
                  <a:pt x="1944" y="15099"/>
                </a:cubicBezTo>
                <a:cubicBezTo>
                  <a:pt x="2041" y="15157"/>
                  <a:pt x="2079" y="15163"/>
                  <a:pt x="2158" y="15132"/>
                </a:cubicBezTo>
                <a:cubicBezTo>
                  <a:pt x="2292" y="15078"/>
                  <a:pt x="2366" y="15121"/>
                  <a:pt x="2273" y="15197"/>
                </a:cubicBezTo>
                <a:cubicBezTo>
                  <a:pt x="2204" y="15254"/>
                  <a:pt x="2206" y="15257"/>
                  <a:pt x="2280" y="15249"/>
                </a:cubicBezTo>
                <a:cubicBezTo>
                  <a:pt x="2324" y="15244"/>
                  <a:pt x="2367" y="15223"/>
                  <a:pt x="2377" y="15201"/>
                </a:cubicBezTo>
                <a:cubicBezTo>
                  <a:pt x="2386" y="15180"/>
                  <a:pt x="2473" y="15133"/>
                  <a:pt x="2570" y="15098"/>
                </a:cubicBezTo>
                <a:cubicBezTo>
                  <a:pt x="2794" y="15018"/>
                  <a:pt x="2853" y="15074"/>
                  <a:pt x="2670" y="15195"/>
                </a:cubicBezTo>
                <a:cubicBezTo>
                  <a:pt x="2537" y="15283"/>
                  <a:pt x="2527" y="15356"/>
                  <a:pt x="2639" y="15406"/>
                </a:cubicBezTo>
                <a:cubicBezTo>
                  <a:pt x="2673" y="15420"/>
                  <a:pt x="2700" y="15446"/>
                  <a:pt x="2700" y="15464"/>
                </a:cubicBezTo>
                <a:cubicBezTo>
                  <a:pt x="2700" y="15481"/>
                  <a:pt x="2738" y="15523"/>
                  <a:pt x="2785" y="15558"/>
                </a:cubicBezTo>
                <a:cubicBezTo>
                  <a:pt x="2869" y="15621"/>
                  <a:pt x="2873" y="15621"/>
                  <a:pt x="2949" y="15559"/>
                </a:cubicBezTo>
                <a:cubicBezTo>
                  <a:pt x="2991" y="15525"/>
                  <a:pt x="3042" y="15504"/>
                  <a:pt x="3062" y="15514"/>
                </a:cubicBezTo>
                <a:cubicBezTo>
                  <a:pt x="3082" y="15523"/>
                  <a:pt x="3132" y="15493"/>
                  <a:pt x="3172" y="15447"/>
                </a:cubicBezTo>
                <a:cubicBezTo>
                  <a:pt x="3240" y="15371"/>
                  <a:pt x="3252" y="15368"/>
                  <a:pt x="3344" y="15413"/>
                </a:cubicBezTo>
                <a:cubicBezTo>
                  <a:pt x="3399" y="15440"/>
                  <a:pt x="3459" y="15452"/>
                  <a:pt x="3476" y="15440"/>
                </a:cubicBezTo>
                <a:cubicBezTo>
                  <a:pt x="3515" y="15411"/>
                  <a:pt x="3728" y="15558"/>
                  <a:pt x="3774" y="15644"/>
                </a:cubicBezTo>
                <a:cubicBezTo>
                  <a:pt x="3803" y="15700"/>
                  <a:pt x="3814" y="15691"/>
                  <a:pt x="3841" y="15586"/>
                </a:cubicBezTo>
                <a:cubicBezTo>
                  <a:pt x="3885" y="15417"/>
                  <a:pt x="3932" y="15405"/>
                  <a:pt x="4095" y="15524"/>
                </a:cubicBezTo>
                <a:cubicBezTo>
                  <a:pt x="4229" y="15621"/>
                  <a:pt x="4311" y="15633"/>
                  <a:pt x="4311" y="15554"/>
                </a:cubicBezTo>
                <a:cubicBezTo>
                  <a:pt x="4311" y="15497"/>
                  <a:pt x="4447" y="15398"/>
                  <a:pt x="4505" y="15413"/>
                </a:cubicBezTo>
                <a:cubicBezTo>
                  <a:pt x="4534" y="15420"/>
                  <a:pt x="4591" y="15391"/>
                  <a:pt x="4634" y="15347"/>
                </a:cubicBezTo>
                <a:cubicBezTo>
                  <a:pt x="4707" y="15272"/>
                  <a:pt x="4707" y="15265"/>
                  <a:pt x="4620" y="15182"/>
                </a:cubicBezTo>
                <a:lnTo>
                  <a:pt x="4528" y="15096"/>
                </a:lnTo>
                <a:lnTo>
                  <a:pt x="4691" y="14968"/>
                </a:lnTo>
                <a:cubicBezTo>
                  <a:pt x="4851" y="14843"/>
                  <a:pt x="4860" y="14840"/>
                  <a:pt x="4986" y="14887"/>
                </a:cubicBezTo>
                <a:cubicBezTo>
                  <a:pt x="5125" y="14938"/>
                  <a:pt x="5149" y="14978"/>
                  <a:pt x="5065" y="15016"/>
                </a:cubicBezTo>
                <a:cubicBezTo>
                  <a:pt x="4991" y="15050"/>
                  <a:pt x="5196" y="15103"/>
                  <a:pt x="5302" y="15078"/>
                </a:cubicBezTo>
                <a:cubicBezTo>
                  <a:pt x="5408" y="15053"/>
                  <a:pt x="5480" y="15179"/>
                  <a:pt x="5424" y="15289"/>
                </a:cubicBezTo>
                <a:cubicBezTo>
                  <a:pt x="5373" y="15389"/>
                  <a:pt x="5371" y="15385"/>
                  <a:pt x="5473" y="15405"/>
                </a:cubicBezTo>
                <a:cubicBezTo>
                  <a:pt x="5536" y="15417"/>
                  <a:pt x="5555" y="15443"/>
                  <a:pt x="5542" y="15496"/>
                </a:cubicBezTo>
                <a:cubicBezTo>
                  <a:pt x="5531" y="15537"/>
                  <a:pt x="5541" y="15596"/>
                  <a:pt x="5564" y="15628"/>
                </a:cubicBezTo>
                <a:cubicBezTo>
                  <a:pt x="5587" y="15660"/>
                  <a:pt x="5593" y="15696"/>
                  <a:pt x="5577" y="15708"/>
                </a:cubicBezTo>
                <a:cubicBezTo>
                  <a:pt x="5560" y="15720"/>
                  <a:pt x="5540" y="15761"/>
                  <a:pt x="5532" y="15800"/>
                </a:cubicBezTo>
                <a:cubicBezTo>
                  <a:pt x="5512" y="15898"/>
                  <a:pt x="5435" y="15960"/>
                  <a:pt x="5333" y="15960"/>
                </a:cubicBezTo>
                <a:cubicBezTo>
                  <a:pt x="5254" y="15960"/>
                  <a:pt x="5253" y="15965"/>
                  <a:pt x="5318" y="16038"/>
                </a:cubicBezTo>
                <a:cubicBezTo>
                  <a:pt x="5380" y="16109"/>
                  <a:pt x="5381" y="16120"/>
                  <a:pt x="5316" y="16160"/>
                </a:cubicBezTo>
                <a:cubicBezTo>
                  <a:pt x="5252" y="16200"/>
                  <a:pt x="5254" y="16208"/>
                  <a:pt x="5335" y="16240"/>
                </a:cubicBezTo>
                <a:cubicBezTo>
                  <a:pt x="5384" y="16260"/>
                  <a:pt x="5427" y="16290"/>
                  <a:pt x="5431" y="16309"/>
                </a:cubicBezTo>
                <a:cubicBezTo>
                  <a:pt x="5435" y="16327"/>
                  <a:pt x="5457" y="16361"/>
                  <a:pt x="5483" y="16383"/>
                </a:cubicBezTo>
                <a:cubicBezTo>
                  <a:pt x="5517" y="16413"/>
                  <a:pt x="5502" y="16431"/>
                  <a:pt x="5427" y="16452"/>
                </a:cubicBezTo>
                <a:cubicBezTo>
                  <a:pt x="5359" y="16471"/>
                  <a:pt x="5342" y="16488"/>
                  <a:pt x="5378" y="16505"/>
                </a:cubicBezTo>
                <a:cubicBezTo>
                  <a:pt x="5407" y="16518"/>
                  <a:pt x="5416" y="16546"/>
                  <a:pt x="5397" y="16568"/>
                </a:cubicBezTo>
                <a:cubicBezTo>
                  <a:pt x="5307" y="16675"/>
                  <a:pt x="5344" y="16699"/>
                  <a:pt x="5563" y="16680"/>
                </a:cubicBezTo>
                <a:cubicBezTo>
                  <a:pt x="5800" y="16659"/>
                  <a:pt x="5859" y="16677"/>
                  <a:pt x="5781" y="16747"/>
                </a:cubicBezTo>
                <a:cubicBezTo>
                  <a:pt x="5741" y="16782"/>
                  <a:pt x="5750" y="16814"/>
                  <a:pt x="5825" y="16890"/>
                </a:cubicBezTo>
                <a:lnTo>
                  <a:pt x="5923" y="16987"/>
                </a:lnTo>
                <a:lnTo>
                  <a:pt x="5786" y="17039"/>
                </a:lnTo>
                <a:cubicBezTo>
                  <a:pt x="5709" y="17069"/>
                  <a:pt x="5663" y="17108"/>
                  <a:pt x="5680" y="17128"/>
                </a:cubicBezTo>
                <a:cubicBezTo>
                  <a:pt x="5697" y="17148"/>
                  <a:pt x="5636" y="17211"/>
                  <a:pt x="5544" y="17268"/>
                </a:cubicBezTo>
                <a:cubicBezTo>
                  <a:pt x="5394" y="17362"/>
                  <a:pt x="5383" y="17379"/>
                  <a:pt x="5425" y="17462"/>
                </a:cubicBezTo>
                <a:cubicBezTo>
                  <a:pt x="5466" y="17540"/>
                  <a:pt x="5455" y="17565"/>
                  <a:pt x="5350" y="17647"/>
                </a:cubicBezTo>
                <a:cubicBezTo>
                  <a:pt x="5283" y="17700"/>
                  <a:pt x="5195" y="17752"/>
                  <a:pt x="5156" y="17763"/>
                </a:cubicBezTo>
                <a:cubicBezTo>
                  <a:pt x="5081" y="17782"/>
                  <a:pt x="5074" y="17858"/>
                  <a:pt x="5136" y="17961"/>
                </a:cubicBezTo>
                <a:cubicBezTo>
                  <a:pt x="5158" y="17998"/>
                  <a:pt x="5145" y="18050"/>
                  <a:pt x="5100" y="18101"/>
                </a:cubicBezTo>
                <a:cubicBezTo>
                  <a:pt x="5060" y="18146"/>
                  <a:pt x="5027" y="18187"/>
                  <a:pt x="5027" y="18193"/>
                </a:cubicBezTo>
                <a:cubicBezTo>
                  <a:pt x="5027" y="18215"/>
                  <a:pt x="5230" y="18201"/>
                  <a:pt x="5284" y="18175"/>
                </a:cubicBezTo>
                <a:cubicBezTo>
                  <a:pt x="5322" y="18157"/>
                  <a:pt x="5355" y="18177"/>
                  <a:pt x="5386" y="18238"/>
                </a:cubicBezTo>
                <a:cubicBezTo>
                  <a:pt x="5412" y="18288"/>
                  <a:pt x="5462" y="18345"/>
                  <a:pt x="5497" y="18365"/>
                </a:cubicBezTo>
                <a:cubicBezTo>
                  <a:pt x="5575" y="18409"/>
                  <a:pt x="5562" y="18494"/>
                  <a:pt x="5463" y="18575"/>
                </a:cubicBezTo>
                <a:cubicBezTo>
                  <a:pt x="5393" y="18633"/>
                  <a:pt x="5396" y="18636"/>
                  <a:pt x="5546" y="18632"/>
                </a:cubicBezTo>
                <a:cubicBezTo>
                  <a:pt x="5646" y="18630"/>
                  <a:pt x="5717" y="18647"/>
                  <a:pt x="5743" y="18680"/>
                </a:cubicBezTo>
                <a:cubicBezTo>
                  <a:pt x="5778" y="18724"/>
                  <a:pt x="5785" y="18722"/>
                  <a:pt x="5786" y="18662"/>
                </a:cubicBezTo>
                <a:cubicBezTo>
                  <a:pt x="5787" y="18624"/>
                  <a:pt x="5817" y="18574"/>
                  <a:pt x="5852" y="18552"/>
                </a:cubicBezTo>
                <a:cubicBezTo>
                  <a:pt x="5904" y="18521"/>
                  <a:pt x="5930" y="18529"/>
                  <a:pt x="5990" y="18597"/>
                </a:cubicBezTo>
                <a:cubicBezTo>
                  <a:pt x="6054" y="18669"/>
                  <a:pt x="6080" y="18676"/>
                  <a:pt x="6158" y="18645"/>
                </a:cubicBezTo>
                <a:cubicBezTo>
                  <a:pt x="6233" y="18615"/>
                  <a:pt x="6261" y="18620"/>
                  <a:pt x="6308" y="18668"/>
                </a:cubicBezTo>
                <a:cubicBezTo>
                  <a:pt x="6340" y="18700"/>
                  <a:pt x="6356" y="18740"/>
                  <a:pt x="6343" y="18756"/>
                </a:cubicBezTo>
                <a:cubicBezTo>
                  <a:pt x="6330" y="18772"/>
                  <a:pt x="6345" y="18781"/>
                  <a:pt x="6378" y="18776"/>
                </a:cubicBezTo>
                <a:cubicBezTo>
                  <a:pt x="6411" y="18771"/>
                  <a:pt x="6437" y="18789"/>
                  <a:pt x="6437" y="18816"/>
                </a:cubicBezTo>
                <a:cubicBezTo>
                  <a:pt x="6437" y="18843"/>
                  <a:pt x="6474" y="18878"/>
                  <a:pt x="6521" y="18892"/>
                </a:cubicBezTo>
                <a:cubicBezTo>
                  <a:pt x="6598" y="18915"/>
                  <a:pt x="6600" y="18922"/>
                  <a:pt x="6536" y="18975"/>
                </a:cubicBezTo>
                <a:cubicBezTo>
                  <a:pt x="6483" y="19018"/>
                  <a:pt x="6478" y="19047"/>
                  <a:pt x="6512" y="19093"/>
                </a:cubicBezTo>
                <a:cubicBezTo>
                  <a:pt x="6579" y="19182"/>
                  <a:pt x="6475" y="19255"/>
                  <a:pt x="6396" y="19175"/>
                </a:cubicBezTo>
                <a:cubicBezTo>
                  <a:pt x="6361" y="19140"/>
                  <a:pt x="6306" y="19124"/>
                  <a:pt x="6248" y="19136"/>
                </a:cubicBezTo>
                <a:cubicBezTo>
                  <a:pt x="6149" y="19155"/>
                  <a:pt x="6082" y="19268"/>
                  <a:pt x="6151" y="19300"/>
                </a:cubicBezTo>
                <a:cubicBezTo>
                  <a:pt x="6174" y="19310"/>
                  <a:pt x="6180" y="19334"/>
                  <a:pt x="6165" y="19352"/>
                </a:cubicBezTo>
                <a:cubicBezTo>
                  <a:pt x="6150" y="19370"/>
                  <a:pt x="6150" y="19406"/>
                  <a:pt x="6164" y="19434"/>
                </a:cubicBezTo>
                <a:cubicBezTo>
                  <a:pt x="6185" y="19475"/>
                  <a:pt x="6224" y="19468"/>
                  <a:pt x="6395" y="19394"/>
                </a:cubicBezTo>
                <a:cubicBezTo>
                  <a:pt x="6545" y="19329"/>
                  <a:pt x="6613" y="19315"/>
                  <a:pt x="6649" y="19342"/>
                </a:cubicBezTo>
                <a:cubicBezTo>
                  <a:pt x="6686" y="19369"/>
                  <a:pt x="6677" y="19397"/>
                  <a:pt x="6617" y="19446"/>
                </a:cubicBezTo>
                <a:cubicBezTo>
                  <a:pt x="6551" y="19501"/>
                  <a:pt x="6547" y="19521"/>
                  <a:pt x="6593" y="19562"/>
                </a:cubicBezTo>
                <a:cubicBezTo>
                  <a:pt x="6624" y="19590"/>
                  <a:pt x="6684" y="19613"/>
                  <a:pt x="6726" y="19613"/>
                </a:cubicBezTo>
                <a:cubicBezTo>
                  <a:pt x="6838" y="19613"/>
                  <a:pt x="6858" y="19640"/>
                  <a:pt x="6820" y="19740"/>
                </a:cubicBezTo>
                <a:cubicBezTo>
                  <a:pt x="6778" y="19851"/>
                  <a:pt x="6906" y="20032"/>
                  <a:pt x="6985" y="19973"/>
                </a:cubicBezTo>
                <a:cubicBezTo>
                  <a:pt x="7076" y="19905"/>
                  <a:pt x="7337" y="19911"/>
                  <a:pt x="7424" y="19982"/>
                </a:cubicBezTo>
                <a:cubicBezTo>
                  <a:pt x="7485" y="20032"/>
                  <a:pt x="7492" y="20055"/>
                  <a:pt x="7452" y="20085"/>
                </a:cubicBezTo>
                <a:cubicBezTo>
                  <a:pt x="7383" y="20137"/>
                  <a:pt x="7384" y="20247"/>
                  <a:pt x="7453" y="20236"/>
                </a:cubicBezTo>
                <a:cubicBezTo>
                  <a:pt x="7483" y="20231"/>
                  <a:pt x="7529" y="20262"/>
                  <a:pt x="7554" y="20303"/>
                </a:cubicBezTo>
                <a:cubicBezTo>
                  <a:pt x="7580" y="20345"/>
                  <a:pt x="7632" y="20375"/>
                  <a:pt x="7673" y="20370"/>
                </a:cubicBezTo>
                <a:cubicBezTo>
                  <a:pt x="7714" y="20365"/>
                  <a:pt x="7786" y="20386"/>
                  <a:pt x="7832" y="20418"/>
                </a:cubicBezTo>
                <a:cubicBezTo>
                  <a:pt x="7913" y="20472"/>
                  <a:pt x="7918" y="20471"/>
                  <a:pt x="7925" y="20404"/>
                </a:cubicBezTo>
                <a:cubicBezTo>
                  <a:pt x="7929" y="20365"/>
                  <a:pt x="7947" y="20323"/>
                  <a:pt x="7967" y="20309"/>
                </a:cubicBezTo>
                <a:cubicBezTo>
                  <a:pt x="8040" y="20257"/>
                  <a:pt x="8237" y="20264"/>
                  <a:pt x="8357" y="20322"/>
                </a:cubicBezTo>
                <a:cubicBezTo>
                  <a:pt x="8470" y="20377"/>
                  <a:pt x="8487" y="20378"/>
                  <a:pt x="8558" y="20330"/>
                </a:cubicBezTo>
                <a:cubicBezTo>
                  <a:pt x="8601" y="20302"/>
                  <a:pt x="8661" y="20277"/>
                  <a:pt x="8690" y="20277"/>
                </a:cubicBezTo>
                <a:cubicBezTo>
                  <a:pt x="8719" y="20277"/>
                  <a:pt x="8742" y="20249"/>
                  <a:pt x="8742" y="20213"/>
                </a:cubicBezTo>
                <a:cubicBezTo>
                  <a:pt x="8742" y="20109"/>
                  <a:pt x="8816" y="20104"/>
                  <a:pt x="8919" y="20201"/>
                </a:cubicBezTo>
                <a:cubicBezTo>
                  <a:pt x="8977" y="20255"/>
                  <a:pt x="9006" y="20318"/>
                  <a:pt x="8992" y="20360"/>
                </a:cubicBezTo>
                <a:cubicBezTo>
                  <a:pt x="8960" y="20455"/>
                  <a:pt x="9027" y="20637"/>
                  <a:pt x="9073" y="20582"/>
                </a:cubicBezTo>
                <a:cubicBezTo>
                  <a:pt x="9097" y="20553"/>
                  <a:pt x="9125" y="20550"/>
                  <a:pt x="9162" y="20573"/>
                </a:cubicBezTo>
                <a:cubicBezTo>
                  <a:pt x="9202" y="20598"/>
                  <a:pt x="9278" y="20566"/>
                  <a:pt x="9438" y="20459"/>
                </a:cubicBezTo>
                <a:cubicBezTo>
                  <a:pt x="9637" y="20325"/>
                  <a:pt x="9651" y="20308"/>
                  <a:pt x="9578" y="20275"/>
                </a:cubicBezTo>
                <a:cubicBezTo>
                  <a:pt x="9515" y="20247"/>
                  <a:pt x="9509" y="20229"/>
                  <a:pt x="9548" y="20193"/>
                </a:cubicBezTo>
                <a:cubicBezTo>
                  <a:pt x="9577" y="20168"/>
                  <a:pt x="9587" y="20133"/>
                  <a:pt x="9572" y="20116"/>
                </a:cubicBezTo>
                <a:cubicBezTo>
                  <a:pt x="9528" y="20062"/>
                  <a:pt x="9732" y="19974"/>
                  <a:pt x="9802" y="20017"/>
                </a:cubicBezTo>
                <a:cubicBezTo>
                  <a:pt x="9834" y="20037"/>
                  <a:pt x="9860" y="20070"/>
                  <a:pt x="9860" y="20092"/>
                </a:cubicBezTo>
                <a:cubicBezTo>
                  <a:pt x="9860" y="20152"/>
                  <a:pt x="10099" y="20134"/>
                  <a:pt x="10165" y="20069"/>
                </a:cubicBezTo>
                <a:cubicBezTo>
                  <a:pt x="10232" y="20002"/>
                  <a:pt x="10307" y="20021"/>
                  <a:pt x="10309" y="20105"/>
                </a:cubicBezTo>
                <a:cubicBezTo>
                  <a:pt x="10312" y="20187"/>
                  <a:pt x="10466" y="20311"/>
                  <a:pt x="10565" y="20311"/>
                </a:cubicBezTo>
                <a:cubicBezTo>
                  <a:pt x="10689" y="20311"/>
                  <a:pt x="10711" y="20339"/>
                  <a:pt x="10662" y="20435"/>
                </a:cubicBezTo>
                <a:cubicBezTo>
                  <a:pt x="10624" y="20508"/>
                  <a:pt x="10628" y="20514"/>
                  <a:pt x="10686" y="20479"/>
                </a:cubicBezTo>
                <a:cubicBezTo>
                  <a:pt x="10761" y="20432"/>
                  <a:pt x="10845" y="20458"/>
                  <a:pt x="10845" y="20527"/>
                </a:cubicBezTo>
                <a:cubicBezTo>
                  <a:pt x="10845" y="20552"/>
                  <a:pt x="10890" y="20583"/>
                  <a:pt x="10946" y="20595"/>
                </a:cubicBezTo>
                <a:cubicBezTo>
                  <a:pt x="11136" y="20638"/>
                  <a:pt x="11245" y="20775"/>
                  <a:pt x="11246" y="20975"/>
                </a:cubicBezTo>
                <a:cubicBezTo>
                  <a:pt x="11247" y="21075"/>
                  <a:pt x="11226" y="21214"/>
                  <a:pt x="11200" y="21284"/>
                </a:cubicBezTo>
                <a:cubicBezTo>
                  <a:pt x="11148" y="21423"/>
                  <a:pt x="11188" y="21488"/>
                  <a:pt x="11358" y="21543"/>
                </a:cubicBezTo>
                <a:cubicBezTo>
                  <a:pt x="11480" y="21582"/>
                  <a:pt x="11884" y="21556"/>
                  <a:pt x="12003" y="21501"/>
                </a:cubicBezTo>
                <a:cubicBezTo>
                  <a:pt x="12064" y="21473"/>
                  <a:pt x="12089" y="21439"/>
                  <a:pt x="12069" y="21407"/>
                </a:cubicBezTo>
                <a:cubicBezTo>
                  <a:pt x="12052" y="21379"/>
                  <a:pt x="12029" y="21160"/>
                  <a:pt x="12018" y="20920"/>
                </a:cubicBezTo>
                <a:lnTo>
                  <a:pt x="12000" y="20483"/>
                </a:lnTo>
                <a:lnTo>
                  <a:pt x="12217" y="20403"/>
                </a:lnTo>
                <a:cubicBezTo>
                  <a:pt x="12336" y="20359"/>
                  <a:pt x="12459" y="20328"/>
                  <a:pt x="12490" y="20336"/>
                </a:cubicBezTo>
                <a:cubicBezTo>
                  <a:pt x="12520" y="20343"/>
                  <a:pt x="12546" y="20327"/>
                  <a:pt x="12546" y="20299"/>
                </a:cubicBezTo>
                <a:cubicBezTo>
                  <a:pt x="12546" y="20222"/>
                  <a:pt x="12632" y="20199"/>
                  <a:pt x="12716" y="20254"/>
                </a:cubicBezTo>
                <a:cubicBezTo>
                  <a:pt x="12758" y="20280"/>
                  <a:pt x="12839" y="20320"/>
                  <a:pt x="12897" y="20342"/>
                </a:cubicBezTo>
                <a:cubicBezTo>
                  <a:pt x="12985" y="20376"/>
                  <a:pt x="13010" y="20373"/>
                  <a:pt x="13060" y="20322"/>
                </a:cubicBezTo>
                <a:cubicBezTo>
                  <a:pt x="13118" y="20264"/>
                  <a:pt x="13123" y="20264"/>
                  <a:pt x="13213" y="20324"/>
                </a:cubicBezTo>
                <a:cubicBezTo>
                  <a:pt x="13305" y="20386"/>
                  <a:pt x="13307" y="20386"/>
                  <a:pt x="13307" y="20313"/>
                </a:cubicBezTo>
                <a:cubicBezTo>
                  <a:pt x="13307" y="20269"/>
                  <a:pt x="13339" y="20232"/>
                  <a:pt x="13386" y="20222"/>
                </a:cubicBezTo>
                <a:cubicBezTo>
                  <a:pt x="13430" y="20214"/>
                  <a:pt x="13486" y="20176"/>
                  <a:pt x="13509" y="20138"/>
                </a:cubicBezTo>
                <a:cubicBezTo>
                  <a:pt x="13533" y="20101"/>
                  <a:pt x="13642" y="20034"/>
                  <a:pt x="13751" y="19991"/>
                </a:cubicBezTo>
                <a:cubicBezTo>
                  <a:pt x="13930" y="19921"/>
                  <a:pt x="14078" y="19812"/>
                  <a:pt x="13995" y="19812"/>
                </a:cubicBezTo>
                <a:cubicBezTo>
                  <a:pt x="13977" y="19812"/>
                  <a:pt x="14009" y="19776"/>
                  <a:pt x="14066" y="19730"/>
                </a:cubicBezTo>
                <a:cubicBezTo>
                  <a:pt x="14123" y="19685"/>
                  <a:pt x="14188" y="19656"/>
                  <a:pt x="14209" y="19666"/>
                </a:cubicBezTo>
                <a:cubicBezTo>
                  <a:pt x="14243" y="19682"/>
                  <a:pt x="14263" y="19632"/>
                  <a:pt x="14235" y="19600"/>
                </a:cubicBezTo>
                <a:cubicBezTo>
                  <a:pt x="14229" y="19592"/>
                  <a:pt x="14262" y="19555"/>
                  <a:pt x="14309" y="19517"/>
                </a:cubicBezTo>
                <a:cubicBezTo>
                  <a:pt x="14356" y="19478"/>
                  <a:pt x="14379" y="19447"/>
                  <a:pt x="14360" y="19447"/>
                </a:cubicBezTo>
                <a:cubicBezTo>
                  <a:pt x="14341" y="19447"/>
                  <a:pt x="14350" y="19425"/>
                  <a:pt x="14381" y="19397"/>
                </a:cubicBezTo>
                <a:cubicBezTo>
                  <a:pt x="14411" y="19370"/>
                  <a:pt x="14420" y="19347"/>
                  <a:pt x="14400" y="19347"/>
                </a:cubicBezTo>
                <a:cubicBezTo>
                  <a:pt x="14381" y="19347"/>
                  <a:pt x="14412" y="19310"/>
                  <a:pt x="14470" y="19264"/>
                </a:cubicBezTo>
                <a:cubicBezTo>
                  <a:pt x="14528" y="19219"/>
                  <a:pt x="14554" y="19181"/>
                  <a:pt x="14527" y="19181"/>
                </a:cubicBezTo>
                <a:cubicBezTo>
                  <a:pt x="14457" y="19181"/>
                  <a:pt x="14202" y="19007"/>
                  <a:pt x="14202" y="18959"/>
                </a:cubicBezTo>
                <a:cubicBezTo>
                  <a:pt x="14202" y="18937"/>
                  <a:pt x="14228" y="18908"/>
                  <a:pt x="14260" y="18893"/>
                </a:cubicBezTo>
                <a:cubicBezTo>
                  <a:pt x="14292" y="18878"/>
                  <a:pt x="14362" y="18811"/>
                  <a:pt x="14417" y="18744"/>
                </a:cubicBezTo>
                <a:cubicBezTo>
                  <a:pt x="14494" y="18650"/>
                  <a:pt x="14538" y="18627"/>
                  <a:pt x="14611" y="18642"/>
                </a:cubicBezTo>
                <a:cubicBezTo>
                  <a:pt x="14663" y="18652"/>
                  <a:pt x="14716" y="18688"/>
                  <a:pt x="14727" y="18722"/>
                </a:cubicBezTo>
                <a:cubicBezTo>
                  <a:pt x="14752" y="18791"/>
                  <a:pt x="14915" y="18805"/>
                  <a:pt x="14997" y="18743"/>
                </a:cubicBezTo>
                <a:cubicBezTo>
                  <a:pt x="15039" y="18713"/>
                  <a:pt x="15079" y="18719"/>
                  <a:pt x="15175" y="18770"/>
                </a:cubicBezTo>
                <a:cubicBezTo>
                  <a:pt x="15296" y="18835"/>
                  <a:pt x="15300" y="18835"/>
                  <a:pt x="15381" y="18774"/>
                </a:cubicBezTo>
                <a:cubicBezTo>
                  <a:pt x="15456" y="18716"/>
                  <a:pt x="15457" y="18706"/>
                  <a:pt x="15392" y="18653"/>
                </a:cubicBezTo>
                <a:cubicBezTo>
                  <a:pt x="15304" y="18581"/>
                  <a:pt x="15303" y="18539"/>
                  <a:pt x="15389" y="18415"/>
                </a:cubicBezTo>
                <a:cubicBezTo>
                  <a:pt x="15470" y="18299"/>
                  <a:pt x="15625" y="18286"/>
                  <a:pt x="15806" y="18379"/>
                </a:cubicBezTo>
                <a:cubicBezTo>
                  <a:pt x="16024" y="18491"/>
                  <a:pt x="16035" y="18492"/>
                  <a:pt x="16083" y="18400"/>
                </a:cubicBezTo>
                <a:cubicBezTo>
                  <a:pt x="16113" y="18340"/>
                  <a:pt x="16149" y="18317"/>
                  <a:pt x="16196" y="18330"/>
                </a:cubicBezTo>
                <a:cubicBezTo>
                  <a:pt x="16234" y="18341"/>
                  <a:pt x="16312" y="18327"/>
                  <a:pt x="16371" y="18298"/>
                </a:cubicBezTo>
                <a:cubicBezTo>
                  <a:pt x="16468" y="18251"/>
                  <a:pt x="16489" y="18252"/>
                  <a:pt x="16590" y="18301"/>
                </a:cubicBezTo>
                <a:cubicBezTo>
                  <a:pt x="16694" y="18352"/>
                  <a:pt x="16710" y="18351"/>
                  <a:pt x="16817" y="18299"/>
                </a:cubicBezTo>
                <a:cubicBezTo>
                  <a:pt x="16910" y="18254"/>
                  <a:pt x="16945" y="18251"/>
                  <a:pt x="16999" y="18285"/>
                </a:cubicBezTo>
                <a:cubicBezTo>
                  <a:pt x="17036" y="18307"/>
                  <a:pt x="17066" y="18352"/>
                  <a:pt x="17066" y="18383"/>
                </a:cubicBezTo>
                <a:cubicBezTo>
                  <a:pt x="17066" y="18415"/>
                  <a:pt x="17106" y="18468"/>
                  <a:pt x="17155" y="18501"/>
                </a:cubicBezTo>
                <a:cubicBezTo>
                  <a:pt x="17205" y="18534"/>
                  <a:pt x="17245" y="18577"/>
                  <a:pt x="17245" y="18597"/>
                </a:cubicBezTo>
                <a:cubicBezTo>
                  <a:pt x="17246" y="18669"/>
                  <a:pt x="17323" y="18722"/>
                  <a:pt x="17438" y="18731"/>
                </a:cubicBezTo>
                <a:cubicBezTo>
                  <a:pt x="17502" y="18736"/>
                  <a:pt x="17545" y="18727"/>
                  <a:pt x="17532" y="18711"/>
                </a:cubicBezTo>
                <a:cubicBezTo>
                  <a:pt x="17518" y="18695"/>
                  <a:pt x="17539" y="18673"/>
                  <a:pt x="17578" y="18662"/>
                </a:cubicBezTo>
                <a:cubicBezTo>
                  <a:pt x="17676" y="18634"/>
                  <a:pt x="17665" y="18560"/>
                  <a:pt x="17555" y="18516"/>
                </a:cubicBezTo>
                <a:cubicBezTo>
                  <a:pt x="17367" y="18441"/>
                  <a:pt x="17482" y="18365"/>
                  <a:pt x="17813" y="18344"/>
                </a:cubicBezTo>
                <a:cubicBezTo>
                  <a:pt x="17842" y="18342"/>
                  <a:pt x="17863" y="18332"/>
                  <a:pt x="17859" y="18321"/>
                </a:cubicBezTo>
                <a:cubicBezTo>
                  <a:pt x="17855" y="18310"/>
                  <a:pt x="17879" y="18267"/>
                  <a:pt x="17911" y="18224"/>
                </a:cubicBezTo>
                <a:cubicBezTo>
                  <a:pt x="17962" y="18156"/>
                  <a:pt x="17954" y="18138"/>
                  <a:pt x="17848" y="18065"/>
                </a:cubicBezTo>
                <a:cubicBezTo>
                  <a:pt x="17751" y="17998"/>
                  <a:pt x="17735" y="17966"/>
                  <a:pt x="17762" y="17893"/>
                </a:cubicBezTo>
                <a:cubicBezTo>
                  <a:pt x="17781" y="17844"/>
                  <a:pt x="17798" y="17751"/>
                  <a:pt x="17800" y="17687"/>
                </a:cubicBezTo>
                <a:cubicBezTo>
                  <a:pt x="17804" y="17583"/>
                  <a:pt x="17819" y="17570"/>
                  <a:pt x="17939" y="17560"/>
                </a:cubicBezTo>
                <a:cubicBezTo>
                  <a:pt x="18012" y="17554"/>
                  <a:pt x="18092" y="17536"/>
                  <a:pt x="18115" y="17519"/>
                </a:cubicBezTo>
                <a:cubicBezTo>
                  <a:pt x="18141" y="17500"/>
                  <a:pt x="18202" y="17519"/>
                  <a:pt x="18273" y="17570"/>
                </a:cubicBezTo>
                <a:cubicBezTo>
                  <a:pt x="18402" y="17661"/>
                  <a:pt x="18537" y="17655"/>
                  <a:pt x="18623" y="17553"/>
                </a:cubicBezTo>
                <a:cubicBezTo>
                  <a:pt x="18667" y="17500"/>
                  <a:pt x="18659" y="17477"/>
                  <a:pt x="18564" y="17412"/>
                </a:cubicBezTo>
                <a:cubicBezTo>
                  <a:pt x="18438" y="17325"/>
                  <a:pt x="18386" y="17132"/>
                  <a:pt x="18494" y="17149"/>
                </a:cubicBezTo>
                <a:cubicBezTo>
                  <a:pt x="18543" y="17157"/>
                  <a:pt x="18547" y="17149"/>
                  <a:pt x="18506" y="17113"/>
                </a:cubicBezTo>
                <a:cubicBezTo>
                  <a:pt x="18478" y="17087"/>
                  <a:pt x="18465" y="17057"/>
                  <a:pt x="18480" y="17046"/>
                </a:cubicBezTo>
                <a:cubicBezTo>
                  <a:pt x="18494" y="17036"/>
                  <a:pt x="18490" y="17007"/>
                  <a:pt x="18470" y="16983"/>
                </a:cubicBezTo>
                <a:cubicBezTo>
                  <a:pt x="18422" y="16926"/>
                  <a:pt x="18420" y="16850"/>
                  <a:pt x="18466" y="16802"/>
                </a:cubicBezTo>
                <a:cubicBezTo>
                  <a:pt x="18489" y="16777"/>
                  <a:pt x="18470" y="16755"/>
                  <a:pt x="18411" y="16741"/>
                </a:cubicBezTo>
                <a:cubicBezTo>
                  <a:pt x="18299" y="16715"/>
                  <a:pt x="18213" y="16604"/>
                  <a:pt x="18260" y="16548"/>
                </a:cubicBezTo>
                <a:cubicBezTo>
                  <a:pt x="18280" y="16526"/>
                  <a:pt x="18296" y="16493"/>
                  <a:pt x="18297" y="16475"/>
                </a:cubicBezTo>
                <a:cubicBezTo>
                  <a:pt x="18298" y="16456"/>
                  <a:pt x="18374" y="16445"/>
                  <a:pt x="18466" y="16451"/>
                </a:cubicBezTo>
                <a:cubicBezTo>
                  <a:pt x="18558" y="16456"/>
                  <a:pt x="18632" y="16456"/>
                  <a:pt x="18632" y="16451"/>
                </a:cubicBezTo>
                <a:cubicBezTo>
                  <a:pt x="18632" y="16445"/>
                  <a:pt x="18613" y="16392"/>
                  <a:pt x="18590" y="16333"/>
                </a:cubicBezTo>
                <a:cubicBezTo>
                  <a:pt x="18545" y="16215"/>
                  <a:pt x="18556" y="16203"/>
                  <a:pt x="18746" y="16178"/>
                </a:cubicBezTo>
                <a:cubicBezTo>
                  <a:pt x="18907" y="16156"/>
                  <a:pt x="19050" y="16030"/>
                  <a:pt x="18982" y="15969"/>
                </a:cubicBezTo>
                <a:cubicBezTo>
                  <a:pt x="18956" y="15946"/>
                  <a:pt x="18951" y="15927"/>
                  <a:pt x="18971" y="15927"/>
                </a:cubicBezTo>
                <a:cubicBezTo>
                  <a:pt x="18991" y="15927"/>
                  <a:pt x="18970" y="15907"/>
                  <a:pt x="18925" y="15882"/>
                </a:cubicBezTo>
                <a:cubicBezTo>
                  <a:pt x="18838" y="15835"/>
                  <a:pt x="18859" y="15704"/>
                  <a:pt x="18947" y="15744"/>
                </a:cubicBezTo>
                <a:cubicBezTo>
                  <a:pt x="18972" y="15756"/>
                  <a:pt x="18953" y="15713"/>
                  <a:pt x="18905" y="15650"/>
                </a:cubicBezTo>
                <a:cubicBezTo>
                  <a:pt x="18857" y="15586"/>
                  <a:pt x="18830" y="15525"/>
                  <a:pt x="18845" y="15515"/>
                </a:cubicBezTo>
                <a:cubicBezTo>
                  <a:pt x="18860" y="15504"/>
                  <a:pt x="18819" y="15495"/>
                  <a:pt x="18757" y="15495"/>
                </a:cubicBezTo>
                <a:cubicBezTo>
                  <a:pt x="18625" y="15495"/>
                  <a:pt x="18510" y="15415"/>
                  <a:pt x="18589" y="15379"/>
                </a:cubicBezTo>
                <a:cubicBezTo>
                  <a:pt x="18616" y="15366"/>
                  <a:pt x="18651" y="15364"/>
                  <a:pt x="18666" y="15375"/>
                </a:cubicBezTo>
                <a:cubicBezTo>
                  <a:pt x="18681" y="15387"/>
                  <a:pt x="18739" y="15364"/>
                  <a:pt x="18795" y="15326"/>
                </a:cubicBezTo>
                <a:lnTo>
                  <a:pt x="18895" y="15255"/>
                </a:lnTo>
                <a:lnTo>
                  <a:pt x="19042" y="15333"/>
                </a:lnTo>
                <a:cubicBezTo>
                  <a:pt x="19189" y="15411"/>
                  <a:pt x="19511" y="15456"/>
                  <a:pt x="19457" y="15392"/>
                </a:cubicBezTo>
                <a:cubicBezTo>
                  <a:pt x="19442" y="15374"/>
                  <a:pt x="19441" y="15338"/>
                  <a:pt x="19455" y="15311"/>
                </a:cubicBezTo>
                <a:cubicBezTo>
                  <a:pt x="19475" y="15272"/>
                  <a:pt x="19502" y="15270"/>
                  <a:pt x="19604" y="15302"/>
                </a:cubicBezTo>
                <a:cubicBezTo>
                  <a:pt x="19673" y="15323"/>
                  <a:pt x="19753" y="15362"/>
                  <a:pt x="19782" y="15388"/>
                </a:cubicBezTo>
                <a:cubicBezTo>
                  <a:pt x="19811" y="15414"/>
                  <a:pt x="19853" y="15426"/>
                  <a:pt x="19876" y="15416"/>
                </a:cubicBezTo>
                <a:cubicBezTo>
                  <a:pt x="19898" y="15406"/>
                  <a:pt x="19962" y="15432"/>
                  <a:pt x="20017" y="15475"/>
                </a:cubicBezTo>
                <a:cubicBezTo>
                  <a:pt x="20130" y="15564"/>
                  <a:pt x="20301" y="15558"/>
                  <a:pt x="20255" y="15467"/>
                </a:cubicBezTo>
                <a:cubicBezTo>
                  <a:pt x="20239" y="15437"/>
                  <a:pt x="20196" y="15395"/>
                  <a:pt x="20160" y="15374"/>
                </a:cubicBezTo>
                <a:cubicBezTo>
                  <a:pt x="20103" y="15343"/>
                  <a:pt x="20111" y="15330"/>
                  <a:pt x="20209" y="15282"/>
                </a:cubicBezTo>
                <a:cubicBezTo>
                  <a:pt x="20378" y="15200"/>
                  <a:pt x="20395" y="15106"/>
                  <a:pt x="20250" y="15053"/>
                </a:cubicBezTo>
                <a:cubicBezTo>
                  <a:pt x="20184" y="15028"/>
                  <a:pt x="20140" y="14988"/>
                  <a:pt x="20150" y="14961"/>
                </a:cubicBezTo>
                <a:cubicBezTo>
                  <a:pt x="20159" y="14935"/>
                  <a:pt x="20179" y="14861"/>
                  <a:pt x="20195" y="14797"/>
                </a:cubicBezTo>
                <a:cubicBezTo>
                  <a:pt x="20210" y="14733"/>
                  <a:pt x="20248" y="14679"/>
                  <a:pt x="20278" y="14677"/>
                </a:cubicBezTo>
                <a:cubicBezTo>
                  <a:pt x="20309" y="14675"/>
                  <a:pt x="20348" y="14668"/>
                  <a:pt x="20367" y="14664"/>
                </a:cubicBezTo>
                <a:cubicBezTo>
                  <a:pt x="20385" y="14659"/>
                  <a:pt x="20449" y="14653"/>
                  <a:pt x="20508" y="14651"/>
                </a:cubicBezTo>
                <a:cubicBezTo>
                  <a:pt x="20623" y="14647"/>
                  <a:pt x="20687" y="14532"/>
                  <a:pt x="20574" y="14532"/>
                </a:cubicBezTo>
                <a:cubicBezTo>
                  <a:pt x="20538" y="14532"/>
                  <a:pt x="20496" y="14506"/>
                  <a:pt x="20480" y="14475"/>
                </a:cubicBezTo>
                <a:cubicBezTo>
                  <a:pt x="20464" y="14443"/>
                  <a:pt x="20400" y="14385"/>
                  <a:pt x="20339" y="14346"/>
                </a:cubicBezTo>
                <a:cubicBezTo>
                  <a:pt x="20230" y="14276"/>
                  <a:pt x="20228" y="14272"/>
                  <a:pt x="20301" y="14189"/>
                </a:cubicBezTo>
                <a:cubicBezTo>
                  <a:pt x="20350" y="14134"/>
                  <a:pt x="20360" y="14096"/>
                  <a:pt x="20330" y="14082"/>
                </a:cubicBezTo>
                <a:cubicBezTo>
                  <a:pt x="20299" y="14068"/>
                  <a:pt x="20301" y="14046"/>
                  <a:pt x="20336" y="14015"/>
                </a:cubicBezTo>
                <a:cubicBezTo>
                  <a:pt x="20377" y="13978"/>
                  <a:pt x="20363" y="13961"/>
                  <a:pt x="20263" y="13933"/>
                </a:cubicBezTo>
                <a:lnTo>
                  <a:pt x="20139" y="13898"/>
                </a:lnTo>
                <a:lnTo>
                  <a:pt x="20235" y="13826"/>
                </a:lnTo>
                <a:cubicBezTo>
                  <a:pt x="20311" y="13769"/>
                  <a:pt x="20379" y="13755"/>
                  <a:pt x="20546" y="13761"/>
                </a:cubicBezTo>
                <a:cubicBezTo>
                  <a:pt x="20681" y="13765"/>
                  <a:pt x="20778" y="13786"/>
                  <a:pt x="20811" y="13820"/>
                </a:cubicBezTo>
                <a:cubicBezTo>
                  <a:pt x="20850" y="13858"/>
                  <a:pt x="20884" y="13865"/>
                  <a:pt x="20940" y="13842"/>
                </a:cubicBezTo>
                <a:cubicBezTo>
                  <a:pt x="20982" y="13824"/>
                  <a:pt x="21055" y="13817"/>
                  <a:pt x="21101" y="13826"/>
                </a:cubicBezTo>
                <a:cubicBezTo>
                  <a:pt x="21147" y="13835"/>
                  <a:pt x="21183" y="13826"/>
                  <a:pt x="21183" y="13807"/>
                </a:cubicBezTo>
                <a:cubicBezTo>
                  <a:pt x="21183" y="13788"/>
                  <a:pt x="21123" y="13763"/>
                  <a:pt x="21049" y="13751"/>
                </a:cubicBezTo>
                <a:cubicBezTo>
                  <a:pt x="20976" y="13739"/>
                  <a:pt x="20905" y="13716"/>
                  <a:pt x="20891" y="13699"/>
                </a:cubicBezTo>
                <a:cubicBezTo>
                  <a:pt x="20855" y="13656"/>
                  <a:pt x="21257" y="13524"/>
                  <a:pt x="21362" y="13545"/>
                </a:cubicBezTo>
                <a:cubicBezTo>
                  <a:pt x="21411" y="13554"/>
                  <a:pt x="21465" y="13546"/>
                  <a:pt x="21481" y="13527"/>
                </a:cubicBezTo>
                <a:cubicBezTo>
                  <a:pt x="21513" y="13489"/>
                  <a:pt x="21370" y="13396"/>
                  <a:pt x="21316" y="13420"/>
                </a:cubicBezTo>
                <a:cubicBezTo>
                  <a:pt x="21298" y="13428"/>
                  <a:pt x="21260" y="13414"/>
                  <a:pt x="21231" y="13388"/>
                </a:cubicBezTo>
                <a:cubicBezTo>
                  <a:pt x="21190" y="13352"/>
                  <a:pt x="21194" y="13335"/>
                  <a:pt x="21248" y="13312"/>
                </a:cubicBezTo>
                <a:cubicBezTo>
                  <a:pt x="21302" y="13290"/>
                  <a:pt x="21308" y="13261"/>
                  <a:pt x="21277" y="13180"/>
                </a:cubicBezTo>
                <a:cubicBezTo>
                  <a:pt x="21247" y="13102"/>
                  <a:pt x="21254" y="13065"/>
                  <a:pt x="21308" y="13026"/>
                </a:cubicBezTo>
                <a:cubicBezTo>
                  <a:pt x="21367" y="12982"/>
                  <a:pt x="21368" y="12966"/>
                  <a:pt x="21316" y="12920"/>
                </a:cubicBezTo>
                <a:cubicBezTo>
                  <a:pt x="21263" y="12872"/>
                  <a:pt x="21270" y="12857"/>
                  <a:pt x="21365" y="12803"/>
                </a:cubicBezTo>
                <a:cubicBezTo>
                  <a:pt x="21425" y="12768"/>
                  <a:pt x="21486" y="12740"/>
                  <a:pt x="21501" y="12739"/>
                </a:cubicBezTo>
                <a:cubicBezTo>
                  <a:pt x="21515" y="12739"/>
                  <a:pt x="21528" y="12720"/>
                  <a:pt x="21530" y="12697"/>
                </a:cubicBezTo>
                <a:cubicBezTo>
                  <a:pt x="21533" y="12674"/>
                  <a:pt x="21548" y="12623"/>
                  <a:pt x="21564" y="12585"/>
                </a:cubicBezTo>
                <a:cubicBezTo>
                  <a:pt x="21586" y="12531"/>
                  <a:pt x="21571" y="12510"/>
                  <a:pt x="21499" y="12496"/>
                </a:cubicBezTo>
                <a:cubicBezTo>
                  <a:pt x="21398" y="12477"/>
                  <a:pt x="21392" y="12371"/>
                  <a:pt x="21488" y="12299"/>
                </a:cubicBezTo>
                <a:cubicBezTo>
                  <a:pt x="21553" y="12251"/>
                  <a:pt x="21558" y="12174"/>
                  <a:pt x="21495" y="12174"/>
                </a:cubicBezTo>
                <a:cubicBezTo>
                  <a:pt x="21470" y="12174"/>
                  <a:pt x="21428" y="12139"/>
                  <a:pt x="21402" y="12096"/>
                </a:cubicBezTo>
                <a:cubicBezTo>
                  <a:pt x="21365" y="12037"/>
                  <a:pt x="21316" y="12017"/>
                  <a:pt x="21195" y="12014"/>
                </a:cubicBezTo>
                <a:cubicBezTo>
                  <a:pt x="20973" y="12008"/>
                  <a:pt x="20911" y="11953"/>
                  <a:pt x="21074" y="11907"/>
                </a:cubicBezTo>
                <a:cubicBezTo>
                  <a:pt x="21145" y="11887"/>
                  <a:pt x="21237" y="11877"/>
                  <a:pt x="21278" y="11885"/>
                </a:cubicBezTo>
                <a:cubicBezTo>
                  <a:pt x="21320" y="11893"/>
                  <a:pt x="21379" y="11888"/>
                  <a:pt x="21411" y="11873"/>
                </a:cubicBezTo>
                <a:cubicBezTo>
                  <a:pt x="21455" y="11853"/>
                  <a:pt x="21439" y="11837"/>
                  <a:pt x="21350" y="11811"/>
                </a:cubicBezTo>
                <a:cubicBezTo>
                  <a:pt x="21283" y="11793"/>
                  <a:pt x="21228" y="11754"/>
                  <a:pt x="21228" y="11726"/>
                </a:cubicBezTo>
                <a:cubicBezTo>
                  <a:pt x="21228" y="11667"/>
                  <a:pt x="20983" y="11654"/>
                  <a:pt x="20936" y="11711"/>
                </a:cubicBezTo>
                <a:cubicBezTo>
                  <a:pt x="20895" y="11759"/>
                  <a:pt x="20730" y="11645"/>
                  <a:pt x="20743" y="11578"/>
                </a:cubicBezTo>
                <a:cubicBezTo>
                  <a:pt x="20748" y="11549"/>
                  <a:pt x="20738" y="11494"/>
                  <a:pt x="20720" y="11454"/>
                </a:cubicBezTo>
                <a:cubicBezTo>
                  <a:pt x="20682" y="11371"/>
                  <a:pt x="20503" y="11370"/>
                  <a:pt x="20392" y="11452"/>
                </a:cubicBezTo>
                <a:cubicBezTo>
                  <a:pt x="20332" y="11497"/>
                  <a:pt x="20303" y="11497"/>
                  <a:pt x="20174" y="11456"/>
                </a:cubicBezTo>
                <a:cubicBezTo>
                  <a:pt x="20092" y="11431"/>
                  <a:pt x="19995" y="11418"/>
                  <a:pt x="19960" y="11428"/>
                </a:cubicBezTo>
                <a:cubicBezTo>
                  <a:pt x="19924" y="11439"/>
                  <a:pt x="19882" y="11433"/>
                  <a:pt x="19867" y="11415"/>
                </a:cubicBezTo>
                <a:cubicBezTo>
                  <a:pt x="19818" y="11356"/>
                  <a:pt x="19892" y="11277"/>
                  <a:pt x="20046" y="11223"/>
                </a:cubicBezTo>
                <a:cubicBezTo>
                  <a:pt x="20219" y="11162"/>
                  <a:pt x="20241" y="11120"/>
                  <a:pt x="20108" y="11105"/>
                </a:cubicBezTo>
                <a:cubicBezTo>
                  <a:pt x="19995" y="11091"/>
                  <a:pt x="19986" y="11032"/>
                  <a:pt x="20095" y="11015"/>
                </a:cubicBezTo>
                <a:cubicBezTo>
                  <a:pt x="20217" y="10997"/>
                  <a:pt x="20375" y="10854"/>
                  <a:pt x="20355" y="10780"/>
                </a:cubicBezTo>
                <a:cubicBezTo>
                  <a:pt x="20335" y="10700"/>
                  <a:pt x="20404" y="10660"/>
                  <a:pt x="20481" y="10707"/>
                </a:cubicBezTo>
                <a:cubicBezTo>
                  <a:pt x="20541" y="10744"/>
                  <a:pt x="20658" y="10709"/>
                  <a:pt x="20642" y="10659"/>
                </a:cubicBezTo>
                <a:cubicBezTo>
                  <a:pt x="20637" y="10643"/>
                  <a:pt x="20653" y="10592"/>
                  <a:pt x="20678" y="10546"/>
                </a:cubicBezTo>
                <a:cubicBezTo>
                  <a:pt x="20704" y="10501"/>
                  <a:pt x="20722" y="10418"/>
                  <a:pt x="20719" y="10364"/>
                </a:cubicBezTo>
                <a:cubicBezTo>
                  <a:pt x="20713" y="10257"/>
                  <a:pt x="20579" y="10088"/>
                  <a:pt x="20530" y="10124"/>
                </a:cubicBezTo>
                <a:cubicBezTo>
                  <a:pt x="20514" y="10136"/>
                  <a:pt x="20461" y="10129"/>
                  <a:pt x="20413" y="10110"/>
                </a:cubicBezTo>
                <a:cubicBezTo>
                  <a:pt x="20331" y="10078"/>
                  <a:pt x="20330" y="10072"/>
                  <a:pt x="20399" y="10016"/>
                </a:cubicBezTo>
                <a:cubicBezTo>
                  <a:pt x="20451" y="9973"/>
                  <a:pt x="20458" y="9948"/>
                  <a:pt x="20423" y="9932"/>
                </a:cubicBezTo>
                <a:cubicBezTo>
                  <a:pt x="20395" y="9919"/>
                  <a:pt x="20384" y="9887"/>
                  <a:pt x="20397" y="9860"/>
                </a:cubicBezTo>
                <a:cubicBezTo>
                  <a:pt x="20411" y="9833"/>
                  <a:pt x="20390" y="9767"/>
                  <a:pt x="20353" y="9713"/>
                </a:cubicBezTo>
                <a:cubicBezTo>
                  <a:pt x="20315" y="9659"/>
                  <a:pt x="20294" y="9603"/>
                  <a:pt x="20305" y="9589"/>
                </a:cubicBezTo>
                <a:cubicBezTo>
                  <a:pt x="20331" y="9558"/>
                  <a:pt x="20521" y="9562"/>
                  <a:pt x="20593" y="9596"/>
                </a:cubicBezTo>
                <a:cubicBezTo>
                  <a:pt x="20674" y="9633"/>
                  <a:pt x="20659" y="9516"/>
                  <a:pt x="20575" y="9447"/>
                </a:cubicBezTo>
                <a:cubicBezTo>
                  <a:pt x="20532" y="9412"/>
                  <a:pt x="20517" y="9370"/>
                  <a:pt x="20539" y="9344"/>
                </a:cubicBezTo>
                <a:cubicBezTo>
                  <a:pt x="20591" y="9281"/>
                  <a:pt x="20559" y="9077"/>
                  <a:pt x="20487" y="9016"/>
                </a:cubicBezTo>
                <a:cubicBezTo>
                  <a:pt x="20419" y="8960"/>
                  <a:pt x="20475" y="8886"/>
                  <a:pt x="20586" y="8886"/>
                </a:cubicBezTo>
                <a:cubicBezTo>
                  <a:pt x="20665" y="8886"/>
                  <a:pt x="20610" y="8783"/>
                  <a:pt x="20494" y="8712"/>
                </a:cubicBezTo>
                <a:cubicBezTo>
                  <a:pt x="20377" y="8641"/>
                  <a:pt x="20217" y="8636"/>
                  <a:pt x="20182" y="8704"/>
                </a:cubicBezTo>
                <a:cubicBezTo>
                  <a:pt x="20158" y="8749"/>
                  <a:pt x="20140" y="8749"/>
                  <a:pt x="20010" y="8700"/>
                </a:cubicBezTo>
                <a:cubicBezTo>
                  <a:pt x="19843" y="8637"/>
                  <a:pt x="19678" y="8519"/>
                  <a:pt x="19697" y="8476"/>
                </a:cubicBezTo>
                <a:cubicBezTo>
                  <a:pt x="19704" y="8460"/>
                  <a:pt x="19675" y="8428"/>
                  <a:pt x="19634" y="8405"/>
                </a:cubicBezTo>
                <a:cubicBezTo>
                  <a:pt x="19534" y="8351"/>
                  <a:pt x="19598" y="8277"/>
                  <a:pt x="19723" y="8300"/>
                </a:cubicBezTo>
                <a:cubicBezTo>
                  <a:pt x="19810" y="8317"/>
                  <a:pt x="19808" y="8313"/>
                  <a:pt x="19706" y="8256"/>
                </a:cubicBezTo>
                <a:cubicBezTo>
                  <a:pt x="19607" y="8200"/>
                  <a:pt x="19604" y="8190"/>
                  <a:pt x="19673" y="8170"/>
                </a:cubicBezTo>
                <a:cubicBezTo>
                  <a:pt x="19716" y="8158"/>
                  <a:pt x="19741" y="8136"/>
                  <a:pt x="19729" y="8122"/>
                </a:cubicBezTo>
                <a:cubicBezTo>
                  <a:pt x="19717" y="8107"/>
                  <a:pt x="19762" y="8069"/>
                  <a:pt x="19830" y="8037"/>
                </a:cubicBezTo>
                <a:cubicBezTo>
                  <a:pt x="19897" y="8004"/>
                  <a:pt x="19969" y="7958"/>
                  <a:pt x="19989" y="7934"/>
                </a:cubicBezTo>
                <a:cubicBezTo>
                  <a:pt x="20009" y="7909"/>
                  <a:pt x="20057" y="7889"/>
                  <a:pt x="20095" y="7889"/>
                </a:cubicBezTo>
                <a:cubicBezTo>
                  <a:pt x="20150" y="7889"/>
                  <a:pt x="20154" y="7879"/>
                  <a:pt x="20113" y="7843"/>
                </a:cubicBezTo>
                <a:cubicBezTo>
                  <a:pt x="20073" y="7806"/>
                  <a:pt x="20083" y="7783"/>
                  <a:pt x="20164" y="7734"/>
                </a:cubicBezTo>
                <a:cubicBezTo>
                  <a:pt x="20297" y="7653"/>
                  <a:pt x="20310" y="7597"/>
                  <a:pt x="20214" y="7519"/>
                </a:cubicBezTo>
                <a:cubicBezTo>
                  <a:pt x="20140" y="7458"/>
                  <a:pt x="20141" y="7454"/>
                  <a:pt x="20225" y="7438"/>
                </a:cubicBezTo>
                <a:cubicBezTo>
                  <a:pt x="20352" y="7413"/>
                  <a:pt x="20347" y="7304"/>
                  <a:pt x="20216" y="7227"/>
                </a:cubicBezTo>
                <a:cubicBezTo>
                  <a:pt x="20127" y="7175"/>
                  <a:pt x="20079" y="7168"/>
                  <a:pt x="19989" y="7194"/>
                </a:cubicBezTo>
                <a:cubicBezTo>
                  <a:pt x="19908" y="7217"/>
                  <a:pt x="19855" y="7214"/>
                  <a:pt x="19809" y="7186"/>
                </a:cubicBezTo>
                <a:cubicBezTo>
                  <a:pt x="19751" y="7150"/>
                  <a:pt x="19755" y="7137"/>
                  <a:pt x="19839" y="7087"/>
                </a:cubicBezTo>
                <a:lnTo>
                  <a:pt x="19936" y="7029"/>
                </a:lnTo>
                <a:lnTo>
                  <a:pt x="19771" y="6977"/>
                </a:lnTo>
                <a:cubicBezTo>
                  <a:pt x="19662" y="6943"/>
                  <a:pt x="19615" y="6910"/>
                  <a:pt x="19631" y="6879"/>
                </a:cubicBezTo>
                <a:cubicBezTo>
                  <a:pt x="19657" y="6829"/>
                  <a:pt x="19558" y="6751"/>
                  <a:pt x="19424" y="6715"/>
                </a:cubicBezTo>
                <a:cubicBezTo>
                  <a:pt x="19365" y="6700"/>
                  <a:pt x="19351" y="6675"/>
                  <a:pt x="19372" y="6624"/>
                </a:cubicBezTo>
                <a:cubicBezTo>
                  <a:pt x="19396" y="6567"/>
                  <a:pt x="19386" y="6557"/>
                  <a:pt x="19319" y="6571"/>
                </a:cubicBezTo>
                <a:cubicBezTo>
                  <a:pt x="19076" y="6620"/>
                  <a:pt x="18994" y="6624"/>
                  <a:pt x="18964" y="6589"/>
                </a:cubicBezTo>
                <a:cubicBezTo>
                  <a:pt x="18918" y="6533"/>
                  <a:pt x="19105" y="6431"/>
                  <a:pt x="19214" y="6452"/>
                </a:cubicBezTo>
                <a:cubicBezTo>
                  <a:pt x="19361" y="6480"/>
                  <a:pt x="19273" y="6370"/>
                  <a:pt x="19099" y="6309"/>
                </a:cubicBezTo>
                <a:cubicBezTo>
                  <a:pt x="18919" y="6245"/>
                  <a:pt x="18862" y="6255"/>
                  <a:pt x="18350" y="6429"/>
                </a:cubicBezTo>
                <a:cubicBezTo>
                  <a:pt x="18232" y="6469"/>
                  <a:pt x="18125" y="6493"/>
                  <a:pt x="18111" y="6483"/>
                </a:cubicBezTo>
                <a:cubicBezTo>
                  <a:pt x="18097" y="6473"/>
                  <a:pt x="18039" y="6393"/>
                  <a:pt x="17982" y="6305"/>
                </a:cubicBezTo>
                <a:cubicBezTo>
                  <a:pt x="17911" y="6197"/>
                  <a:pt x="17892" y="6130"/>
                  <a:pt x="17919" y="6092"/>
                </a:cubicBezTo>
                <a:cubicBezTo>
                  <a:pt x="17949" y="6049"/>
                  <a:pt x="17937" y="6033"/>
                  <a:pt x="17866" y="6019"/>
                </a:cubicBezTo>
                <a:cubicBezTo>
                  <a:pt x="17815" y="6009"/>
                  <a:pt x="17783" y="5988"/>
                  <a:pt x="17796" y="5973"/>
                </a:cubicBezTo>
                <a:cubicBezTo>
                  <a:pt x="17835" y="5927"/>
                  <a:pt x="17715" y="5833"/>
                  <a:pt x="17628" y="5843"/>
                </a:cubicBezTo>
                <a:cubicBezTo>
                  <a:pt x="17583" y="5847"/>
                  <a:pt x="17491" y="5902"/>
                  <a:pt x="17424" y="5963"/>
                </a:cubicBezTo>
                <a:lnTo>
                  <a:pt x="17301" y="6075"/>
                </a:lnTo>
                <a:lnTo>
                  <a:pt x="17239" y="6002"/>
                </a:lnTo>
                <a:cubicBezTo>
                  <a:pt x="17170" y="5920"/>
                  <a:pt x="17042" y="5907"/>
                  <a:pt x="17006" y="5977"/>
                </a:cubicBezTo>
                <a:cubicBezTo>
                  <a:pt x="16947" y="6092"/>
                  <a:pt x="16686" y="5937"/>
                  <a:pt x="16715" y="5804"/>
                </a:cubicBezTo>
                <a:cubicBezTo>
                  <a:pt x="16722" y="5773"/>
                  <a:pt x="16694" y="5699"/>
                  <a:pt x="16655" y="5641"/>
                </a:cubicBezTo>
                <a:cubicBezTo>
                  <a:pt x="16591" y="5548"/>
                  <a:pt x="16592" y="5528"/>
                  <a:pt x="16649" y="5467"/>
                </a:cubicBezTo>
                <a:cubicBezTo>
                  <a:pt x="16685" y="5429"/>
                  <a:pt x="16731" y="5405"/>
                  <a:pt x="16751" y="5414"/>
                </a:cubicBezTo>
                <a:cubicBezTo>
                  <a:pt x="16771" y="5423"/>
                  <a:pt x="16812" y="5409"/>
                  <a:pt x="16842" y="5382"/>
                </a:cubicBezTo>
                <a:cubicBezTo>
                  <a:pt x="16872" y="5355"/>
                  <a:pt x="16920" y="5344"/>
                  <a:pt x="16948" y="5357"/>
                </a:cubicBezTo>
                <a:cubicBezTo>
                  <a:pt x="16976" y="5370"/>
                  <a:pt x="17049" y="5383"/>
                  <a:pt x="17111" y="5386"/>
                </a:cubicBezTo>
                <a:cubicBezTo>
                  <a:pt x="17172" y="5389"/>
                  <a:pt x="17256" y="5401"/>
                  <a:pt x="17297" y="5414"/>
                </a:cubicBezTo>
                <a:cubicBezTo>
                  <a:pt x="17337" y="5426"/>
                  <a:pt x="17384" y="5420"/>
                  <a:pt x="17400" y="5400"/>
                </a:cubicBezTo>
                <a:cubicBezTo>
                  <a:pt x="17416" y="5381"/>
                  <a:pt x="17470" y="5365"/>
                  <a:pt x="17519" y="5365"/>
                </a:cubicBezTo>
                <a:cubicBezTo>
                  <a:pt x="17569" y="5365"/>
                  <a:pt x="17595" y="5350"/>
                  <a:pt x="17579" y="5331"/>
                </a:cubicBezTo>
                <a:cubicBezTo>
                  <a:pt x="17514" y="5253"/>
                  <a:pt x="17517" y="5084"/>
                  <a:pt x="17585" y="5029"/>
                </a:cubicBezTo>
                <a:cubicBezTo>
                  <a:pt x="17649" y="4976"/>
                  <a:pt x="17647" y="4968"/>
                  <a:pt x="17554" y="4931"/>
                </a:cubicBezTo>
                <a:cubicBezTo>
                  <a:pt x="17459" y="4893"/>
                  <a:pt x="17457" y="4889"/>
                  <a:pt x="17532" y="4848"/>
                </a:cubicBezTo>
                <a:cubicBezTo>
                  <a:pt x="17575" y="4824"/>
                  <a:pt x="17598" y="4789"/>
                  <a:pt x="17582" y="4769"/>
                </a:cubicBezTo>
                <a:cubicBezTo>
                  <a:pt x="17566" y="4750"/>
                  <a:pt x="17567" y="4717"/>
                  <a:pt x="17583" y="4698"/>
                </a:cubicBezTo>
                <a:cubicBezTo>
                  <a:pt x="17602" y="4675"/>
                  <a:pt x="17661" y="4697"/>
                  <a:pt x="17744" y="4756"/>
                </a:cubicBezTo>
                <a:lnTo>
                  <a:pt x="17876" y="4849"/>
                </a:lnTo>
                <a:lnTo>
                  <a:pt x="17996" y="4735"/>
                </a:lnTo>
                <a:cubicBezTo>
                  <a:pt x="18097" y="4639"/>
                  <a:pt x="18117" y="4587"/>
                  <a:pt x="18118" y="4413"/>
                </a:cubicBezTo>
                <a:lnTo>
                  <a:pt x="18118" y="4206"/>
                </a:lnTo>
                <a:lnTo>
                  <a:pt x="17946" y="4156"/>
                </a:lnTo>
                <a:cubicBezTo>
                  <a:pt x="17763" y="4103"/>
                  <a:pt x="17759" y="4037"/>
                  <a:pt x="17939" y="4037"/>
                </a:cubicBezTo>
                <a:cubicBezTo>
                  <a:pt x="18111" y="4037"/>
                  <a:pt x="18111" y="3975"/>
                  <a:pt x="17939" y="3964"/>
                </a:cubicBezTo>
                <a:cubicBezTo>
                  <a:pt x="17851" y="3958"/>
                  <a:pt x="17778" y="3939"/>
                  <a:pt x="17775" y="3920"/>
                </a:cubicBezTo>
                <a:cubicBezTo>
                  <a:pt x="17772" y="3902"/>
                  <a:pt x="17731" y="3866"/>
                  <a:pt x="17683" y="3841"/>
                </a:cubicBezTo>
                <a:cubicBezTo>
                  <a:pt x="17551" y="3773"/>
                  <a:pt x="17652" y="3726"/>
                  <a:pt x="17915" y="3732"/>
                </a:cubicBezTo>
                <a:cubicBezTo>
                  <a:pt x="18148" y="3739"/>
                  <a:pt x="18192" y="3712"/>
                  <a:pt x="18069" y="3636"/>
                </a:cubicBezTo>
                <a:cubicBezTo>
                  <a:pt x="18004" y="3596"/>
                  <a:pt x="18005" y="3588"/>
                  <a:pt x="18077" y="3549"/>
                </a:cubicBezTo>
                <a:cubicBezTo>
                  <a:pt x="18121" y="3525"/>
                  <a:pt x="18140" y="3505"/>
                  <a:pt x="18120" y="3505"/>
                </a:cubicBezTo>
                <a:cubicBezTo>
                  <a:pt x="18100" y="3505"/>
                  <a:pt x="18110" y="3482"/>
                  <a:pt x="18141" y="3454"/>
                </a:cubicBezTo>
                <a:cubicBezTo>
                  <a:pt x="18192" y="3409"/>
                  <a:pt x="18209" y="3410"/>
                  <a:pt x="18306" y="3457"/>
                </a:cubicBezTo>
                <a:cubicBezTo>
                  <a:pt x="18426" y="3516"/>
                  <a:pt x="18452" y="3509"/>
                  <a:pt x="18476" y="3417"/>
                </a:cubicBezTo>
                <a:cubicBezTo>
                  <a:pt x="18484" y="3383"/>
                  <a:pt x="18494" y="3356"/>
                  <a:pt x="18498" y="3356"/>
                </a:cubicBezTo>
                <a:cubicBezTo>
                  <a:pt x="18502" y="3356"/>
                  <a:pt x="18510" y="3315"/>
                  <a:pt x="18515" y="3265"/>
                </a:cubicBezTo>
                <a:cubicBezTo>
                  <a:pt x="18524" y="3172"/>
                  <a:pt x="18454" y="3128"/>
                  <a:pt x="18344" y="3160"/>
                </a:cubicBezTo>
                <a:cubicBezTo>
                  <a:pt x="18252" y="3186"/>
                  <a:pt x="18169" y="3059"/>
                  <a:pt x="18246" y="3011"/>
                </a:cubicBezTo>
                <a:cubicBezTo>
                  <a:pt x="18279" y="2991"/>
                  <a:pt x="18318" y="2985"/>
                  <a:pt x="18334" y="2997"/>
                </a:cubicBezTo>
                <a:cubicBezTo>
                  <a:pt x="18351" y="3009"/>
                  <a:pt x="18364" y="2995"/>
                  <a:pt x="18364" y="2967"/>
                </a:cubicBezTo>
                <a:cubicBezTo>
                  <a:pt x="18364" y="2883"/>
                  <a:pt x="18266" y="2852"/>
                  <a:pt x="18006" y="2850"/>
                </a:cubicBezTo>
                <a:cubicBezTo>
                  <a:pt x="17834" y="2849"/>
                  <a:pt x="17730" y="2867"/>
                  <a:pt x="17658" y="2909"/>
                </a:cubicBezTo>
                <a:lnTo>
                  <a:pt x="17554" y="2970"/>
                </a:lnTo>
                <a:lnTo>
                  <a:pt x="17723" y="2980"/>
                </a:lnTo>
                <a:cubicBezTo>
                  <a:pt x="17911" y="2992"/>
                  <a:pt x="17967" y="3080"/>
                  <a:pt x="17792" y="3090"/>
                </a:cubicBezTo>
                <a:cubicBezTo>
                  <a:pt x="17736" y="3093"/>
                  <a:pt x="17665" y="3123"/>
                  <a:pt x="17632" y="3155"/>
                </a:cubicBezTo>
                <a:cubicBezTo>
                  <a:pt x="17585" y="3204"/>
                  <a:pt x="17557" y="3208"/>
                  <a:pt x="17480" y="3177"/>
                </a:cubicBezTo>
                <a:cubicBezTo>
                  <a:pt x="17428" y="3157"/>
                  <a:pt x="17335" y="3140"/>
                  <a:pt x="17273" y="3140"/>
                </a:cubicBezTo>
                <a:cubicBezTo>
                  <a:pt x="17135" y="3140"/>
                  <a:pt x="17085" y="3087"/>
                  <a:pt x="17158" y="3022"/>
                </a:cubicBezTo>
                <a:cubicBezTo>
                  <a:pt x="17188" y="2994"/>
                  <a:pt x="17200" y="2963"/>
                  <a:pt x="17185" y="2951"/>
                </a:cubicBezTo>
                <a:cubicBezTo>
                  <a:pt x="17169" y="2939"/>
                  <a:pt x="17180" y="2909"/>
                  <a:pt x="17209" y="2883"/>
                </a:cubicBezTo>
                <a:cubicBezTo>
                  <a:pt x="17278" y="2821"/>
                  <a:pt x="17191" y="2779"/>
                  <a:pt x="17038" y="2800"/>
                </a:cubicBezTo>
                <a:cubicBezTo>
                  <a:pt x="16962" y="2811"/>
                  <a:pt x="16891" y="2791"/>
                  <a:pt x="16817" y="2739"/>
                </a:cubicBezTo>
                <a:cubicBezTo>
                  <a:pt x="16679" y="2643"/>
                  <a:pt x="16680" y="2634"/>
                  <a:pt x="16841" y="2498"/>
                </a:cubicBezTo>
                <a:cubicBezTo>
                  <a:pt x="16939" y="2416"/>
                  <a:pt x="16960" y="2377"/>
                  <a:pt x="16923" y="2350"/>
                </a:cubicBezTo>
                <a:cubicBezTo>
                  <a:pt x="16887" y="2323"/>
                  <a:pt x="16886" y="2300"/>
                  <a:pt x="16920" y="2269"/>
                </a:cubicBezTo>
                <a:cubicBezTo>
                  <a:pt x="16955" y="2238"/>
                  <a:pt x="16954" y="2211"/>
                  <a:pt x="16916" y="2174"/>
                </a:cubicBezTo>
                <a:cubicBezTo>
                  <a:pt x="16842" y="2098"/>
                  <a:pt x="16738" y="2080"/>
                  <a:pt x="16685" y="2133"/>
                </a:cubicBezTo>
                <a:cubicBezTo>
                  <a:pt x="16648" y="2170"/>
                  <a:pt x="16611" y="2164"/>
                  <a:pt x="16485" y="2095"/>
                </a:cubicBezTo>
                <a:cubicBezTo>
                  <a:pt x="16401" y="2048"/>
                  <a:pt x="16294" y="2011"/>
                  <a:pt x="16248" y="2011"/>
                </a:cubicBezTo>
                <a:cubicBezTo>
                  <a:pt x="16201" y="2011"/>
                  <a:pt x="16112" y="1981"/>
                  <a:pt x="16049" y="1944"/>
                </a:cubicBezTo>
                <a:cubicBezTo>
                  <a:pt x="15971" y="1898"/>
                  <a:pt x="15918" y="1887"/>
                  <a:pt x="15881" y="1910"/>
                </a:cubicBezTo>
                <a:cubicBezTo>
                  <a:pt x="15825" y="1945"/>
                  <a:pt x="15367" y="1896"/>
                  <a:pt x="15220" y="1840"/>
                </a:cubicBezTo>
                <a:cubicBezTo>
                  <a:pt x="15177" y="1824"/>
                  <a:pt x="15112" y="1811"/>
                  <a:pt x="15076" y="1811"/>
                </a:cubicBezTo>
                <a:cubicBezTo>
                  <a:pt x="15039" y="1811"/>
                  <a:pt x="14981" y="1770"/>
                  <a:pt x="14946" y="1720"/>
                </a:cubicBezTo>
                <a:cubicBezTo>
                  <a:pt x="14827" y="1550"/>
                  <a:pt x="14733" y="1509"/>
                  <a:pt x="14541" y="1549"/>
                </a:cubicBezTo>
                <a:cubicBezTo>
                  <a:pt x="14319" y="1594"/>
                  <a:pt x="14248" y="1550"/>
                  <a:pt x="14353" y="1431"/>
                </a:cubicBezTo>
                <a:cubicBezTo>
                  <a:pt x="14394" y="1385"/>
                  <a:pt x="14455" y="1346"/>
                  <a:pt x="14488" y="1346"/>
                </a:cubicBezTo>
                <a:cubicBezTo>
                  <a:pt x="14522" y="1346"/>
                  <a:pt x="14561" y="1325"/>
                  <a:pt x="14575" y="1298"/>
                </a:cubicBezTo>
                <a:cubicBezTo>
                  <a:pt x="14593" y="1263"/>
                  <a:pt x="14553" y="1239"/>
                  <a:pt x="14435" y="1216"/>
                </a:cubicBezTo>
                <a:cubicBezTo>
                  <a:pt x="14192" y="1167"/>
                  <a:pt x="14179" y="1170"/>
                  <a:pt x="14179" y="1288"/>
                </a:cubicBezTo>
                <a:cubicBezTo>
                  <a:pt x="14179" y="1388"/>
                  <a:pt x="14170" y="1396"/>
                  <a:pt x="14045" y="1386"/>
                </a:cubicBezTo>
                <a:cubicBezTo>
                  <a:pt x="13971" y="1380"/>
                  <a:pt x="13835" y="1393"/>
                  <a:pt x="13743" y="1416"/>
                </a:cubicBezTo>
                <a:cubicBezTo>
                  <a:pt x="13596" y="1452"/>
                  <a:pt x="13564" y="1449"/>
                  <a:pt x="13486" y="1396"/>
                </a:cubicBezTo>
                <a:cubicBezTo>
                  <a:pt x="13436" y="1363"/>
                  <a:pt x="13396" y="1348"/>
                  <a:pt x="13396" y="1362"/>
                </a:cubicBezTo>
                <a:cubicBezTo>
                  <a:pt x="13396" y="1376"/>
                  <a:pt x="13365" y="1369"/>
                  <a:pt x="13329" y="1346"/>
                </a:cubicBezTo>
                <a:cubicBezTo>
                  <a:pt x="13283" y="1318"/>
                  <a:pt x="13276" y="1289"/>
                  <a:pt x="13304" y="1252"/>
                </a:cubicBezTo>
                <a:cubicBezTo>
                  <a:pt x="13336" y="1209"/>
                  <a:pt x="13314" y="1192"/>
                  <a:pt x="13202" y="1165"/>
                </a:cubicBezTo>
                <a:cubicBezTo>
                  <a:pt x="13121" y="1145"/>
                  <a:pt x="13061" y="1107"/>
                  <a:pt x="13060" y="1077"/>
                </a:cubicBezTo>
                <a:cubicBezTo>
                  <a:pt x="13060" y="1047"/>
                  <a:pt x="13035" y="1001"/>
                  <a:pt x="13004" y="974"/>
                </a:cubicBezTo>
                <a:cubicBezTo>
                  <a:pt x="12920" y="898"/>
                  <a:pt x="13093" y="798"/>
                  <a:pt x="13311" y="798"/>
                </a:cubicBezTo>
                <a:cubicBezTo>
                  <a:pt x="13510" y="798"/>
                  <a:pt x="13551" y="737"/>
                  <a:pt x="13364" y="721"/>
                </a:cubicBezTo>
                <a:cubicBezTo>
                  <a:pt x="13295" y="714"/>
                  <a:pt x="13204" y="686"/>
                  <a:pt x="13161" y="657"/>
                </a:cubicBezTo>
                <a:cubicBezTo>
                  <a:pt x="13100" y="617"/>
                  <a:pt x="13060" y="613"/>
                  <a:pt x="12979" y="641"/>
                </a:cubicBezTo>
                <a:cubicBezTo>
                  <a:pt x="12922" y="660"/>
                  <a:pt x="12816" y="667"/>
                  <a:pt x="12744" y="657"/>
                </a:cubicBezTo>
                <a:cubicBezTo>
                  <a:pt x="12627" y="641"/>
                  <a:pt x="12619" y="644"/>
                  <a:pt x="12673" y="693"/>
                </a:cubicBezTo>
                <a:cubicBezTo>
                  <a:pt x="12726" y="740"/>
                  <a:pt x="12718" y="752"/>
                  <a:pt x="12617" y="786"/>
                </a:cubicBezTo>
                <a:cubicBezTo>
                  <a:pt x="12487" y="830"/>
                  <a:pt x="12277" y="783"/>
                  <a:pt x="12277" y="710"/>
                </a:cubicBezTo>
                <a:cubicBezTo>
                  <a:pt x="12277" y="688"/>
                  <a:pt x="12235" y="637"/>
                  <a:pt x="12183" y="596"/>
                </a:cubicBezTo>
                <a:cubicBezTo>
                  <a:pt x="12108" y="536"/>
                  <a:pt x="12057" y="525"/>
                  <a:pt x="11926" y="540"/>
                </a:cubicBezTo>
                <a:cubicBezTo>
                  <a:pt x="11836" y="550"/>
                  <a:pt x="11732" y="576"/>
                  <a:pt x="11695" y="598"/>
                </a:cubicBezTo>
                <a:cubicBezTo>
                  <a:pt x="11658" y="620"/>
                  <a:pt x="11593" y="648"/>
                  <a:pt x="11550" y="659"/>
                </a:cubicBezTo>
                <a:cubicBezTo>
                  <a:pt x="11507" y="671"/>
                  <a:pt x="11475" y="692"/>
                  <a:pt x="11480" y="706"/>
                </a:cubicBezTo>
                <a:cubicBezTo>
                  <a:pt x="11485" y="720"/>
                  <a:pt x="11442" y="789"/>
                  <a:pt x="11385" y="859"/>
                </a:cubicBezTo>
                <a:lnTo>
                  <a:pt x="11280" y="985"/>
                </a:lnTo>
                <a:lnTo>
                  <a:pt x="11160" y="899"/>
                </a:lnTo>
                <a:cubicBezTo>
                  <a:pt x="11053" y="823"/>
                  <a:pt x="11032" y="818"/>
                  <a:pt x="10982" y="863"/>
                </a:cubicBezTo>
                <a:cubicBezTo>
                  <a:pt x="10921" y="917"/>
                  <a:pt x="10816" y="893"/>
                  <a:pt x="10652" y="787"/>
                </a:cubicBezTo>
                <a:cubicBezTo>
                  <a:pt x="10607" y="758"/>
                  <a:pt x="10507" y="719"/>
                  <a:pt x="10431" y="700"/>
                </a:cubicBezTo>
                <a:cubicBezTo>
                  <a:pt x="10354" y="681"/>
                  <a:pt x="10288" y="639"/>
                  <a:pt x="10281" y="605"/>
                </a:cubicBezTo>
                <a:cubicBezTo>
                  <a:pt x="10260" y="493"/>
                  <a:pt x="10177" y="450"/>
                  <a:pt x="10049" y="486"/>
                </a:cubicBezTo>
                <a:cubicBezTo>
                  <a:pt x="9985" y="504"/>
                  <a:pt x="9892" y="517"/>
                  <a:pt x="9841" y="513"/>
                </a:cubicBezTo>
                <a:cubicBezTo>
                  <a:pt x="9790" y="509"/>
                  <a:pt x="9692" y="523"/>
                  <a:pt x="9623" y="544"/>
                </a:cubicBezTo>
                <a:cubicBezTo>
                  <a:pt x="9453" y="595"/>
                  <a:pt x="9424" y="593"/>
                  <a:pt x="9372" y="521"/>
                </a:cubicBezTo>
                <a:cubicBezTo>
                  <a:pt x="9342" y="479"/>
                  <a:pt x="9344" y="448"/>
                  <a:pt x="9379" y="422"/>
                </a:cubicBezTo>
                <a:cubicBezTo>
                  <a:pt x="9418" y="393"/>
                  <a:pt x="9419" y="383"/>
                  <a:pt x="9379" y="383"/>
                </a:cubicBezTo>
                <a:cubicBezTo>
                  <a:pt x="9310" y="383"/>
                  <a:pt x="9028" y="178"/>
                  <a:pt x="9045" y="139"/>
                </a:cubicBezTo>
                <a:cubicBezTo>
                  <a:pt x="9063" y="98"/>
                  <a:pt x="8917" y="-18"/>
                  <a:pt x="8873" y="2"/>
                </a:cubicBezTo>
                <a:close/>
                <a:moveTo>
                  <a:pt x="21283" y="13636"/>
                </a:moveTo>
                <a:cubicBezTo>
                  <a:pt x="21250" y="13636"/>
                  <a:pt x="21233" y="13647"/>
                  <a:pt x="21250" y="13668"/>
                </a:cubicBezTo>
                <a:cubicBezTo>
                  <a:pt x="21266" y="13686"/>
                  <a:pt x="21322" y="13702"/>
                  <a:pt x="21376" y="13701"/>
                </a:cubicBezTo>
                <a:cubicBezTo>
                  <a:pt x="21456" y="13701"/>
                  <a:pt x="21462" y="13694"/>
                  <a:pt x="21407" y="13668"/>
                </a:cubicBezTo>
                <a:cubicBezTo>
                  <a:pt x="21363" y="13647"/>
                  <a:pt x="21315" y="13636"/>
                  <a:pt x="21283" y="13636"/>
                </a:cubicBezTo>
                <a:close/>
              </a:path>
            </a:pathLst>
          </a:custGeom>
          <a:ln w="12700">
            <a:miter lim="400000"/>
          </a:ln>
        </p:spPr>
      </p:pic>
      <p:sp>
        <p:nvSpPr>
          <p:cNvPr id="16" name="Titel 1"/>
          <p:cNvSpPr txBox="1">
            <a:spLocks/>
          </p:cNvSpPr>
          <p:nvPr/>
        </p:nvSpPr>
        <p:spPr>
          <a:xfrm>
            <a:off x="9440207" y="7763738"/>
            <a:ext cx="11451337"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compact basis</a:t>
            </a:r>
          </a:p>
        </p:txBody>
      </p:sp>
      <p:sp>
        <p:nvSpPr>
          <p:cNvPr id="2" name="Foliennummernplatzhalter 1"/>
          <p:cNvSpPr>
            <a:spLocks noGrp="1"/>
          </p:cNvSpPr>
          <p:nvPr>
            <p:ph type="sldNum" sz="quarter" idx="2"/>
          </p:nvPr>
        </p:nvSpPr>
        <p:spPr/>
        <p:txBody>
          <a:bodyPr/>
          <a:lstStyle/>
          <a:p>
            <a:fld id="{86CB4B4D-7CA3-9044-876B-883B54F8677D}" type="slidenum">
              <a:rPr lang="en-US" smtClean="0"/>
              <a:t>21</a:t>
            </a:fld>
            <a:endParaRPr lang="en-US" dirty="0"/>
          </a:p>
        </p:txBody>
      </p:sp>
      <p:sp>
        <p:nvSpPr>
          <p:cNvPr id="10" name="Rechteck 9"/>
          <p:cNvSpPr/>
          <p:nvPr/>
        </p:nvSpPr>
        <p:spPr>
          <a:xfrm>
            <a:off x="19544360" y="11689724"/>
            <a:ext cx="4363845" cy="954107"/>
          </a:xfrm>
          <a:prstGeom prst="rect">
            <a:avLst/>
          </a:prstGeom>
        </p:spPr>
        <p:txBody>
          <a:bodyPr wrap="square">
            <a:spAutoFit/>
          </a:bodyPr>
          <a:lstStyle/>
          <a:p>
            <a:r>
              <a:rPr lang="en-US" sz="2800" i="1" dirty="0">
                <a:solidFill>
                  <a:srgbClr val="A5A6B5"/>
                </a:solidFill>
              </a:rPr>
              <a:t>Modular radiance transfer</a:t>
            </a:r>
            <a:br>
              <a:rPr lang="en-US" sz="2800" i="1" dirty="0">
                <a:solidFill>
                  <a:srgbClr val="A5A6B5"/>
                </a:solidFill>
              </a:rPr>
            </a:br>
            <a:r>
              <a:rPr lang="en-US" sz="2800" i="1" dirty="0">
                <a:solidFill>
                  <a:srgbClr val="A5A6B5"/>
                </a:solidFill>
              </a:rPr>
              <a:t>Loos et al., 2011</a:t>
            </a:r>
          </a:p>
        </p:txBody>
      </p:sp>
    </p:spTree>
    <p:extLst>
      <p:ext uri="{BB962C8B-B14F-4D97-AF65-F5344CB8AC3E}">
        <p14:creationId xmlns:p14="http://schemas.microsoft.com/office/powerpoint/2010/main" val="407528216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Method</a:t>
            </a:r>
            <a:endParaRPr lang="de-CH" dirty="0"/>
          </a:p>
        </p:txBody>
      </p:sp>
      <p:sp>
        <p:nvSpPr>
          <p:cNvPr id="8"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Learning reduced bases</a:t>
            </a:r>
            <a:endParaRPr lang="de-CH" sz="4400" dirty="0"/>
          </a:p>
        </p:txBody>
      </p:sp>
      <p:sp>
        <p:nvSpPr>
          <p:cNvPr id="53" name="Shape 249"/>
          <p:cNvSpPr/>
          <p:nvPr/>
        </p:nvSpPr>
        <p:spPr>
          <a:xfrm>
            <a:off x="13863970" y="3804118"/>
            <a:ext cx="2305250" cy="5842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200"/>
            </a:lvl1pPr>
          </a:lstStyle>
          <a:p>
            <a:r>
              <a:rPr dirty="0"/>
              <a:t># of vertices</a:t>
            </a:r>
          </a:p>
        </p:txBody>
      </p:sp>
      <p:sp>
        <p:nvSpPr>
          <p:cNvPr id="21" name="Shape 249"/>
          <p:cNvSpPr/>
          <p:nvPr/>
        </p:nvSpPr>
        <p:spPr>
          <a:xfrm>
            <a:off x="18417169" y="5543816"/>
            <a:ext cx="3609963"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200"/>
            </a:lvl1pPr>
          </a:lstStyle>
          <a:p>
            <a:r>
              <a:rPr dirty="0"/>
              <a:t># of </a:t>
            </a:r>
            <a:r>
              <a:rPr lang="en-US" dirty="0"/>
              <a:t>basis functions</a:t>
            </a:r>
          </a:p>
        </p:txBody>
      </p:sp>
      <p:pic>
        <p:nvPicPr>
          <p:cNvPr id="12" name="bf_all_00003.png"/>
          <p:cNvPicPr>
            <a:picLocks noChangeAspect="1"/>
          </p:cNvPicPr>
          <p:nvPr/>
        </p:nvPicPr>
        <p:blipFill>
          <a:blip r:embed="rId3">
            <a:extLst/>
          </a:blip>
          <a:srcRect l="3039" t="705" r="2354" b="959"/>
          <a:stretch>
            <a:fillRect/>
          </a:stretch>
        </p:blipFill>
        <p:spPr>
          <a:xfrm>
            <a:off x="3716062" y="3207383"/>
            <a:ext cx="6127623" cy="8242406"/>
          </a:xfrm>
          <a:custGeom>
            <a:avLst/>
            <a:gdLst/>
            <a:ahLst/>
            <a:cxnLst>
              <a:cxn ang="0">
                <a:pos x="wd2" y="hd2"/>
              </a:cxn>
              <a:cxn ang="5400000">
                <a:pos x="wd2" y="hd2"/>
              </a:cxn>
              <a:cxn ang="10800000">
                <a:pos x="wd2" y="hd2"/>
              </a:cxn>
              <a:cxn ang="16200000">
                <a:pos x="wd2" y="hd2"/>
              </a:cxn>
            </a:cxnLst>
            <a:rect l="0" t="0" r="r" b="b"/>
            <a:pathLst>
              <a:path w="21510" h="21568" extrusionOk="0">
                <a:moveTo>
                  <a:pt x="8810" y="7"/>
                </a:moveTo>
                <a:cubicBezTo>
                  <a:pt x="8771" y="22"/>
                  <a:pt x="8654" y="30"/>
                  <a:pt x="8551" y="26"/>
                </a:cubicBezTo>
                <a:cubicBezTo>
                  <a:pt x="8390" y="18"/>
                  <a:pt x="8362" y="27"/>
                  <a:pt x="8349" y="89"/>
                </a:cubicBezTo>
                <a:cubicBezTo>
                  <a:pt x="8340" y="133"/>
                  <a:pt x="8309" y="156"/>
                  <a:pt x="8269" y="147"/>
                </a:cubicBezTo>
                <a:cubicBezTo>
                  <a:pt x="8131" y="119"/>
                  <a:pt x="7987" y="129"/>
                  <a:pt x="7969" y="169"/>
                </a:cubicBezTo>
                <a:cubicBezTo>
                  <a:pt x="7958" y="193"/>
                  <a:pt x="7987" y="210"/>
                  <a:pt x="8040" y="210"/>
                </a:cubicBezTo>
                <a:cubicBezTo>
                  <a:pt x="8090" y="210"/>
                  <a:pt x="8140" y="222"/>
                  <a:pt x="8151" y="235"/>
                </a:cubicBezTo>
                <a:cubicBezTo>
                  <a:pt x="8181" y="271"/>
                  <a:pt x="8001" y="427"/>
                  <a:pt x="7873" y="476"/>
                </a:cubicBezTo>
                <a:cubicBezTo>
                  <a:pt x="7780" y="512"/>
                  <a:pt x="7757" y="509"/>
                  <a:pt x="7706" y="458"/>
                </a:cubicBezTo>
                <a:cubicBezTo>
                  <a:pt x="7631" y="381"/>
                  <a:pt x="7461" y="361"/>
                  <a:pt x="7415" y="422"/>
                </a:cubicBezTo>
                <a:cubicBezTo>
                  <a:pt x="7395" y="448"/>
                  <a:pt x="7308" y="479"/>
                  <a:pt x="7222" y="491"/>
                </a:cubicBezTo>
                <a:cubicBezTo>
                  <a:pt x="7125" y="505"/>
                  <a:pt x="7066" y="532"/>
                  <a:pt x="7066" y="564"/>
                </a:cubicBezTo>
                <a:cubicBezTo>
                  <a:pt x="7066" y="599"/>
                  <a:pt x="7093" y="608"/>
                  <a:pt x="7158" y="593"/>
                </a:cubicBezTo>
                <a:cubicBezTo>
                  <a:pt x="7213" y="580"/>
                  <a:pt x="7296" y="593"/>
                  <a:pt x="7367" y="628"/>
                </a:cubicBezTo>
                <a:lnTo>
                  <a:pt x="7486" y="686"/>
                </a:lnTo>
                <a:lnTo>
                  <a:pt x="7350" y="772"/>
                </a:lnTo>
                <a:cubicBezTo>
                  <a:pt x="7276" y="820"/>
                  <a:pt x="7202" y="885"/>
                  <a:pt x="7186" y="917"/>
                </a:cubicBezTo>
                <a:cubicBezTo>
                  <a:pt x="7170" y="949"/>
                  <a:pt x="7126" y="975"/>
                  <a:pt x="7087" y="975"/>
                </a:cubicBezTo>
                <a:cubicBezTo>
                  <a:pt x="7048" y="975"/>
                  <a:pt x="7027" y="987"/>
                  <a:pt x="7040" y="1003"/>
                </a:cubicBezTo>
                <a:cubicBezTo>
                  <a:pt x="7079" y="1051"/>
                  <a:pt x="6828" y="1190"/>
                  <a:pt x="6721" y="1179"/>
                </a:cubicBezTo>
                <a:cubicBezTo>
                  <a:pt x="6647" y="1172"/>
                  <a:pt x="6620" y="1186"/>
                  <a:pt x="6620" y="1232"/>
                </a:cubicBezTo>
                <a:cubicBezTo>
                  <a:pt x="6620" y="1321"/>
                  <a:pt x="6583" y="1340"/>
                  <a:pt x="6470" y="1308"/>
                </a:cubicBezTo>
                <a:cubicBezTo>
                  <a:pt x="6406" y="1290"/>
                  <a:pt x="6343" y="1296"/>
                  <a:pt x="6289" y="1326"/>
                </a:cubicBezTo>
                <a:cubicBezTo>
                  <a:pt x="6210" y="1369"/>
                  <a:pt x="6212" y="1373"/>
                  <a:pt x="6324" y="1405"/>
                </a:cubicBezTo>
                <a:cubicBezTo>
                  <a:pt x="6462" y="1444"/>
                  <a:pt x="6468" y="1463"/>
                  <a:pt x="6367" y="1547"/>
                </a:cubicBezTo>
                <a:cubicBezTo>
                  <a:pt x="6306" y="1597"/>
                  <a:pt x="6304" y="1605"/>
                  <a:pt x="6358" y="1590"/>
                </a:cubicBezTo>
                <a:cubicBezTo>
                  <a:pt x="6453" y="1563"/>
                  <a:pt x="6691" y="1633"/>
                  <a:pt x="6639" y="1673"/>
                </a:cubicBezTo>
                <a:cubicBezTo>
                  <a:pt x="6616" y="1690"/>
                  <a:pt x="6501" y="1741"/>
                  <a:pt x="6384" y="1785"/>
                </a:cubicBezTo>
                <a:cubicBezTo>
                  <a:pt x="6266" y="1829"/>
                  <a:pt x="6175" y="1878"/>
                  <a:pt x="6183" y="1894"/>
                </a:cubicBezTo>
                <a:cubicBezTo>
                  <a:pt x="6190" y="1910"/>
                  <a:pt x="6141" y="1927"/>
                  <a:pt x="6073" y="1932"/>
                </a:cubicBezTo>
                <a:cubicBezTo>
                  <a:pt x="6005" y="1938"/>
                  <a:pt x="5963" y="1958"/>
                  <a:pt x="5978" y="1976"/>
                </a:cubicBezTo>
                <a:cubicBezTo>
                  <a:pt x="6011" y="2015"/>
                  <a:pt x="5867" y="2143"/>
                  <a:pt x="5817" y="2120"/>
                </a:cubicBezTo>
                <a:cubicBezTo>
                  <a:pt x="5798" y="2112"/>
                  <a:pt x="5735" y="2117"/>
                  <a:pt x="5679" y="2133"/>
                </a:cubicBezTo>
                <a:cubicBezTo>
                  <a:pt x="5585" y="2158"/>
                  <a:pt x="5592" y="2163"/>
                  <a:pt x="5751" y="2186"/>
                </a:cubicBezTo>
                <a:cubicBezTo>
                  <a:pt x="5951" y="2214"/>
                  <a:pt x="6189" y="2327"/>
                  <a:pt x="6150" y="2375"/>
                </a:cubicBezTo>
                <a:cubicBezTo>
                  <a:pt x="6135" y="2392"/>
                  <a:pt x="6156" y="2444"/>
                  <a:pt x="6195" y="2489"/>
                </a:cubicBezTo>
                <a:cubicBezTo>
                  <a:pt x="6269" y="2572"/>
                  <a:pt x="6256" y="2636"/>
                  <a:pt x="6165" y="2636"/>
                </a:cubicBezTo>
                <a:cubicBezTo>
                  <a:pt x="6138" y="2636"/>
                  <a:pt x="6077" y="2662"/>
                  <a:pt x="6031" y="2693"/>
                </a:cubicBezTo>
                <a:cubicBezTo>
                  <a:pt x="5952" y="2746"/>
                  <a:pt x="5947" y="2745"/>
                  <a:pt x="5922" y="2676"/>
                </a:cubicBezTo>
                <a:cubicBezTo>
                  <a:pt x="5907" y="2633"/>
                  <a:pt x="5862" y="2603"/>
                  <a:pt x="5811" y="2603"/>
                </a:cubicBezTo>
                <a:cubicBezTo>
                  <a:pt x="5764" y="2603"/>
                  <a:pt x="5660" y="2578"/>
                  <a:pt x="5581" y="2546"/>
                </a:cubicBezTo>
                <a:cubicBezTo>
                  <a:pt x="5503" y="2514"/>
                  <a:pt x="5399" y="2488"/>
                  <a:pt x="5350" y="2488"/>
                </a:cubicBezTo>
                <a:cubicBezTo>
                  <a:pt x="5296" y="2488"/>
                  <a:pt x="5263" y="2465"/>
                  <a:pt x="5266" y="2433"/>
                </a:cubicBezTo>
                <a:cubicBezTo>
                  <a:pt x="5271" y="2389"/>
                  <a:pt x="5222" y="2380"/>
                  <a:pt x="4989" y="2382"/>
                </a:cubicBezTo>
                <a:cubicBezTo>
                  <a:pt x="4782" y="2383"/>
                  <a:pt x="4718" y="2394"/>
                  <a:pt x="4749" y="2421"/>
                </a:cubicBezTo>
                <a:cubicBezTo>
                  <a:pt x="4773" y="2442"/>
                  <a:pt x="4779" y="2469"/>
                  <a:pt x="4763" y="2481"/>
                </a:cubicBezTo>
                <a:cubicBezTo>
                  <a:pt x="4748" y="2492"/>
                  <a:pt x="4760" y="2524"/>
                  <a:pt x="4790" y="2551"/>
                </a:cubicBezTo>
                <a:cubicBezTo>
                  <a:pt x="4820" y="2578"/>
                  <a:pt x="4832" y="2614"/>
                  <a:pt x="4818" y="2632"/>
                </a:cubicBezTo>
                <a:cubicBezTo>
                  <a:pt x="4803" y="2650"/>
                  <a:pt x="4814" y="2675"/>
                  <a:pt x="4843" y="2688"/>
                </a:cubicBezTo>
                <a:cubicBezTo>
                  <a:pt x="4877" y="2704"/>
                  <a:pt x="4859" y="2733"/>
                  <a:pt x="4787" y="2777"/>
                </a:cubicBezTo>
                <a:cubicBezTo>
                  <a:pt x="4728" y="2812"/>
                  <a:pt x="4706" y="2832"/>
                  <a:pt x="4737" y="2820"/>
                </a:cubicBezTo>
                <a:cubicBezTo>
                  <a:pt x="4827" y="2785"/>
                  <a:pt x="4895" y="2834"/>
                  <a:pt x="4833" y="2890"/>
                </a:cubicBezTo>
                <a:cubicBezTo>
                  <a:pt x="4760" y="2956"/>
                  <a:pt x="4854" y="3036"/>
                  <a:pt x="4935" y="2976"/>
                </a:cubicBezTo>
                <a:cubicBezTo>
                  <a:pt x="4973" y="2947"/>
                  <a:pt x="5002" y="2946"/>
                  <a:pt x="5046" y="2974"/>
                </a:cubicBezTo>
                <a:cubicBezTo>
                  <a:pt x="5096" y="3005"/>
                  <a:pt x="5094" y="3022"/>
                  <a:pt x="5032" y="3074"/>
                </a:cubicBezTo>
                <a:cubicBezTo>
                  <a:pt x="4991" y="3108"/>
                  <a:pt x="4970" y="3135"/>
                  <a:pt x="4986" y="3135"/>
                </a:cubicBezTo>
                <a:cubicBezTo>
                  <a:pt x="5062" y="3135"/>
                  <a:pt x="5088" y="3143"/>
                  <a:pt x="5160" y="3192"/>
                </a:cubicBezTo>
                <a:cubicBezTo>
                  <a:pt x="5263" y="3261"/>
                  <a:pt x="5186" y="3334"/>
                  <a:pt x="5013" y="3334"/>
                </a:cubicBezTo>
                <a:cubicBezTo>
                  <a:pt x="4944" y="3334"/>
                  <a:pt x="4873" y="3352"/>
                  <a:pt x="4855" y="3373"/>
                </a:cubicBezTo>
                <a:cubicBezTo>
                  <a:pt x="4832" y="3400"/>
                  <a:pt x="4875" y="3406"/>
                  <a:pt x="5006" y="3392"/>
                </a:cubicBezTo>
                <a:cubicBezTo>
                  <a:pt x="5106" y="3382"/>
                  <a:pt x="5200" y="3382"/>
                  <a:pt x="5213" y="3392"/>
                </a:cubicBezTo>
                <a:cubicBezTo>
                  <a:pt x="5254" y="3423"/>
                  <a:pt x="5144" y="3500"/>
                  <a:pt x="5061" y="3500"/>
                </a:cubicBezTo>
                <a:cubicBezTo>
                  <a:pt x="5019" y="3500"/>
                  <a:pt x="4949" y="3529"/>
                  <a:pt x="4907" y="3564"/>
                </a:cubicBezTo>
                <a:cubicBezTo>
                  <a:pt x="4833" y="3625"/>
                  <a:pt x="4834" y="3630"/>
                  <a:pt x="4940" y="3682"/>
                </a:cubicBezTo>
                <a:cubicBezTo>
                  <a:pt x="5068" y="3745"/>
                  <a:pt x="5070" y="3812"/>
                  <a:pt x="4946" y="3880"/>
                </a:cubicBezTo>
                <a:cubicBezTo>
                  <a:pt x="4860" y="3926"/>
                  <a:pt x="4861" y="3928"/>
                  <a:pt x="4953" y="4004"/>
                </a:cubicBezTo>
                <a:cubicBezTo>
                  <a:pt x="5016" y="4057"/>
                  <a:pt x="5041" y="4116"/>
                  <a:pt x="5031" y="4191"/>
                </a:cubicBezTo>
                <a:cubicBezTo>
                  <a:pt x="5018" y="4291"/>
                  <a:pt x="5023" y="4297"/>
                  <a:pt x="5105" y="4265"/>
                </a:cubicBezTo>
                <a:cubicBezTo>
                  <a:pt x="5201" y="4227"/>
                  <a:pt x="5315" y="4256"/>
                  <a:pt x="5414" y="4345"/>
                </a:cubicBezTo>
                <a:cubicBezTo>
                  <a:pt x="5461" y="4387"/>
                  <a:pt x="5446" y="4403"/>
                  <a:pt x="5321" y="4443"/>
                </a:cubicBezTo>
                <a:cubicBezTo>
                  <a:pt x="5239" y="4470"/>
                  <a:pt x="5203" y="4493"/>
                  <a:pt x="5243" y="4494"/>
                </a:cubicBezTo>
                <a:cubicBezTo>
                  <a:pt x="5335" y="4498"/>
                  <a:pt x="5478" y="4616"/>
                  <a:pt x="5442" y="4659"/>
                </a:cubicBezTo>
                <a:cubicBezTo>
                  <a:pt x="5426" y="4679"/>
                  <a:pt x="5461" y="4690"/>
                  <a:pt x="5525" y="4686"/>
                </a:cubicBezTo>
                <a:cubicBezTo>
                  <a:pt x="5726" y="4675"/>
                  <a:pt x="5671" y="4759"/>
                  <a:pt x="5443" y="4812"/>
                </a:cubicBezTo>
                <a:cubicBezTo>
                  <a:pt x="5379" y="4827"/>
                  <a:pt x="5370" y="4842"/>
                  <a:pt x="5408" y="4870"/>
                </a:cubicBezTo>
                <a:cubicBezTo>
                  <a:pt x="5443" y="4896"/>
                  <a:pt x="5445" y="4921"/>
                  <a:pt x="5414" y="4949"/>
                </a:cubicBezTo>
                <a:cubicBezTo>
                  <a:pt x="5383" y="4977"/>
                  <a:pt x="5383" y="4997"/>
                  <a:pt x="5415" y="5011"/>
                </a:cubicBezTo>
                <a:cubicBezTo>
                  <a:pt x="5447" y="5026"/>
                  <a:pt x="5448" y="5053"/>
                  <a:pt x="5417" y="5097"/>
                </a:cubicBezTo>
                <a:cubicBezTo>
                  <a:pt x="5392" y="5131"/>
                  <a:pt x="5377" y="5171"/>
                  <a:pt x="5383" y="5186"/>
                </a:cubicBezTo>
                <a:cubicBezTo>
                  <a:pt x="5390" y="5201"/>
                  <a:pt x="5349" y="5250"/>
                  <a:pt x="5293" y="5295"/>
                </a:cubicBezTo>
                <a:cubicBezTo>
                  <a:pt x="5206" y="5364"/>
                  <a:pt x="5178" y="5370"/>
                  <a:pt x="5103" y="5335"/>
                </a:cubicBezTo>
                <a:cubicBezTo>
                  <a:pt x="5055" y="5313"/>
                  <a:pt x="4975" y="5295"/>
                  <a:pt x="4922" y="5295"/>
                </a:cubicBezTo>
                <a:cubicBezTo>
                  <a:pt x="4846" y="5295"/>
                  <a:pt x="4837" y="5304"/>
                  <a:pt x="4878" y="5341"/>
                </a:cubicBezTo>
                <a:cubicBezTo>
                  <a:pt x="4917" y="5376"/>
                  <a:pt x="4904" y="5398"/>
                  <a:pt x="4818" y="5440"/>
                </a:cubicBezTo>
                <a:cubicBezTo>
                  <a:pt x="4757" y="5470"/>
                  <a:pt x="4681" y="5495"/>
                  <a:pt x="4649" y="5495"/>
                </a:cubicBezTo>
                <a:cubicBezTo>
                  <a:pt x="4570" y="5497"/>
                  <a:pt x="4431" y="5579"/>
                  <a:pt x="4465" y="5604"/>
                </a:cubicBezTo>
                <a:cubicBezTo>
                  <a:pt x="4481" y="5616"/>
                  <a:pt x="4471" y="5646"/>
                  <a:pt x="4444" y="5670"/>
                </a:cubicBezTo>
                <a:cubicBezTo>
                  <a:pt x="4366" y="5740"/>
                  <a:pt x="4398" y="5860"/>
                  <a:pt x="4494" y="5860"/>
                </a:cubicBezTo>
                <a:cubicBezTo>
                  <a:pt x="4541" y="5860"/>
                  <a:pt x="4589" y="5890"/>
                  <a:pt x="4602" y="5926"/>
                </a:cubicBezTo>
                <a:cubicBezTo>
                  <a:pt x="4615" y="5963"/>
                  <a:pt x="4661" y="5993"/>
                  <a:pt x="4706" y="5993"/>
                </a:cubicBezTo>
                <a:cubicBezTo>
                  <a:pt x="4829" y="5993"/>
                  <a:pt x="4848" y="6046"/>
                  <a:pt x="4769" y="6160"/>
                </a:cubicBezTo>
                <a:cubicBezTo>
                  <a:pt x="4709" y="6246"/>
                  <a:pt x="4674" y="6263"/>
                  <a:pt x="4556" y="6257"/>
                </a:cubicBezTo>
                <a:cubicBezTo>
                  <a:pt x="4378" y="6248"/>
                  <a:pt x="4161" y="6290"/>
                  <a:pt x="4192" y="6327"/>
                </a:cubicBezTo>
                <a:cubicBezTo>
                  <a:pt x="4205" y="6343"/>
                  <a:pt x="4174" y="6372"/>
                  <a:pt x="4122" y="6393"/>
                </a:cubicBezTo>
                <a:cubicBezTo>
                  <a:pt x="4048" y="6422"/>
                  <a:pt x="4039" y="6440"/>
                  <a:pt x="4081" y="6477"/>
                </a:cubicBezTo>
                <a:cubicBezTo>
                  <a:pt x="4118" y="6511"/>
                  <a:pt x="4155" y="6514"/>
                  <a:pt x="4214" y="6490"/>
                </a:cubicBezTo>
                <a:cubicBezTo>
                  <a:pt x="4268" y="6469"/>
                  <a:pt x="4307" y="6469"/>
                  <a:pt x="4324" y="6490"/>
                </a:cubicBezTo>
                <a:cubicBezTo>
                  <a:pt x="4378" y="6555"/>
                  <a:pt x="4251" y="6656"/>
                  <a:pt x="4067" y="6695"/>
                </a:cubicBezTo>
                <a:cubicBezTo>
                  <a:pt x="3931" y="6724"/>
                  <a:pt x="3903" y="6740"/>
                  <a:pt x="3968" y="6750"/>
                </a:cubicBezTo>
                <a:cubicBezTo>
                  <a:pt x="4243" y="6793"/>
                  <a:pt x="4132" y="6928"/>
                  <a:pt x="3815" y="6936"/>
                </a:cubicBezTo>
                <a:cubicBezTo>
                  <a:pt x="3645" y="6940"/>
                  <a:pt x="3570" y="6958"/>
                  <a:pt x="3539" y="6999"/>
                </a:cubicBezTo>
                <a:cubicBezTo>
                  <a:pt x="3515" y="7031"/>
                  <a:pt x="3466" y="7056"/>
                  <a:pt x="3430" y="7056"/>
                </a:cubicBezTo>
                <a:cubicBezTo>
                  <a:pt x="3335" y="7056"/>
                  <a:pt x="3352" y="7148"/>
                  <a:pt x="3455" y="7189"/>
                </a:cubicBezTo>
                <a:cubicBezTo>
                  <a:pt x="3574" y="7237"/>
                  <a:pt x="3568" y="7282"/>
                  <a:pt x="3434" y="7327"/>
                </a:cubicBezTo>
                <a:cubicBezTo>
                  <a:pt x="3306" y="7371"/>
                  <a:pt x="3327" y="7422"/>
                  <a:pt x="3472" y="7422"/>
                </a:cubicBezTo>
                <a:cubicBezTo>
                  <a:pt x="3527" y="7422"/>
                  <a:pt x="3611" y="7444"/>
                  <a:pt x="3659" y="7470"/>
                </a:cubicBezTo>
                <a:cubicBezTo>
                  <a:pt x="3733" y="7511"/>
                  <a:pt x="3755" y="7510"/>
                  <a:pt x="3816" y="7469"/>
                </a:cubicBezTo>
                <a:cubicBezTo>
                  <a:pt x="3878" y="7427"/>
                  <a:pt x="3896" y="7430"/>
                  <a:pt x="3966" y="7487"/>
                </a:cubicBezTo>
                <a:cubicBezTo>
                  <a:pt x="4039" y="7547"/>
                  <a:pt x="4040" y="7556"/>
                  <a:pt x="3973" y="7575"/>
                </a:cubicBezTo>
                <a:cubicBezTo>
                  <a:pt x="3933" y="7586"/>
                  <a:pt x="3901" y="7608"/>
                  <a:pt x="3901" y="7624"/>
                </a:cubicBezTo>
                <a:cubicBezTo>
                  <a:pt x="3901" y="7677"/>
                  <a:pt x="4019" y="7656"/>
                  <a:pt x="4102" y="7588"/>
                </a:cubicBezTo>
                <a:cubicBezTo>
                  <a:pt x="4245" y="7470"/>
                  <a:pt x="4356" y="7610"/>
                  <a:pt x="4217" y="7734"/>
                </a:cubicBezTo>
                <a:cubicBezTo>
                  <a:pt x="4185" y="7764"/>
                  <a:pt x="4173" y="7787"/>
                  <a:pt x="4193" y="7787"/>
                </a:cubicBezTo>
                <a:cubicBezTo>
                  <a:pt x="4214" y="7787"/>
                  <a:pt x="4207" y="7805"/>
                  <a:pt x="4178" y="7827"/>
                </a:cubicBezTo>
                <a:cubicBezTo>
                  <a:pt x="4140" y="7855"/>
                  <a:pt x="4139" y="7877"/>
                  <a:pt x="4174" y="7909"/>
                </a:cubicBezTo>
                <a:cubicBezTo>
                  <a:pt x="4201" y="7933"/>
                  <a:pt x="4210" y="7977"/>
                  <a:pt x="4195" y="8008"/>
                </a:cubicBezTo>
                <a:cubicBezTo>
                  <a:pt x="4169" y="8058"/>
                  <a:pt x="4161" y="8058"/>
                  <a:pt x="4086" y="8008"/>
                </a:cubicBezTo>
                <a:cubicBezTo>
                  <a:pt x="3846" y="7846"/>
                  <a:pt x="3729" y="8054"/>
                  <a:pt x="3955" y="8241"/>
                </a:cubicBezTo>
                <a:cubicBezTo>
                  <a:pt x="4040" y="8312"/>
                  <a:pt x="4041" y="8313"/>
                  <a:pt x="3941" y="8365"/>
                </a:cubicBezTo>
                <a:cubicBezTo>
                  <a:pt x="3848" y="8413"/>
                  <a:pt x="3846" y="8421"/>
                  <a:pt x="3912" y="8476"/>
                </a:cubicBezTo>
                <a:cubicBezTo>
                  <a:pt x="4011" y="8558"/>
                  <a:pt x="3936" y="8651"/>
                  <a:pt x="3771" y="8651"/>
                </a:cubicBezTo>
                <a:cubicBezTo>
                  <a:pt x="3662" y="8651"/>
                  <a:pt x="3648" y="8661"/>
                  <a:pt x="3667" y="8735"/>
                </a:cubicBezTo>
                <a:cubicBezTo>
                  <a:pt x="3679" y="8780"/>
                  <a:pt x="3707" y="8826"/>
                  <a:pt x="3728" y="8836"/>
                </a:cubicBezTo>
                <a:cubicBezTo>
                  <a:pt x="3750" y="8846"/>
                  <a:pt x="3767" y="8868"/>
                  <a:pt x="3767" y="8885"/>
                </a:cubicBezTo>
                <a:cubicBezTo>
                  <a:pt x="3767" y="8924"/>
                  <a:pt x="3500" y="9029"/>
                  <a:pt x="3466" y="9003"/>
                </a:cubicBezTo>
                <a:cubicBezTo>
                  <a:pt x="3452" y="8993"/>
                  <a:pt x="3415" y="9000"/>
                  <a:pt x="3384" y="9019"/>
                </a:cubicBezTo>
                <a:cubicBezTo>
                  <a:pt x="3344" y="9044"/>
                  <a:pt x="3297" y="9043"/>
                  <a:pt x="3224" y="9014"/>
                </a:cubicBezTo>
                <a:cubicBezTo>
                  <a:pt x="3167" y="8991"/>
                  <a:pt x="2989" y="8969"/>
                  <a:pt x="2827" y="8963"/>
                </a:cubicBezTo>
                <a:cubicBezTo>
                  <a:pt x="2588" y="8955"/>
                  <a:pt x="2489" y="8968"/>
                  <a:pt x="2313" y="9032"/>
                </a:cubicBezTo>
                <a:cubicBezTo>
                  <a:pt x="2193" y="9075"/>
                  <a:pt x="2075" y="9099"/>
                  <a:pt x="2051" y="9087"/>
                </a:cubicBezTo>
                <a:cubicBezTo>
                  <a:pt x="2026" y="9074"/>
                  <a:pt x="1939" y="9060"/>
                  <a:pt x="1857" y="9054"/>
                </a:cubicBezTo>
                <a:cubicBezTo>
                  <a:pt x="1726" y="9046"/>
                  <a:pt x="1711" y="9053"/>
                  <a:pt x="1736" y="9111"/>
                </a:cubicBezTo>
                <a:cubicBezTo>
                  <a:pt x="1774" y="9201"/>
                  <a:pt x="1714" y="9222"/>
                  <a:pt x="1395" y="9234"/>
                </a:cubicBezTo>
                <a:cubicBezTo>
                  <a:pt x="1112" y="9245"/>
                  <a:pt x="973" y="9311"/>
                  <a:pt x="1138" y="9357"/>
                </a:cubicBezTo>
                <a:cubicBezTo>
                  <a:pt x="1261" y="9390"/>
                  <a:pt x="1249" y="9408"/>
                  <a:pt x="1063" y="9466"/>
                </a:cubicBezTo>
                <a:cubicBezTo>
                  <a:pt x="973" y="9494"/>
                  <a:pt x="913" y="9526"/>
                  <a:pt x="929" y="9538"/>
                </a:cubicBezTo>
                <a:cubicBezTo>
                  <a:pt x="988" y="9582"/>
                  <a:pt x="1234" y="9563"/>
                  <a:pt x="1298" y="9510"/>
                </a:cubicBezTo>
                <a:cubicBezTo>
                  <a:pt x="1353" y="9466"/>
                  <a:pt x="1384" y="9462"/>
                  <a:pt x="1463" y="9494"/>
                </a:cubicBezTo>
                <a:cubicBezTo>
                  <a:pt x="1646" y="9566"/>
                  <a:pt x="1674" y="9586"/>
                  <a:pt x="1640" y="9626"/>
                </a:cubicBezTo>
                <a:cubicBezTo>
                  <a:pt x="1621" y="9647"/>
                  <a:pt x="1605" y="9702"/>
                  <a:pt x="1605" y="9748"/>
                </a:cubicBezTo>
                <a:cubicBezTo>
                  <a:pt x="1605" y="9814"/>
                  <a:pt x="1580" y="9833"/>
                  <a:pt x="1485" y="9842"/>
                </a:cubicBezTo>
                <a:cubicBezTo>
                  <a:pt x="1371" y="9851"/>
                  <a:pt x="1368" y="9854"/>
                  <a:pt x="1443" y="9910"/>
                </a:cubicBezTo>
                <a:cubicBezTo>
                  <a:pt x="1487" y="9942"/>
                  <a:pt x="1556" y="9978"/>
                  <a:pt x="1597" y="9990"/>
                </a:cubicBezTo>
                <a:cubicBezTo>
                  <a:pt x="1694" y="10018"/>
                  <a:pt x="1693" y="10110"/>
                  <a:pt x="1594" y="10138"/>
                </a:cubicBezTo>
                <a:cubicBezTo>
                  <a:pt x="1551" y="10150"/>
                  <a:pt x="1460" y="10201"/>
                  <a:pt x="1390" y="10253"/>
                </a:cubicBezTo>
                <a:cubicBezTo>
                  <a:pt x="1321" y="10304"/>
                  <a:pt x="1235" y="10346"/>
                  <a:pt x="1198" y="10346"/>
                </a:cubicBezTo>
                <a:cubicBezTo>
                  <a:pt x="1162" y="10346"/>
                  <a:pt x="1144" y="10362"/>
                  <a:pt x="1161" y="10382"/>
                </a:cubicBezTo>
                <a:cubicBezTo>
                  <a:pt x="1177" y="10401"/>
                  <a:pt x="1150" y="10425"/>
                  <a:pt x="1101" y="10435"/>
                </a:cubicBezTo>
                <a:cubicBezTo>
                  <a:pt x="1036" y="10447"/>
                  <a:pt x="1011" y="10477"/>
                  <a:pt x="1017" y="10540"/>
                </a:cubicBezTo>
                <a:cubicBezTo>
                  <a:pt x="1024" y="10614"/>
                  <a:pt x="1008" y="10627"/>
                  <a:pt x="925" y="10620"/>
                </a:cubicBezTo>
                <a:cubicBezTo>
                  <a:pt x="822" y="10612"/>
                  <a:pt x="790" y="10658"/>
                  <a:pt x="872" y="10696"/>
                </a:cubicBezTo>
                <a:cubicBezTo>
                  <a:pt x="904" y="10711"/>
                  <a:pt x="903" y="10731"/>
                  <a:pt x="868" y="10763"/>
                </a:cubicBezTo>
                <a:cubicBezTo>
                  <a:pt x="840" y="10788"/>
                  <a:pt x="831" y="10824"/>
                  <a:pt x="847" y="10844"/>
                </a:cubicBezTo>
                <a:cubicBezTo>
                  <a:pt x="875" y="10877"/>
                  <a:pt x="622" y="10968"/>
                  <a:pt x="548" y="10952"/>
                </a:cubicBezTo>
                <a:cubicBezTo>
                  <a:pt x="530" y="10948"/>
                  <a:pt x="481" y="10983"/>
                  <a:pt x="439" y="11031"/>
                </a:cubicBezTo>
                <a:cubicBezTo>
                  <a:pt x="380" y="11098"/>
                  <a:pt x="374" y="11130"/>
                  <a:pt x="414" y="11177"/>
                </a:cubicBezTo>
                <a:cubicBezTo>
                  <a:pt x="442" y="11210"/>
                  <a:pt x="454" y="11278"/>
                  <a:pt x="442" y="11328"/>
                </a:cubicBezTo>
                <a:cubicBezTo>
                  <a:pt x="420" y="11416"/>
                  <a:pt x="423" y="11419"/>
                  <a:pt x="598" y="11401"/>
                </a:cubicBezTo>
                <a:cubicBezTo>
                  <a:pt x="902" y="11371"/>
                  <a:pt x="939" y="11492"/>
                  <a:pt x="646" y="11561"/>
                </a:cubicBezTo>
                <a:lnTo>
                  <a:pt x="535" y="11587"/>
                </a:lnTo>
                <a:lnTo>
                  <a:pt x="638" y="11607"/>
                </a:lnTo>
                <a:cubicBezTo>
                  <a:pt x="695" y="11617"/>
                  <a:pt x="742" y="11641"/>
                  <a:pt x="743" y="11659"/>
                </a:cubicBezTo>
                <a:cubicBezTo>
                  <a:pt x="743" y="11677"/>
                  <a:pt x="761" y="11709"/>
                  <a:pt x="784" y="11730"/>
                </a:cubicBezTo>
                <a:cubicBezTo>
                  <a:pt x="859" y="11796"/>
                  <a:pt x="759" y="11926"/>
                  <a:pt x="626" y="11934"/>
                </a:cubicBezTo>
                <a:cubicBezTo>
                  <a:pt x="447" y="11945"/>
                  <a:pt x="408" y="11973"/>
                  <a:pt x="486" y="12038"/>
                </a:cubicBezTo>
                <a:cubicBezTo>
                  <a:pt x="575" y="12111"/>
                  <a:pt x="502" y="12174"/>
                  <a:pt x="330" y="12174"/>
                </a:cubicBezTo>
                <a:cubicBezTo>
                  <a:pt x="264" y="12174"/>
                  <a:pt x="200" y="12194"/>
                  <a:pt x="187" y="12220"/>
                </a:cubicBezTo>
                <a:cubicBezTo>
                  <a:pt x="170" y="12252"/>
                  <a:pt x="189" y="12261"/>
                  <a:pt x="245" y="12250"/>
                </a:cubicBezTo>
                <a:cubicBezTo>
                  <a:pt x="334" y="12233"/>
                  <a:pt x="405" y="12310"/>
                  <a:pt x="403" y="12423"/>
                </a:cubicBezTo>
                <a:cubicBezTo>
                  <a:pt x="402" y="12467"/>
                  <a:pt x="367" y="12493"/>
                  <a:pt x="301" y="12500"/>
                </a:cubicBezTo>
                <a:cubicBezTo>
                  <a:pt x="245" y="12506"/>
                  <a:pt x="209" y="12524"/>
                  <a:pt x="222" y="12539"/>
                </a:cubicBezTo>
                <a:cubicBezTo>
                  <a:pt x="234" y="12554"/>
                  <a:pt x="197" y="12588"/>
                  <a:pt x="139" y="12616"/>
                </a:cubicBezTo>
                <a:cubicBezTo>
                  <a:pt x="12" y="12678"/>
                  <a:pt x="-57" y="12820"/>
                  <a:pt x="60" y="12778"/>
                </a:cubicBezTo>
                <a:cubicBezTo>
                  <a:pt x="173" y="12738"/>
                  <a:pt x="446" y="12780"/>
                  <a:pt x="446" y="12839"/>
                </a:cubicBezTo>
                <a:cubicBezTo>
                  <a:pt x="446" y="12870"/>
                  <a:pt x="389" y="12895"/>
                  <a:pt x="290" y="12905"/>
                </a:cubicBezTo>
                <a:cubicBezTo>
                  <a:pt x="192" y="12916"/>
                  <a:pt x="133" y="12940"/>
                  <a:pt x="132" y="12972"/>
                </a:cubicBezTo>
                <a:cubicBezTo>
                  <a:pt x="132" y="12999"/>
                  <a:pt x="115" y="13040"/>
                  <a:pt x="96" y="13063"/>
                </a:cubicBezTo>
                <a:cubicBezTo>
                  <a:pt x="74" y="13089"/>
                  <a:pt x="86" y="13105"/>
                  <a:pt x="130" y="13105"/>
                </a:cubicBezTo>
                <a:cubicBezTo>
                  <a:pt x="167" y="13105"/>
                  <a:pt x="221" y="13136"/>
                  <a:pt x="248" y="13174"/>
                </a:cubicBezTo>
                <a:lnTo>
                  <a:pt x="297" y="13244"/>
                </a:lnTo>
                <a:lnTo>
                  <a:pt x="400" y="13172"/>
                </a:lnTo>
                <a:cubicBezTo>
                  <a:pt x="532" y="13080"/>
                  <a:pt x="755" y="13089"/>
                  <a:pt x="762" y="13188"/>
                </a:cubicBezTo>
                <a:cubicBezTo>
                  <a:pt x="770" y="13298"/>
                  <a:pt x="776" y="13301"/>
                  <a:pt x="921" y="13270"/>
                </a:cubicBezTo>
                <a:cubicBezTo>
                  <a:pt x="1125" y="13226"/>
                  <a:pt x="1162" y="13265"/>
                  <a:pt x="1021" y="13375"/>
                </a:cubicBezTo>
                <a:cubicBezTo>
                  <a:pt x="883" y="13482"/>
                  <a:pt x="893" y="13491"/>
                  <a:pt x="1071" y="13422"/>
                </a:cubicBezTo>
                <a:cubicBezTo>
                  <a:pt x="1179" y="13381"/>
                  <a:pt x="1208" y="13382"/>
                  <a:pt x="1297" y="13425"/>
                </a:cubicBezTo>
                <a:cubicBezTo>
                  <a:pt x="1356" y="13454"/>
                  <a:pt x="1389" y="13495"/>
                  <a:pt x="1375" y="13522"/>
                </a:cubicBezTo>
                <a:cubicBezTo>
                  <a:pt x="1359" y="13553"/>
                  <a:pt x="1381" y="13570"/>
                  <a:pt x="1439" y="13570"/>
                </a:cubicBezTo>
                <a:cubicBezTo>
                  <a:pt x="1595" y="13570"/>
                  <a:pt x="1640" y="13650"/>
                  <a:pt x="1527" y="13727"/>
                </a:cubicBezTo>
                <a:cubicBezTo>
                  <a:pt x="1472" y="13764"/>
                  <a:pt x="1397" y="13803"/>
                  <a:pt x="1360" y="13815"/>
                </a:cubicBezTo>
                <a:cubicBezTo>
                  <a:pt x="1323" y="13827"/>
                  <a:pt x="1338" y="13831"/>
                  <a:pt x="1392" y="13823"/>
                </a:cubicBezTo>
                <a:cubicBezTo>
                  <a:pt x="1512" y="13807"/>
                  <a:pt x="1629" y="13891"/>
                  <a:pt x="1527" y="13920"/>
                </a:cubicBezTo>
                <a:cubicBezTo>
                  <a:pt x="1485" y="13932"/>
                  <a:pt x="1469" y="13968"/>
                  <a:pt x="1482" y="14019"/>
                </a:cubicBezTo>
                <a:cubicBezTo>
                  <a:pt x="1494" y="14064"/>
                  <a:pt x="1487" y="14126"/>
                  <a:pt x="1467" y="14159"/>
                </a:cubicBezTo>
                <a:cubicBezTo>
                  <a:pt x="1447" y="14191"/>
                  <a:pt x="1431" y="14240"/>
                  <a:pt x="1429" y="14267"/>
                </a:cubicBezTo>
                <a:cubicBezTo>
                  <a:pt x="1428" y="14293"/>
                  <a:pt x="1365" y="14325"/>
                  <a:pt x="1289" y="14336"/>
                </a:cubicBezTo>
                <a:cubicBezTo>
                  <a:pt x="1090" y="14367"/>
                  <a:pt x="1034" y="14398"/>
                  <a:pt x="1090" y="14448"/>
                </a:cubicBezTo>
                <a:cubicBezTo>
                  <a:pt x="1154" y="14506"/>
                  <a:pt x="1104" y="14534"/>
                  <a:pt x="935" y="14534"/>
                </a:cubicBezTo>
                <a:cubicBezTo>
                  <a:pt x="768" y="14534"/>
                  <a:pt x="679" y="14599"/>
                  <a:pt x="669" y="14732"/>
                </a:cubicBezTo>
                <a:lnTo>
                  <a:pt x="662" y="14826"/>
                </a:lnTo>
                <a:lnTo>
                  <a:pt x="776" y="14764"/>
                </a:lnTo>
                <a:cubicBezTo>
                  <a:pt x="864" y="14717"/>
                  <a:pt x="928" y="14709"/>
                  <a:pt x="1048" y="14728"/>
                </a:cubicBezTo>
                <a:cubicBezTo>
                  <a:pt x="1247" y="14759"/>
                  <a:pt x="1251" y="14839"/>
                  <a:pt x="1056" y="14869"/>
                </a:cubicBezTo>
                <a:cubicBezTo>
                  <a:pt x="870" y="14897"/>
                  <a:pt x="843" y="14919"/>
                  <a:pt x="911" y="14980"/>
                </a:cubicBezTo>
                <a:cubicBezTo>
                  <a:pt x="941" y="15007"/>
                  <a:pt x="955" y="15043"/>
                  <a:pt x="940" y="15060"/>
                </a:cubicBezTo>
                <a:cubicBezTo>
                  <a:pt x="912" y="15095"/>
                  <a:pt x="1036" y="15141"/>
                  <a:pt x="1091" y="15116"/>
                </a:cubicBezTo>
                <a:cubicBezTo>
                  <a:pt x="1110" y="15107"/>
                  <a:pt x="1162" y="15130"/>
                  <a:pt x="1207" y="15167"/>
                </a:cubicBezTo>
                <a:cubicBezTo>
                  <a:pt x="1287" y="15233"/>
                  <a:pt x="1288" y="15233"/>
                  <a:pt x="1335" y="15125"/>
                </a:cubicBezTo>
                <a:cubicBezTo>
                  <a:pt x="1361" y="15066"/>
                  <a:pt x="1435" y="14996"/>
                  <a:pt x="1499" y="14969"/>
                </a:cubicBezTo>
                <a:cubicBezTo>
                  <a:pt x="1626" y="14916"/>
                  <a:pt x="1642" y="14920"/>
                  <a:pt x="1945" y="15102"/>
                </a:cubicBezTo>
                <a:cubicBezTo>
                  <a:pt x="2042" y="15159"/>
                  <a:pt x="2079" y="15165"/>
                  <a:pt x="2158" y="15134"/>
                </a:cubicBezTo>
                <a:cubicBezTo>
                  <a:pt x="2276" y="15087"/>
                  <a:pt x="2367" y="15118"/>
                  <a:pt x="2296" y="15182"/>
                </a:cubicBezTo>
                <a:cubicBezTo>
                  <a:pt x="2264" y="15210"/>
                  <a:pt x="2263" y="15233"/>
                  <a:pt x="2292" y="15246"/>
                </a:cubicBezTo>
                <a:cubicBezTo>
                  <a:pt x="2316" y="15257"/>
                  <a:pt x="2357" y="15237"/>
                  <a:pt x="2382" y="15202"/>
                </a:cubicBezTo>
                <a:cubicBezTo>
                  <a:pt x="2436" y="15127"/>
                  <a:pt x="2696" y="15051"/>
                  <a:pt x="2753" y="15093"/>
                </a:cubicBezTo>
                <a:cubicBezTo>
                  <a:pt x="2775" y="15110"/>
                  <a:pt x="2734" y="15159"/>
                  <a:pt x="2657" y="15208"/>
                </a:cubicBezTo>
                <a:lnTo>
                  <a:pt x="2522" y="15292"/>
                </a:lnTo>
                <a:lnTo>
                  <a:pt x="2609" y="15375"/>
                </a:lnTo>
                <a:cubicBezTo>
                  <a:pt x="2658" y="15420"/>
                  <a:pt x="2697" y="15470"/>
                  <a:pt x="2697" y="15486"/>
                </a:cubicBezTo>
                <a:cubicBezTo>
                  <a:pt x="2697" y="15501"/>
                  <a:pt x="2739" y="15534"/>
                  <a:pt x="2791" y="15557"/>
                </a:cubicBezTo>
                <a:cubicBezTo>
                  <a:pt x="2869" y="15594"/>
                  <a:pt x="2897" y="15593"/>
                  <a:pt x="2962" y="15549"/>
                </a:cubicBezTo>
                <a:cubicBezTo>
                  <a:pt x="3004" y="15520"/>
                  <a:pt x="3051" y="15506"/>
                  <a:pt x="3065" y="15517"/>
                </a:cubicBezTo>
                <a:cubicBezTo>
                  <a:pt x="3079" y="15528"/>
                  <a:pt x="3125" y="15498"/>
                  <a:pt x="3165" y="15452"/>
                </a:cubicBezTo>
                <a:cubicBezTo>
                  <a:pt x="3219" y="15391"/>
                  <a:pt x="3261" y="15375"/>
                  <a:pt x="3314" y="15393"/>
                </a:cubicBezTo>
                <a:cubicBezTo>
                  <a:pt x="3631" y="15504"/>
                  <a:pt x="3747" y="15565"/>
                  <a:pt x="3771" y="15634"/>
                </a:cubicBezTo>
                <a:cubicBezTo>
                  <a:pt x="3796" y="15704"/>
                  <a:pt x="3803" y="15699"/>
                  <a:pt x="3833" y="15589"/>
                </a:cubicBezTo>
                <a:cubicBezTo>
                  <a:pt x="3872" y="15445"/>
                  <a:pt x="3936" y="15400"/>
                  <a:pt x="4008" y="15467"/>
                </a:cubicBezTo>
                <a:cubicBezTo>
                  <a:pt x="4036" y="15493"/>
                  <a:pt x="4103" y="15541"/>
                  <a:pt x="4156" y="15575"/>
                </a:cubicBezTo>
                <a:cubicBezTo>
                  <a:pt x="4252" y="15636"/>
                  <a:pt x="4254" y="15636"/>
                  <a:pt x="4320" y="15517"/>
                </a:cubicBezTo>
                <a:cubicBezTo>
                  <a:pt x="4394" y="15385"/>
                  <a:pt x="4402" y="15382"/>
                  <a:pt x="4533" y="15434"/>
                </a:cubicBezTo>
                <a:cubicBezTo>
                  <a:pt x="4606" y="15463"/>
                  <a:pt x="4620" y="15461"/>
                  <a:pt x="4603" y="15426"/>
                </a:cubicBezTo>
                <a:cubicBezTo>
                  <a:pt x="4591" y="15401"/>
                  <a:pt x="4610" y="15357"/>
                  <a:pt x="4643" y="15328"/>
                </a:cubicBezTo>
                <a:cubicBezTo>
                  <a:pt x="4697" y="15282"/>
                  <a:pt x="4691" y="15262"/>
                  <a:pt x="4611" y="15187"/>
                </a:cubicBezTo>
                <a:cubicBezTo>
                  <a:pt x="4516" y="15096"/>
                  <a:pt x="4527" y="15032"/>
                  <a:pt x="4639" y="15032"/>
                </a:cubicBezTo>
                <a:cubicBezTo>
                  <a:pt x="4675" y="15032"/>
                  <a:pt x="4699" y="15021"/>
                  <a:pt x="4694" y="15007"/>
                </a:cubicBezTo>
                <a:cubicBezTo>
                  <a:pt x="4688" y="14993"/>
                  <a:pt x="4720" y="14941"/>
                  <a:pt x="4765" y="14892"/>
                </a:cubicBezTo>
                <a:lnTo>
                  <a:pt x="4846" y="14801"/>
                </a:lnTo>
                <a:lnTo>
                  <a:pt x="4975" y="14873"/>
                </a:lnTo>
                <a:cubicBezTo>
                  <a:pt x="5060" y="14920"/>
                  <a:pt x="5097" y="14964"/>
                  <a:pt x="5081" y="15001"/>
                </a:cubicBezTo>
                <a:cubicBezTo>
                  <a:pt x="5053" y="15066"/>
                  <a:pt x="5166" y="15110"/>
                  <a:pt x="5290" y="15081"/>
                </a:cubicBezTo>
                <a:cubicBezTo>
                  <a:pt x="5395" y="15056"/>
                  <a:pt x="5467" y="15181"/>
                  <a:pt x="5411" y="15292"/>
                </a:cubicBezTo>
                <a:cubicBezTo>
                  <a:pt x="5361" y="15392"/>
                  <a:pt x="5359" y="15387"/>
                  <a:pt x="5460" y="15407"/>
                </a:cubicBezTo>
                <a:cubicBezTo>
                  <a:pt x="5523" y="15419"/>
                  <a:pt x="5542" y="15445"/>
                  <a:pt x="5528" y="15499"/>
                </a:cubicBezTo>
                <a:cubicBezTo>
                  <a:pt x="5517" y="15541"/>
                  <a:pt x="5532" y="15597"/>
                  <a:pt x="5562" y="15623"/>
                </a:cubicBezTo>
                <a:cubicBezTo>
                  <a:pt x="5603" y="15660"/>
                  <a:pt x="5600" y="15678"/>
                  <a:pt x="5548" y="15708"/>
                </a:cubicBezTo>
                <a:cubicBezTo>
                  <a:pt x="5511" y="15729"/>
                  <a:pt x="5487" y="15774"/>
                  <a:pt x="5496" y="15807"/>
                </a:cubicBezTo>
                <a:cubicBezTo>
                  <a:pt x="5505" y="15840"/>
                  <a:pt x="5490" y="15887"/>
                  <a:pt x="5463" y="15912"/>
                </a:cubicBezTo>
                <a:cubicBezTo>
                  <a:pt x="5427" y="15944"/>
                  <a:pt x="5427" y="15963"/>
                  <a:pt x="5461" y="15979"/>
                </a:cubicBezTo>
                <a:cubicBezTo>
                  <a:pt x="5492" y="15993"/>
                  <a:pt x="5459" y="16040"/>
                  <a:pt x="5374" y="16105"/>
                </a:cubicBezTo>
                <a:lnTo>
                  <a:pt x="5237" y="16209"/>
                </a:lnTo>
                <a:lnTo>
                  <a:pt x="5335" y="16248"/>
                </a:lnTo>
                <a:cubicBezTo>
                  <a:pt x="5454" y="16296"/>
                  <a:pt x="5482" y="16398"/>
                  <a:pt x="5390" y="16450"/>
                </a:cubicBezTo>
                <a:cubicBezTo>
                  <a:pt x="5345" y="16475"/>
                  <a:pt x="5338" y="16495"/>
                  <a:pt x="5369" y="16510"/>
                </a:cubicBezTo>
                <a:cubicBezTo>
                  <a:pt x="5402" y="16525"/>
                  <a:pt x="5395" y="16555"/>
                  <a:pt x="5350" y="16603"/>
                </a:cubicBezTo>
                <a:cubicBezTo>
                  <a:pt x="5248" y="16711"/>
                  <a:pt x="5264" y="16719"/>
                  <a:pt x="5513" y="16689"/>
                </a:cubicBezTo>
                <a:cubicBezTo>
                  <a:pt x="5799" y="16656"/>
                  <a:pt x="5853" y="16678"/>
                  <a:pt x="5726" y="16779"/>
                </a:cubicBezTo>
                <a:lnTo>
                  <a:pt x="5627" y="16858"/>
                </a:lnTo>
                <a:lnTo>
                  <a:pt x="5744" y="16891"/>
                </a:lnTo>
                <a:cubicBezTo>
                  <a:pt x="5885" y="16931"/>
                  <a:pt x="5895" y="16977"/>
                  <a:pt x="5773" y="17033"/>
                </a:cubicBezTo>
                <a:cubicBezTo>
                  <a:pt x="5724" y="17056"/>
                  <a:pt x="5684" y="17098"/>
                  <a:pt x="5684" y="17126"/>
                </a:cubicBezTo>
                <a:cubicBezTo>
                  <a:pt x="5684" y="17153"/>
                  <a:pt x="5611" y="17221"/>
                  <a:pt x="5521" y="17277"/>
                </a:cubicBezTo>
                <a:cubicBezTo>
                  <a:pt x="5403" y="17351"/>
                  <a:pt x="5368" y="17393"/>
                  <a:pt x="5397" y="17427"/>
                </a:cubicBezTo>
                <a:cubicBezTo>
                  <a:pt x="5461" y="17503"/>
                  <a:pt x="5418" y="17601"/>
                  <a:pt x="5276" y="17699"/>
                </a:cubicBezTo>
                <a:cubicBezTo>
                  <a:pt x="5203" y="17749"/>
                  <a:pt x="5127" y="17790"/>
                  <a:pt x="5107" y="17790"/>
                </a:cubicBezTo>
                <a:cubicBezTo>
                  <a:pt x="5065" y="17790"/>
                  <a:pt x="5074" y="17882"/>
                  <a:pt x="5124" y="17965"/>
                </a:cubicBezTo>
                <a:cubicBezTo>
                  <a:pt x="5146" y="18001"/>
                  <a:pt x="5133" y="18054"/>
                  <a:pt x="5088" y="18105"/>
                </a:cubicBezTo>
                <a:cubicBezTo>
                  <a:pt x="5048" y="18150"/>
                  <a:pt x="5015" y="18191"/>
                  <a:pt x="5015" y="18197"/>
                </a:cubicBezTo>
                <a:cubicBezTo>
                  <a:pt x="5015" y="18219"/>
                  <a:pt x="5232" y="18205"/>
                  <a:pt x="5263" y="18182"/>
                </a:cubicBezTo>
                <a:cubicBezTo>
                  <a:pt x="5312" y="18146"/>
                  <a:pt x="5372" y="18185"/>
                  <a:pt x="5372" y="18253"/>
                </a:cubicBezTo>
                <a:cubicBezTo>
                  <a:pt x="5372" y="18287"/>
                  <a:pt x="5415" y="18335"/>
                  <a:pt x="5468" y="18361"/>
                </a:cubicBezTo>
                <a:cubicBezTo>
                  <a:pt x="5561" y="18407"/>
                  <a:pt x="5562" y="18414"/>
                  <a:pt x="5495" y="18515"/>
                </a:cubicBezTo>
                <a:cubicBezTo>
                  <a:pt x="5418" y="18629"/>
                  <a:pt x="5408" y="18621"/>
                  <a:pt x="5630" y="18635"/>
                </a:cubicBezTo>
                <a:cubicBezTo>
                  <a:pt x="5662" y="18637"/>
                  <a:pt x="5707" y="18660"/>
                  <a:pt x="5730" y="18688"/>
                </a:cubicBezTo>
                <a:cubicBezTo>
                  <a:pt x="5764" y="18727"/>
                  <a:pt x="5773" y="18722"/>
                  <a:pt x="5773" y="18662"/>
                </a:cubicBezTo>
                <a:cubicBezTo>
                  <a:pt x="5774" y="18554"/>
                  <a:pt x="5907" y="18525"/>
                  <a:pt x="5987" y="18615"/>
                </a:cubicBezTo>
                <a:cubicBezTo>
                  <a:pt x="6039" y="18674"/>
                  <a:pt x="6067" y="18680"/>
                  <a:pt x="6141" y="18650"/>
                </a:cubicBezTo>
                <a:cubicBezTo>
                  <a:pt x="6217" y="18620"/>
                  <a:pt x="6247" y="18630"/>
                  <a:pt x="6335" y="18709"/>
                </a:cubicBezTo>
                <a:cubicBezTo>
                  <a:pt x="6392" y="18762"/>
                  <a:pt x="6431" y="18821"/>
                  <a:pt x="6421" y="18842"/>
                </a:cubicBezTo>
                <a:cubicBezTo>
                  <a:pt x="6411" y="18863"/>
                  <a:pt x="6446" y="18888"/>
                  <a:pt x="6498" y="18898"/>
                </a:cubicBezTo>
                <a:cubicBezTo>
                  <a:pt x="6586" y="18916"/>
                  <a:pt x="6587" y="18922"/>
                  <a:pt x="6520" y="18977"/>
                </a:cubicBezTo>
                <a:cubicBezTo>
                  <a:pt x="6470" y="19019"/>
                  <a:pt x="6461" y="19053"/>
                  <a:pt x="6489" y="19090"/>
                </a:cubicBezTo>
                <a:cubicBezTo>
                  <a:pt x="6517" y="19128"/>
                  <a:pt x="6510" y="19157"/>
                  <a:pt x="6467" y="19184"/>
                </a:cubicBezTo>
                <a:cubicBezTo>
                  <a:pt x="6418" y="19214"/>
                  <a:pt x="6396" y="19212"/>
                  <a:pt x="6367" y="19173"/>
                </a:cubicBezTo>
                <a:cubicBezTo>
                  <a:pt x="6343" y="19141"/>
                  <a:pt x="6294" y="19128"/>
                  <a:pt x="6233" y="19140"/>
                </a:cubicBezTo>
                <a:cubicBezTo>
                  <a:pt x="6119" y="19163"/>
                  <a:pt x="6065" y="19245"/>
                  <a:pt x="6129" y="19301"/>
                </a:cubicBezTo>
                <a:cubicBezTo>
                  <a:pt x="6153" y="19323"/>
                  <a:pt x="6162" y="19351"/>
                  <a:pt x="6147" y="19363"/>
                </a:cubicBezTo>
                <a:cubicBezTo>
                  <a:pt x="6132" y="19374"/>
                  <a:pt x="6132" y="19406"/>
                  <a:pt x="6147" y="19435"/>
                </a:cubicBezTo>
                <a:cubicBezTo>
                  <a:pt x="6170" y="19481"/>
                  <a:pt x="6201" y="19476"/>
                  <a:pt x="6381" y="19401"/>
                </a:cubicBezTo>
                <a:cubicBezTo>
                  <a:pt x="6626" y="19299"/>
                  <a:pt x="6746" y="19334"/>
                  <a:pt x="6586" y="19461"/>
                </a:cubicBezTo>
                <a:cubicBezTo>
                  <a:pt x="6491" y="19536"/>
                  <a:pt x="6491" y="19538"/>
                  <a:pt x="6577" y="19578"/>
                </a:cubicBezTo>
                <a:cubicBezTo>
                  <a:pt x="6625" y="19600"/>
                  <a:pt x="6693" y="19618"/>
                  <a:pt x="6729" y="19618"/>
                </a:cubicBezTo>
                <a:cubicBezTo>
                  <a:pt x="6827" y="19618"/>
                  <a:pt x="6849" y="19668"/>
                  <a:pt x="6797" y="19771"/>
                </a:cubicBezTo>
                <a:cubicBezTo>
                  <a:pt x="6760" y="19845"/>
                  <a:pt x="6764" y="19869"/>
                  <a:pt x="6820" y="19892"/>
                </a:cubicBezTo>
                <a:cubicBezTo>
                  <a:pt x="6858" y="19908"/>
                  <a:pt x="6888" y="19944"/>
                  <a:pt x="6888" y="19973"/>
                </a:cubicBezTo>
                <a:cubicBezTo>
                  <a:pt x="6888" y="20016"/>
                  <a:pt x="6900" y="20017"/>
                  <a:pt x="6956" y="19983"/>
                </a:cubicBezTo>
                <a:cubicBezTo>
                  <a:pt x="7057" y="19920"/>
                  <a:pt x="7291" y="19917"/>
                  <a:pt x="7410" y="19975"/>
                </a:cubicBezTo>
                <a:cubicBezTo>
                  <a:pt x="7505" y="20022"/>
                  <a:pt x="7509" y="20031"/>
                  <a:pt x="7447" y="20082"/>
                </a:cubicBezTo>
                <a:cubicBezTo>
                  <a:pt x="7374" y="20142"/>
                  <a:pt x="7350" y="20266"/>
                  <a:pt x="7417" y="20235"/>
                </a:cubicBezTo>
                <a:cubicBezTo>
                  <a:pt x="7470" y="20211"/>
                  <a:pt x="7571" y="20304"/>
                  <a:pt x="7537" y="20345"/>
                </a:cubicBezTo>
                <a:cubicBezTo>
                  <a:pt x="7509" y="20379"/>
                  <a:pt x="7723" y="20426"/>
                  <a:pt x="7828" y="20409"/>
                </a:cubicBezTo>
                <a:cubicBezTo>
                  <a:pt x="7862" y="20404"/>
                  <a:pt x="7915" y="20375"/>
                  <a:pt x="7945" y="20345"/>
                </a:cubicBezTo>
                <a:cubicBezTo>
                  <a:pt x="8036" y="20255"/>
                  <a:pt x="8212" y="20249"/>
                  <a:pt x="8334" y="20334"/>
                </a:cubicBezTo>
                <a:cubicBezTo>
                  <a:pt x="8441" y="20408"/>
                  <a:pt x="8444" y="20408"/>
                  <a:pt x="8521" y="20345"/>
                </a:cubicBezTo>
                <a:cubicBezTo>
                  <a:pt x="8564" y="20310"/>
                  <a:pt x="8625" y="20288"/>
                  <a:pt x="8657" y="20297"/>
                </a:cubicBezTo>
                <a:cubicBezTo>
                  <a:pt x="8696" y="20308"/>
                  <a:pt x="8716" y="20286"/>
                  <a:pt x="8716" y="20234"/>
                </a:cubicBezTo>
                <a:cubicBezTo>
                  <a:pt x="8716" y="20190"/>
                  <a:pt x="8734" y="20146"/>
                  <a:pt x="8756" y="20135"/>
                </a:cubicBezTo>
                <a:cubicBezTo>
                  <a:pt x="8822" y="20105"/>
                  <a:pt x="8987" y="20287"/>
                  <a:pt x="8978" y="20380"/>
                </a:cubicBezTo>
                <a:cubicBezTo>
                  <a:pt x="8973" y="20427"/>
                  <a:pt x="8973" y="20501"/>
                  <a:pt x="8976" y="20544"/>
                </a:cubicBezTo>
                <a:cubicBezTo>
                  <a:pt x="8982" y="20609"/>
                  <a:pt x="8995" y="20616"/>
                  <a:pt x="9049" y="20583"/>
                </a:cubicBezTo>
                <a:cubicBezTo>
                  <a:pt x="9084" y="20561"/>
                  <a:pt x="9133" y="20552"/>
                  <a:pt x="9157" y="20563"/>
                </a:cubicBezTo>
                <a:cubicBezTo>
                  <a:pt x="9215" y="20590"/>
                  <a:pt x="9462" y="20476"/>
                  <a:pt x="9550" y="20382"/>
                </a:cubicBezTo>
                <a:cubicBezTo>
                  <a:pt x="9614" y="20314"/>
                  <a:pt x="9614" y="20304"/>
                  <a:pt x="9545" y="20275"/>
                </a:cubicBezTo>
                <a:cubicBezTo>
                  <a:pt x="9488" y="20252"/>
                  <a:pt x="9481" y="20233"/>
                  <a:pt x="9517" y="20201"/>
                </a:cubicBezTo>
                <a:cubicBezTo>
                  <a:pt x="9549" y="20171"/>
                  <a:pt x="9551" y="20130"/>
                  <a:pt x="9521" y="20072"/>
                </a:cubicBezTo>
                <a:cubicBezTo>
                  <a:pt x="9497" y="20025"/>
                  <a:pt x="9493" y="19979"/>
                  <a:pt x="9514" y="19969"/>
                </a:cubicBezTo>
                <a:cubicBezTo>
                  <a:pt x="9568" y="19944"/>
                  <a:pt x="9830" y="20047"/>
                  <a:pt x="9830" y="20094"/>
                </a:cubicBezTo>
                <a:cubicBezTo>
                  <a:pt x="9830" y="20159"/>
                  <a:pt x="10070" y="20139"/>
                  <a:pt x="10151" y="20067"/>
                </a:cubicBezTo>
                <a:cubicBezTo>
                  <a:pt x="10225" y="20000"/>
                  <a:pt x="10224" y="20000"/>
                  <a:pt x="10252" y="20067"/>
                </a:cubicBezTo>
                <a:cubicBezTo>
                  <a:pt x="10314" y="20213"/>
                  <a:pt x="10395" y="20300"/>
                  <a:pt x="10478" y="20310"/>
                </a:cubicBezTo>
                <a:cubicBezTo>
                  <a:pt x="10667" y="20332"/>
                  <a:pt x="10685" y="20345"/>
                  <a:pt x="10631" y="20419"/>
                </a:cubicBezTo>
                <a:cubicBezTo>
                  <a:pt x="10586" y="20482"/>
                  <a:pt x="10589" y="20486"/>
                  <a:pt x="10676" y="20465"/>
                </a:cubicBezTo>
                <a:cubicBezTo>
                  <a:pt x="10750" y="20448"/>
                  <a:pt x="10778" y="20458"/>
                  <a:pt x="10797" y="20512"/>
                </a:cubicBezTo>
                <a:cubicBezTo>
                  <a:pt x="10811" y="20551"/>
                  <a:pt x="10869" y="20592"/>
                  <a:pt x="10927" y="20603"/>
                </a:cubicBezTo>
                <a:cubicBezTo>
                  <a:pt x="11168" y="20648"/>
                  <a:pt x="11282" y="20975"/>
                  <a:pt x="11165" y="21290"/>
                </a:cubicBezTo>
                <a:cubicBezTo>
                  <a:pt x="11113" y="21429"/>
                  <a:pt x="11153" y="21494"/>
                  <a:pt x="11322" y="21549"/>
                </a:cubicBezTo>
                <a:cubicBezTo>
                  <a:pt x="11444" y="21588"/>
                  <a:pt x="11846" y="21562"/>
                  <a:pt x="11965" y="21507"/>
                </a:cubicBezTo>
                <a:cubicBezTo>
                  <a:pt x="12026" y="21479"/>
                  <a:pt x="12050" y="21445"/>
                  <a:pt x="12030" y="21413"/>
                </a:cubicBezTo>
                <a:cubicBezTo>
                  <a:pt x="12013" y="21385"/>
                  <a:pt x="11990" y="21164"/>
                  <a:pt x="11980" y="20921"/>
                </a:cubicBezTo>
                <a:lnTo>
                  <a:pt x="11962" y="20481"/>
                </a:lnTo>
                <a:lnTo>
                  <a:pt x="12096" y="20446"/>
                </a:lnTo>
                <a:cubicBezTo>
                  <a:pt x="12170" y="20426"/>
                  <a:pt x="12241" y="20392"/>
                  <a:pt x="12253" y="20368"/>
                </a:cubicBezTo>
                <a:cubicBezTo>
                  <a:pt x="12267" y="20341"/>
                  <a:pt x="12319" y="20331"/>
                  <a:pt x="12390" y="20341"/>
                </a:cubicBezTo>
                <a:cubicBezTo>
                  <a:pt x="12473" y="20353"/>
                  <a:pt x="12505" y="20343"/>
                  <a:pt x="12505" y="20306"/>
                </a:cubicBezTo>
                <a:cubicBezTo>
                  <a:pt x="12505" y="20217"/>
                  <a:pt x="12596" y="20206"/>
                  <a:pt x="12706" y="20283"/>
                </a:cubicBezTo>
                <a:cubicBezTo>
                  <a:pt x="12763" y="20323"/>
                  <a:pt x="12830" y="20347"/>
                  <a:pt x="12855" y="20336"/>
                </a:cubicBezTo>
                <a:cubicBezTo>
                  <a:pt x="12879" y="20324"/>
                  <a:pt x="12914" y="20330"/>
                  <a:pt x="12930" y="20350"/>
                </a:cubicBezTo>
                <a:cubicBezTo>
                  <a:pt x="12949" y="20373"/>
                  <a:pt x="12980" y="20365"/>
                  <a:pt x="13018" y="20326"/>
                </a:cubicBezTo>
                <a:cubicBezTo>
                  <a:pt x="13074" y="20269"/>
                  <a:pt x="13080" y="20269"/>
                  <a:pt x="13170" y="20329"/>
                </a:cubicBezTo>
                <a:cubicBezTo>
                  <a:pt x="13262" y="20391"/>
                  <a:pt x="13263" y="20392"/>
                  <a:pt x="13263" y="20318"/>
                </a:cubicBezTo>
                <a:cubicBezTo>
                  <a:pt x="13263" y="20274"/>
                  <a:pt x="13296" y="20237"/>
                  <a:pt x="13342" y="20228"/>
                </a:cubicBezTo>
                <a:cubicBezTo>
                  <a:pt x="13386" y="20219"/>
                  <a:pt x="13441" y="20181"/>
                  <a:pt x="13465" y="20144"/>
                </a:cubicBezTo>
                <a:cubicBezTo>
                  <a:pt x="13489" y="20106"/>
                  <a:pt x="13597" y="20039"/>
                  <a:pt x="13706" y="19996"/>
                </a:cubicBezTo>
                <a:cubicBezTo>
                  <a:pt x="13884" y="19926"/>
                  <a:pt x="14032" y="19817"/>
                  <a:pt x="13948" y="19817"/>
                </a:cubicBezTo>
                <a:cubicBezTo>
                  <a:pt x="13931" y="19817"/>
                  <a:pt x="13963" y="19781"/>
                  <a:pt x="14020" y="19735"/>
                </a:cubicBezTo>
                <a:cubicBezTo>
                  <a:pt x="14076" y="19690"/>
                  <a:pt x="14141" y="19661"/>
                  <a:pt x="14162" y="19671"/>
                </a:cubicBezTo>
                <a:cubicBezTo>
                  <a:pt x="14183" y="19681"/>
                  <a:pt x="14202" y="19673"/>
                  <a:pt x="14205" y="19653"/>
                </a:cubicBezTo>
                <a:cubicBezTo>
                  <a:pt x="14213" y="19600"/>
                  <a:pt x="14224" y="19577"/>
                  <a:pt x="14288" y="19468"/>
                </a:cubicBezTo>
                <a:cubicBezTo>
                  <a:pt x="14321" y="19414"/>
                  <a:pt x="14349" y="19356"/>
                  <a:pt x="14351" y="19341"/>
                </a:cubicBezTo>
                <a:cubicBezTo>
                  <a:pt x="14353" y="19326"/>
                  <a:pt x="14390" y="19295"/>
                  <a:pt x="14433" y="19271"/>
                </a:cubicBezTo>
                <a:cubicBezTo>
                  <a:pt x="14525" y="19221"/>
                  <a:pt x="14534" y="19186"/>
                  <a:pt x="14456" y="19186"/>
                </a:cubicBezTo>
                <a:cubicBezTo>
                  <a:pt x="14388" y="19186"/>
                  <a:pt x="14141" y="18997"/>
                  <a:pt x="14162" y="18962"/>
                </a:cubicBezTo>
                <a:cubicBezTo>
                  <a:pt x="14170" y="18948"/>
                  <a:pt x="14244" y="18868"/>
                  <a:pt x="14326" y="18783"/>
                </a:cubicBezTo>
                <a:cubicBezTo>
                  <a:pt x="14441" y="18665"/>
                  <a:pt x="14498" y="18634"/>
                  <a:pt x="14567" y="18647"/>
                </a:cubicBezTo>
                <a:cubicBezTo>
                  <a:pt x="14617" y="18657"/>
                  <a:pt x="14667" y="18691"/>
                  <a:pt x="14678" y="18724"/>
                </a:cubicBezTo>
                <a:cubicBezTo>
                  <a:pt x="14705" y="18800"/>
                  <a:pt x="14874" y="18819"/>
                  <a:pt x="14942" y="18754"/>
                </a:cubicBezTo>
                <a:cubicBezTo>
                  <a:pt x="14988" y="18710"/>
                  <a:pt x="15009" y="18713"/>
                  <a:pt x="15120" y="18773"/>
                </a:cubicBezTo>
                <a:cubicBezTo>
                  <a:pt x="15244" y="18839"/>
                  <a:pt x="15249" y="18839"/>
                  <a:pt x="15329" y="18778"/>
                </a:cubicBezTo>
                <a:cubicBezTo>
                  <a:pt x="15406" y="18719"/>
                  <a:pt x="15406" y="18712"/>
                  <a:pt x="15336" y="18654"/>
                </a:cubicBezTo>
                <a:cubicBezTo>
                  <a:pt x="15158" y="18507"/>
                  <a:pt x="15443" y="18228"/>
                  <a:pt x="15658" y="18340"/>
                </a:cubicBezTo>
                <a:cubicBezTo>
                  <a:pt x="15707" y="18365"/>
                  <a:pt x="15759" y="18378"/>
                  <a:pt x="15772" y="18368"/>
                </a:cubicBezTo>
                <a:cubicBezTo>
                  <a:pt x="15786" y="18358"/>
                  <a:pt x="15820" y="18380"/>
                  <a:pt x="15847" y="18419"/>
                </a:cubicBezTo>
                <a:cubicBezTo>
                  <a:pt x="15914" y="18512"/>
                  <a:pt x="15975" y="18506"/>
                  <a:pt x="16028" y="18402"/>
                </a:cubicBezTo>
                <a:cubicBezTo>
                  <a:pt x="16059" y="18341"/>
                  <a:pt x="16094" y="18322"/>
                  <a:pt x="16145" y="18337"/>
                </a:cubicBezTo>
                <a:cubicBezTo>
                  <a:pt x="16186" y="18348"/>
                  <a:pt x="16256" y="18332"/>
                  <a:pt x="16303" y="18300"/>
                </a:cubicBezTo>
                <a:cubicBezTo>
                  <a:pt x="16383" y="18246"/>
                  <a:pt x="16395" y="18246"/>
                  <a:pt x="16523" y="18302"/>
                </a:cubicBezTo>
                <a:cubicBezTo>
                  <a:pt x="16655" y="18360"/>
                  <a:pt x="16660" y="18361"/>
                  <a:pt x="16758" y="18292"/>
                </a:cubicBezTo>
                <a:cubicBezTo>
                  <a:pt x="16856" y="18224"/>
                  <a:pt x="16862" y="18223"/>
                  <a:pt x="16934" y="18283"/>
                </a:cubicBezTo>
                <a:cubicBezTo>
                  <a:pt x="16975" y="18316"/>
                  <a:pt x="16996" y="18353"/>
                  <a:pt x="16981" y="18364"/>
                </a:cubicBezTo>
                <a:cubicBezTo>
                  <a:pt x="16967" y="18374"/>
                  <a:pt x="16998" y="18400"/>
                  <a:pt x="17050" y="18421"/>
                </a:cubicBezTo>
                <a:cubicBezTo>
                  <a:pt x="17101" y="18441"/>
                  <a:pt x="17133" y="18471"/>
                  <a:pt x="17119" y="18487"/>
                </a:cubicBezTo>
                <a:cubicBezTo>
                  <a:pt x="17106" y="18503"/>
                  <a:pt x="17115" y="18527"/>
                  <a:pt x="17140" y="18538"/>
                </a:cubicBezTo>
                <a:cubicBezTo>
                  <a:pt x="17165" y="18549"/>
                  <a:pt x="17186" y="18587"/>
                  <a:pt x="17186" y="18621"/>
                </a:cubicBezTo>
                <a:cubicBezTo>
                  <a:pt x="17186" y="18752"/>
                  <a:pt x="17462" y="18784"/>
                  <a:pt x="17548" y="18664"/>
                </a:cubicBezTo>
                <a:cubicBezTo>
                  <a:pt x="17601" y="18591"/>
                  <a:pt x="17596" y="18576"/>
                  <a:pt x="17502" y="18523"/>
                </a:cubicBezTo>
                <a:cubicBezTo>
                  <a:pt x="17329" y="18426"/>
                  <a:pt x="17407" y="18370"/>
                  <a:pt x="17752" y="18348"/>
                </a:cubicBezTo>
                <a:cubicBezTo>
                  <a:pt x="17781" y="18346"/>
                  <a:pt x="17802" y="18336"/>
                  <a:pt x="17798" y="18325"/>
                </a:cubicBezTo>
                <a:cubicBezTo>
                  <a:pt x="17794" y="18314"/>
                  <a:pt x="17817" y="18270"/>
                  <a:pt x="17849" y="18227"/>
                </a:cubicBezTo>
                <a:cubicBezTo>
                  <a:pt x="17901" y="18157"/>
                  <a:pt x="17895" y="18140"/>
                  <a:pt x="17788" y="18056"/>
                </a:cubicBezTo>
                <a:cubicBezTo>
                  <a:pt x="17693" y="17982"/>
                  <a:pt x="17675" y="17947"/>
                  <a:pt x="17704" y="17885"/>
                </a:cubicBezTo>
                <a:cubicBezTo>
                  <a:pt x="17725" y="17842"/>
                  <a:pt x="17743" y="17755"/>
                  <a:pt x="17743" y="17691"/>
                </a:cubicBezTo>
                <a:cubicBezTo>
                  <a:pt x="17744" y="17586"/>
                  <a:pt x="17757" y="17574"/>
                  <a:pt x="17877" y="17564"/>
                </a:cubicBezTo>
                <a:cubicBezTo>
                  <a:pt x="17951" y="17558"/>
                  <a:pt x="18030" y="17539"/>
                  <a:pt x="18053" y="17522"/>
                </a:cubicBezTo>
                <a:cubicBezTo>
                  <a:pt x="18079" y="17503"/>
                  <a:pt x="18140" y="17523"/>
                  <a:pt x="18210" y="17573"/>
                </a:cubicBezTo>
                <a:cubicBezTo>
                  <a:pt x="18339" y="17665"/>
                  <a:pt x="18473" y="17659"/>
                  <a:pt x="18558" y="17557"/>
                </a:cubicBezTo>
                <a:cubicBezTo>
                  <a:pt x="18602" y="17505"/>
                  <a:pt x="18597" y="17483"/>
                  <a:pt x="18529" y="17434"/>
                </a:cubicBezTo>
                <a:cubicBezTo>
                  <a:pt x="18382" y="17329"/>
                  <a:pt x="18338" y="17237"/>
                  <a:pt x="18414" y="17191"/>
                </a:cubicBezTo>
                <a:cubicBezTo>
                  <a:pt x="18460" y="17163"/>
                  <a:pt x="18467" y="17138"/>
                  <a:pt x="18436" y="17110"/>
                </a:cubicBezTo>
                <a:cubicBezTo>
                  <a:pt x="18411" y="17088"/>
                  <a:pt x="18402" y="17061"/>
                  <a:pt x="18416" y="17050"/>
                </a:cubicBezTo>
                <a:cubicBezTo>
                  <a:pt x="18431" y="17039"/>
                  <a:pt x="18427" y="17011"/>
                  <a:pt x="18407" y="16986"/>
                </a:cubicBezTo>
                <a:cubicBezTo>
                  <a:pt x="18360" y="16930"/>
                  <a:pt x="18356" y="16853"/>
                  <a:pt x="18400" y="16807"/>
                </a:cubicBezTo>
                <a:cubicBezTo>
                  <a:pt x="18420" y="16785"/>
                  <a:pt x="18390" y="16756"/>
                  <a:pt x="18326" y="16734"/>
                </a:cubicBezTo>
                <a:cubicBezTo>
                  <a:pt x="18172" y="16682"/>
                  <a:pt x="18101" y="16573"/>
                  <a:pt x="18193" y="16535"/>
                </a:cubicBezTo>
                <a:cubicBezTo>
                  <a:pt x="18233" y="16518"/>
                  <a:pt x="18268" y="16491"/>
                  <a:pt x="18271" y="16474"/>
                </a:cubicBezTo>
                <a:cubicBezTo>
                  <a:pt x="18275" y="16458"/>
                  <a:pt x="18329" y="16444"/>
                  <a:pt x="18390" y="16444"/>
                </a:cubicBezTo>
                <a:cubicBezTo>
                  <a:pt x="18485" y="16444"/>
                  <a:pt x="18502" y="16429"/>
                  <a:pt x="18504" y="16337"/>
                </a:cubicBezTo>
                <a:cubicBezTo>
                  <a:pt x="18507" y="16209"/>
                  <a:pt x="18512" y="16204"/>
                  <a:pt x="18680" y="16182"/>
                </a:cubicBezTo>
                <a:cubicBezTo>
                  <a:pt x="18842" y="16160"/>
                  <a:pt x="18985" y="16033"/>
                  <a:pt x="18917" y="15972"/>
                </a:cubicBezTo>
                <a:cubicBezTo>
                  <a:pt x="18891" y="15949"/>
                  <a:pt x="18885" y="15929"/>
                  <a:pt x="18905" y="15929"/>
                </a:cubicBezTo>
                <a:cubicBezTo>
                  <a:pt x="18925" y="15929"/>
                  <a:pt x="18906" y="15909"/>
                  <a:pt x="18862" y="15886"/>
                </a:cubicBezTo>
                <a:cubicBezTo>
                  <a:pt x="18791" y="15847"/>
                  <a:pt x="18791" y="15839"/>
                  <a:pt x="18852" y="15800"/>
                </a:cubicBezTo>
                <a:cubicBezTo>
                  <a:pt x="18909" y="15766"/>
                  <a:pt x="18912" y="15744"/>
                  <a:pt x="18868" y="15686"/>
                </a:cubicBezTo>
                <a:cubicBezTo>
                  <a:pt x="18838" y="15647"/>
                  <a:pt x="18783" y="15597"/>
                  <a:pt x="18747" y="15574"/>
                </a:cubicBezTo>
                <a:cubicBezTo>
                  <a:pt x="18710" y="15551"/>
                  <a:pt x="18700" y="15531"/>
                  <a:pt x="18724" y="15528"/>
                </a:cubicBezTo>
                <a:cubicBezTo>
                  <a:pt x="18749" y="15526"/>
                  <a:pt x="18719" y="15513"/>
                  <a:pt x="18657" y="15500"/>
                </a:cubicBezTo>
                <a:cubicBezTo>
                  <a:pt x="18550" y="15478"/>
                  <a:pt x="18500" y="15400"/>
                  <a:pt x="18591" y="15395"/>
                </a:cubicBezTo>
                <a:cubicBezTo>
                  <a:pt x="18615" y="15394"/>
                  <a:pt x="18676" y="15365"/>
                  <a:pt x="18726" y="15330"/>
                </a:cubicBezTo>
                <a:cubicBezTo>
                  <a:pt x="18815" y="15267"/>
                  <a:pt x="18819" y="15267"/>
                  <a:pt x="18971" y="15338"/>
                </a:cubicBezTo>
                <a:cubicBezTo>
                  <a:pt x="19131" y="15413"/>
                  <a:pt x="19440" y="15454"/>
                  <a:pt x="19390" y="15394"/>
                </a:cubicBezTo>
                <a:cubicBezTo>
                  <a:pt x="19375" y="15376"/>
                  <a:pt x="19374" y="15340"/>
                  <a:pt x="19387" y="15313"/>
                </a:cubicBezTo>
                <a:cubicBezTo>
                  <a:pt x="19408" y="15274"/>
                  <a:pt x="19435" y="15272"/>
                  <a:pt x="19536" y="15304"/>
                </a:cubicBezTo>
                <a:cubicBezTo>
                  <a:pt x="19605" y="15326"/>
                  <a:pt x="19684" y="15364"/>
                  <a:pt x="19713" y="15390"/>
                </a:cubicBezTo>
                <a:cubicBezTo>
                  <a:pt x="19742" y="15416"/>
                  <a:pt x="19784" y="15429"/>
                  <a:pt x="19807" y="15418"/>
                </a:cubicBezTo>
                <a:cubicBezTo>
                  <a:pt x="19829" y="15408"/>
                  <a:pt x="19894" y="15436"/>
                  <a:pt x="19949" y="15480"/>
                </a:cubicBezTo>
                <a:cubicBezTo>
                  <a:pt x="20004" y="15523"/>
                  <a:pt x="20076" y="15551"/>
                  <a:pt x="20110" y="15541"/>
                </a:cubicBezTo>
                <a:cubicBezTo>
                  <a:pt x="20196" y="15516"/>
                  <a:pt x="20190" y="15409"/>
                  <a:pt x="20101" y="15384"/>
                </a:cubicBezTo>
                <a:cubicBezTo>
                  <a:pt x="20041" y="15367"/>
                  <a:pt x="20058" y="15341"/>
                  <a:pt x="20197" y="15241"/>
                </a:cubicBezTo>
                <a:lnTo>
                  <a:pt x="20367" y="15118"/>
                </a:lnTo>
                <a:lnTo>
                  <a:pt x="20229" y="15076"/>
                </a:lnTo>
                <a:cubicBezTo>
                  <a:pt x="20100" y="15036"/>
                  <a:pt x="20092" y="15025"/>
                  <a:pt x="20112" y="14892"/>
                </a:cubicBezTo>
                <a:cubicBezTo>
                  <a:pt x="20136" y="14726"/>
                  <a:pt x="20271" y="14626"/>
                  <a:pt x="20429" y="14655"/>
                </a:cubicBezTo>
                <a:cubicBezTo>
                  <a:pt x="20511" y="14670"/>
                  <a:pt x="20528" y="14661"/>
                  <a:pt x="20517" y="14608"/>
                </a:cubicBezTo>
                <a:cubicBezTo>
                  <a:pt x="20497" y="14511"/>
                  <a:pt x="20358" y="14367"/>
                  <a:pt x="20285" y="14367"/>
                </a:cubicBezTo>
                <a:cubicBezTo>
                  <a:pt x="20249" y="14367"/>
                  <a:pt x="20201" y="14339"/>
                  <a:pt x="20176" y="14305"/>
                </a:cubicBezTo>
                <a:cubicBezTo>
                  <a:pt x="20141" y="14257"/>
                  <a:pt x="20152" y="14229"/>
                  <a:pt x="20219" y="14184"/>
                </a:cubicBezTo>
                <a:cubicBezTo>
                  <a:pt x="20283" y="14141"/>
                  <a:pt x="20293" y="14113"/>
                  <a:pt x="20260" y="14083"/>
                </a:cubicBezTo>
                <a:cubicBezTo>
                  <a:pt x="20227" y="14053"/>
                  <a:pt x="20229" y="14033"/>
                  <a:pt x="20266" y="14016"/>
                </a:cubicBezTo>
                <a:cubicBezTo>
                  <a:pt x="20303" y="14000"/>
                  <a:pt x="20286" y="13974"/>
                  <a:pt x="20212" y="13932"/>
                </a:cubicBezTo>
                <a:cubicBezTo>
                  <a:pt x="20111" y="13875"/>
                  <a:pt x="20110" y="13870"/>
                  <a:pt x="20184" y="13814"/>
                </a:cubicBezTo>
                <a:cubicBezTo>
                  <a:pt x="20285" y="13738"/>
                  <a:pt x="20661" y="13743"/>
                  <a:pt x="20737" y="13821"/>
                </a:cubicBezTo>
                <a:cubicBezTo>
                  <a:pt x="20778" y="13862"/>
                  <a:pt x="20810" y="13867"/>
                  <a:pt x="20879" y="13839"/>
                </a:cubicBezTo>
                <a:cubicBezTo>
                  <a:pt x="20929" y="13819"/>
                  <a:pt x="21001" y="13812"/>
                  <a:pt x="21040" y="13823"/>
                </a:cubicBezTo>
                <a:cubicBezTo>
                  <a:pt x="21078" y="13834"/>
                  <a:pt x="21109" y="13828"/>
                  <a:pt x="21109" y="13810"/>
                </a:cubicBezTo>
                <a:cubicBezTo>
                  <a:pt x="21109" y="13791"/>
                  <a:pt x="21044" y="13758"/>
                  <a:pt x="20964" y="13737"/>
                </a:cubicBezTo>
                <a:cubicBezTo>
                  <a:pt x="20826" y="13700"/>
                  <a:pt x="20823" y="13697"/>
                  <a:pt x="20906" y="13651"/>
                </a:cubicBezTo>
                <a:cubicBezTo>
                  <a:pt x="21017" y="13589"/>
                  <a:pt x="21105" y="13590"/>
                  <a:pt x="21137" y="13653"/>
                </a:cubicBezTo>
                <a:cubicBezTo>
                  <a:pt x="21151" y="13680"/>
                  <a:pt x="21213" y="13703"/>
                  <a:pt x="21275" y="13703"/>
                </a:cubicBezTo>
                <a:cubicBezTo>
                  <a:pt x="21373" y="13703"/>
                  <a:pt x="21380" y="13696"/>
                  <a:pt x="21328" y="13650"/>
                </a:cubicBezTo>
                <a:cubicBezTo>
                  <a:pt x="21277" y="13604"/>
                  <a:pt x="21282" y="13589"/>
                  <a:pt x="21356" y="13548"/>
                </a:cubicBezTo>
                <a:cubicBezTo>
                  <a:pt x="21443" y="13500"/>
                  <a:pt x="21443" y="13499"/>
                  <a:pt x="21355" y="13462"/>
                </a:cubicBezTo>
                <a:cubicBezTo>
                  <a:pt x="21306" y="13441"/>
                  <a:pt x="21255" y="13426"/>
                  <a:pt x="21243" y="13428"/>
                </a:cubicBezTo>
                <a:cubicBezTo>
                  <a:pt x="21231" y="13429"/>
                  <a:pt x="21194" y="13415"/>
                  <a:pt x="21161" y="13394"/>
                </a:cubicBezTo>
                <a:cubicBezTo>
                  <a:pt x="21111" y="13364"/>
                  <a:pt x="21113" y="13350"/>
                  <a:pt x="21172" y="13318"/>
                </a:cubicBezTo>
                <a:cubicBezTo>
                  <a:pt x="21230" y="13287"/>
                  <a:pt x="21235" y="13262"/>
                  <a:pt x="21194" y="13175"/>
                </a:cubicBezTo>
                <a:cubicBezTo>
                  <a:pt x="21142" y="13062"/>
                  <a:pt x="21170" y="12954"/>
                  <a:pt x="21243" y="12988"/>
                </a:cubicBezTo>
                <a:cubicBezTo>
                  <a:pt x="21268" y="13000"/>
                  <a:pt x="21288" y="12994"/>
                  <a:pt x="21288" y="12976"/>
                </a:cubicBezTo>
                <a:cubicBezTo>
                  <a:pt x="21288" y="12957"/>
                  <a:pt x="21268" y="12933"/>
                  <a:pt x="21243" y="12922"/>
                </a:cubicBezTo>
                <a:cubicBezTo>
                  <a:pt x="21167" y="12887"/>
                  <a:pt x="21193" y="12845"/>
                  <a:pt x="21329" y="12785"/>
                </a:cubicBezTo>
                <a:cubicBezTo>
                  <a:pt x="21402" y="12753"/>
                  <a:pt x="21452" y="12715"/>
                  <a:pt x="21441" y="12702"/>
                </a:cubicBezTo>
                <a:cubicBezTo>
                  <a:pt x="21430" y="12688"/>
                  <a:pt x="21440" y="12667"/>
                  <a:pt x="21465" y="12656"/>
                </a:cubicBezTo>
                <a:cubicBezTo>
                  <a:pt x="21543" y="12620"/>
                  <a:pt x="21515" y="12515"/>
                  <a:pt x="21421" y="12497"/>
                </a:cubicBezTo>
                <a:cubicBezTo>
                  <a:pt x="21324" y="12478"/>
                  <a:pt x="21319" y="12370"/>
                  <a:pt x="21413" y="12300"/>
                </a:cubicBezTo>
                <a:cubicBezTo>
                  <a:pt x="21489" y="12243"/>
                  <a:pt x="21481" y="12223"/>
                  <a:pt x="21343" y="12114"/>
                </a:cubicBezTo>
                <a:cubicBezTo>
                  <a:pt x="21259" y="12046"/>
                  <a:pt x="21182" y="12018"/>
                  <a:pt x="21095" y="12021"/>
                </a:cubicBezTo>
                <a:cubicBezTo>
                  <a:pt x="20910" y="12029"/>
                  <a:pt x="20845" y="11952"/>
                  <a:pt x="20999" y="11908"/>
                </a:cubicBezTo>
                <a:cubicBezTo>
                  <a:pt x="21067" y="11889"/>
                  <a:pt x="21158" y="11881"/>
                  <a:pt x="21201" y="11892"/>
                </a:cubicBezTo>
                <a:cubicBezTo>
                  <a:pt x="21316" y="11919"/>
                  <a:pt x="21351" y="11852"/>
                  <a:pt x="21244" y="11810"/>
                </a:cubicBezTo>
                <a:cubicBezTo>
                  <a:pt x="21195" y="11790"/>
                  <a:pt x="21159" y="11755"/>
                  <a:pt x="21165" y="11733"/>
                </a:cubicBezTo>
                <a:cubicBezTo>
                  <a:pt x="21172" y="11705"/>
                  <a:pt x="21105" y="11692"/>
                  <a:pt x="20953" y="11692"/>
                </a:cubicBezTo>
                <a:cubicBezTo>
                  <a:pt x="20686" y="11692"/>
                  <a:pt x="20603" y="11660"/>
                  <a:pt x="20658" y="11582"/>
                </a:cubicBezTo>
                <a:cubicBezTo>
                  <a:pt x="20714" y="11503"/>
                  <a:pt x="20640" y="11376"/>
                  <a:pt x="20537" y="11376"/>
                </a:cubicBezTo>
                <a:cubicBezTo>
                  <a:pt x="20490" y="11376"/>
                  <a:pt x="20404" y="11405"/>
                  <a:pt x="20346" y="11440"/>
                </a:cubicBezTo>
                <a:cubicBezTo>
                  <a:pt x="20265" y="11489"/>
                  <a:pt x="20221" y="11495"/>
                  <a:pt x="20155" y="11469"/>
                </a:cubicBezTo>
                <a:cubicBezTo>
                  <a:pt x="20108" y="11450"/>
                  <a:pt x="20008" y="11432"/>
                  <a:pt x="19932" y="11429"/>
                </a:cubicBezTo>
                <a:cubicBezTo>
                  <a:pt x="19731" y="11422"/>
                  <a:pt x="19747" y="11315"/>
                  <a:pt x="19961" y="11231"/>
                </a:cubicBezTo>
                <a:cubicBezTo>
                  <a:pt x="20149" y="11157"/>
                  <a:pt x="20172" y="11120"/>
                  <a:pt x="20038" y="11104"/>
                </a:cubicBezTo>
                <a:cubicBezTo>
                  <a:pt x="19925" y="11091"/>
                  <a:pt x="19917" y="11032"/>
                  <a:pt x="20025" y="11015"/>
                </a:cubicBezTo>
                <a:cubicBezTo>
                  <a:pt x="20149" y="10996"/>
                  <a:pt x="20318" y="10845"/>
                  <a:pt x="20293" y="10774"/>
                </a:cubicBezTo>
                <a:cubicBezTo>
                  <a:pt x="20267" y="10699"/>
                  <a:pt x="20334" y="10660"/>
                  <a:pt x="20410" y="10707"/>
                </a:cubicBezTo>
                <a:cubicBezTo>
                  <a:pt x="20440" y="10725"/>
                  <a:pt x="20488" y="10731"/>
                  <a:pt x="20514" y="10718"/>
                </a:cubicBezTo>
                <a:cubicBezTo>
                  <a:pt x="20585" y="10685"/>
                  <a:pt x="20704" y="10356"/>
                  <a:pt x="20658" y="10322"/>
                </a:cubicBezTo>
                <a:cubicBezTo>
                  <a:pt x="20637" y="10307"/>
                  <a:pt x="20615" y="10253"/>
                  <a:pt x="20609" y="10204"/>
                </a:cubicBezTo>
                <a:cubicBezTo>
                  <a:pt x="20601" y="10130"/>
                  <a:pt x="20580" y="10115"/>
                  <a:pt x="20485" y="10120"/>
                </a:cubicBezTo>
                <a:cubicBezTo>
                  <a:pt x="20306" y="10130"/>
                  <a:pt x="20241" y="10086"/>
                  <a:pt x="20329" y="10014"/>
                </a:cubicBezTo>
                <a:cubicBezTo>
                  <a:pt x="20378" y="9973"/>
                  <a:pt x="20386" y="9947"/>
                  <a:pt x="20353" y="9932"/>
                </a:cubicBezTo>
                <a:cubicBezTo>
                  <a:pt x="20326" y="9920"/>
                  <a:pt x="20310" y="9892"/>
                  <a:pt x="20315" y="9871"/>
                </a:cubicBezTo>
                <a:cubicBezTo>
                  <a:pt x="20338" y="9785"/>
                  <a:pt x="20258" y="9642"/>
                  <a:pt x="20197" y="9660"/>
                </a:cubicBezTo>
                <a:cubicBezTo>
                  <a:pt x="20163" y="9670"/>
                  <a:pt x="20112" y="9656"/>
                  <a:pt x="20083" y="9630"/>
                </a:cubicBezTo>
                <a:cubicBezTo>
                  <a:pt x="20004" y="9559"/>
                  <a:pt x="20127" y="9536"/>
                  <a:pt x="20372" y="9575"/>
                </a:cubicBezTo>
                <a:cubicBezTo>
                  <a:pt x="20544" y="9602"/>
                  <a:pt x="20574" y="9600"/>
                  <a:pt x="20574" y="9556"/>
                </a:cubicBezTo>
                <a:cubicBezTo>
                  <a:pt x="20574" y="9528"/>
                  <a:pt x="20543" y="9478"/>
                  <a:pt x="20503" y="9446"/>
                </a:cubicBezTo>
                <a:cubicBezTo>
                  <a:pt x="20461" y="9411"/>
                  <a:pt x="20446" y="9369"/>
                  <a:pt x="20467" y="9343"/>
                </a:cubicBezTo>
                <a:cubicBezTo>
                  <a:pt x="20512" y="9289"/>
                  <a:pt x="20491" y="9087"/>
                  <a:pt x="20432" y="9006"/>
                </a:cubicBezTo>
                <a:cubicBezTo>
                  <a:pt x="20398" y="8958"/>
                  <a:pt x="20411" y="8929"/>
                  <a:pt x="20485" y="8878"/>
                </a:cubicBezTo>
                <a:lnTo>
                  <a:pt x="20581" y="8810"/>
                </a:lnTo>
                <a:lnTo>
                  <a:pt x="20481" y="8731"/>
                </a:lnTo>
                <a:cubicBezTo>
                  <a:pt x="20368" y="8641"/>
                  <a:pt x="20211" y="8627"/>
                  <a:pt x="20130" y="8700"/>
                </a:cubicBezTo>
                <a:cubicBezTo>
                  <a:pt x="20087" y="8739"/>
                  <a:pt x="20055" y="8742"/>
                  <a:pt x="19979" y="8713"/>
                </a:cubicBezTo>
                <a:cubicBezTo>
                  <a:pt x="19825" y="8652"/>
                  <a:pt x="19615" y="8510"/>
                  <a:pt x="19628" y="8476"/>
                </a:cubicBezTo>
                <a:cubicBezTo>
                  <a:pt x="19635" y="8459"/>
                  <a:pt x="19607" y="8426"/>
                  <a:pt x="19566" y="8403"/>
                </a:cubicBezTo>
                <a:cubicBezTo>
                  <a:pt x="19470" y="8351"/>
                  <a:pt x="19529" y="8274"/>
                  <a:pt x="19648" y="8297"/>
                </a:cubicBezTo>
                <a:cubicBezTo>
                  <a:pt x="19730" y="8313"/>
                  <a:pt x="19730" y="8310"/>
                  <a:pt x="19665" y="8256"/>
                </a:cubicBezTo>
                <a:cubicBezTo>
                  <a:pt x="19626" y="8224"/>
                  <a:pt x="19609" y="8186"/>
                  <a:pt x="19627" y="8173"/>
                </a:cubicBezTo>
                <a:cubicBezTo>
                  <a:pt x="19645" y="8159"/>
                  <a:pt x="19660" y="8130"/>
                  <a:pt x="19660" y="8109"/>
                </a:cubicBezTo>
                <a:cubicBezTo>
                  <a:pt x="19660" y="8088"/>
                  <a:pt x="19701" y="8065"/>
                  <a:pt x="19750" y="8058"/>
                </a:cubicBezTo>
                <a:cubicBezTo>
                  <a:pt x="19863" y="8043"/>
                  <a:pt x="20093" y="7862"/>
                  <a:pt x="20034" y="7834"/>
                </a:cubicBezTo>
                <a:cubicBezTo>
                  <a:pt x="19980" y="7809"/>
                  <a:pt x="20117" y="7688"/>
                  <a:pt x="20198" y="7688"/>
                </a:cubicBezTo>
                <a:cubicBezTo>
                  <a:pt x="20292" y="7688"/>
                  <a:pt x="20240" y="7582"/>
                  <a:pt x="20108" y="7503"/>
                </a:cubicBezTo>
                <a:cubicBezTo>
                  <a:pt x="19983" y="7429"/>
                  <a:pt x="19984" y="7428"/>
                  <a:pt x="20078" y="7391"/>
                </a:cubicBezTo>
                <a:cubicBezTo>
                  <a:pt x="20131" y="7370"/>
                  <a:pt x="20173" y="7364"/>
                  <a:pt x="20173" y="7377"/>
                </a:cubicBezTo>
                <a:cubicBezTo>
                  <a:pt x="20173" y="7391"/>
                  <a:pt x="20197" y="7384"/>
                  <a:pt x="20226" y="7363"/>
                </a:cubicBezTo>
                <a:cubicBezTo>
                  <a:pt x="20266" y="7333"/>
                  <a:pt x="20258" y="7308"/>
                  <a:pt x="20193" y="7254"/>
                </a:cubicBezTo>
                <a:cubicBezTo>
                  <a:pt x="20126" y="7198"/>
                  <a:pt x="20071" y="7186"/>
                  <a:pt x="19943" y="7199"/>
                </a:cubicBezTo>
                <a:cubicBezTo>
                  <a:pt x="19730" y="7220"/>
                  <a:pt x="19644" y="7161"/>
                  <a:pt x="19779" y="7085"/>
                </a:cubicBezTo>
                <a:lnTo>
                  <a:pt x="19876" y="7030"/>
                </a:lnTo>
                <a:lnTo>
                  <a:pt x="19733" y="6975"/>
                </a:lnTo>
                <a:cubicBezTo>
                  <a:pt x="19654" y="6945"/>
                  <a:pt x="19571" y="6883"/>
                  <a:pt x="19548" y="6838"/>
                </a:cubicBezTo>
                <a:cubicBezTo>
                  <a:pt x="19525" y="6793"/>
                  <a:pt x="19454" y="6741"/>
                  <a:pt x="19390" y="6723"/>
                </a:cubicBezTo>
                <a:cubicBezTo>
                  <a:pt x="19306" y="6699"/>
                  <a:pt x="19282" y="6674"/>
                  <a:pt x="19301" y="6629"/>
                </a:cubicBezTo>
                <a:cubicBezTo>
                  <a:pt x="19325" y="6574"/>
                  <a:pt x="19308" y="6570"/>
                  <a:pt x="19124" y="6591"/>
                </a:cubicBezTo>
                <a:cubicBezTo>
                  <a:pt x="19001" y="6605"/>
                  <a:pt x="18911" y="6601"/>
                  <a:pt x="18894" y="6581"/>
                </a:cubicBezTo>
                <a:cubicBezTo>
                  <a:pt x="18854" y="6532"/>
                  <a:pt x="19049" y="6425"/>
                  <a:pt x="19139" y="6446"/>
                </a:cubicBezTo>
                <a:cubicBezTo>
                  <a:pt x="19206" y="6461"/>
                  <a:pt x="19205" y="6458"/>
                  <a:pt x="19135" y="6425"/>
                </a:cubicBezTo>
                <a:cubicBezTo>
                  <a:pt x="19092" y="6404"/>
                  <a:pt x="19066" y="6376"/>
                  <a:pt x="19078" y="6362"/>
                </a:cubicBezTo>
                <a:cubicBezTo>
                  <a:pt x="19090" y="6347"/>
                  <a:pt x="19055" y="6316"/>
                  <a:pt x="18999" y="6294"/>
                </a:cubicBezTo>
                <a:cubicBezTo>
                  <a:pt x="18873" y="6244"/>
                  <a:pt x="18591" y="6290"/>
                  <a:pt x="18589" y="6361"/>
                </a:cubicBezTo>
                <a:cubicBezTo>
                  <a:pt x="18588" y="6392"/>
                  <a:pt x="18546" y="6406"/>
                  <a:pt x="18460" y="6401"/>
                </a:cubicBezTo>
                <a:cubicBezTo>
                  <a:pt x="18389" y="6397"/>
                  <a:pt x="18276" y="6418"/>
                  <a:pt x="18209" y="6448"/>
                </a:cubicBezTo>
                <a:cubicBezTo>
                  <a:pt x="18079" y="6505"/>
                  <a:pt x="17925" y="6486"/>
                  <a:pt x="17957" y="6417"/>
                </a:cubicBezTo>
                <a:cubicBezTo>
                  <a:pt x="17967" y="6394"/>
                  <a:pt x="17940" y="6324"/>
                  <a:pt x="17895" y="6262"/>
                </a:cubicBezTo>
                <a:cubicBezTo>
                  <a:pt x="17839" y="6183"/>
                  <a:pt x="17827" y="6132"/>
                  <a:pt x="17856" y="6092"/>
                </a:cubicBezTo>
                <a:cubicBezTo>
                  <a:pt x="17889" y="6047"/>
                  <a:pt x="17877" y="6030"/>
                  <a:pt x="17805" y="6016"/>
                </a:cubicBezTo>
                <a:cubicBezTo>
                  <a:pt x="17751" y="6005"/>
                  <a:pt x="17726" y="5982"/>
                  <a:pt x="17743" y="5961"/>
                </a:cubicBezTo>
                <a:cubicBezTo>
                  <a:pt x="17783" y="5913"/>
                  <a:pt x="17686" y="5827"/>
                  <a:pt x="17593" y="5827"/>
                </a:cubicBezTo>
                <a:cubicBezTo>
                  <a:pt x="17553" y="5827"/>
                  <a:pt x="17462" y="5881"/>
                  <a:pt x="17391" y="5948"/>
                </a:cubicBezTo>
                <a:lnTo>
                  <a:pt x="17260" y="6070"/>
                </a:lnTo>
                <a:lnTo>
                  <a:pt x="17182" y="5997"/>
                </a:lnTo>
                <a:cubicBezTo>
                  <a:pt x="17098" y="5920"/>
                  <a:pt x="17014" y="5916"/>
                  <a:pt x="16940" y="5987"/>
                </a:cubicBezTo>
                <a:cubicBezTo>
                  <a:pt x="16869" y="6054"/>
                  <a:pt x="16637" y="5908"/>
                  <a:pt x="16665" y="5814"/>
                </a:cubicBezTo>
                <a:cubicBezTo>
                  <a:pt x="16677" y="5776"/>
                  <a:pt x="16652" y="5699"/>
                  <a:pt x="16609" y="5644"/>
                </a:cubicBezTo>
                <a:cubicBezTo>
                  <a:pt x="16540" y="5555"/>
                  <a:pt x="16538" y="5536"/>
                  <a:pt x="16597" y="5468"/>
                </a:cubicBezTo>
                <a:cubicBezTo>
                  <a:pt x="16652" y="5405"/>
                  <a:pt x="16674" y="5400"/>
                  <a:pt x="16732" y="5435"/>
                </a:cubicBezTo>
                <a:cubicBezTo>
                  <a:pt x="16774" y="5460"/>
                  <a:pt x="16789" y="5463"/>
                  <a:pt x="16771" y="5440"/>
                </a:cubicBezTo>
                <a:cubicBezTo>
                  <a:pt x="16735" y="5396"/>
                  <a:pt x="16844" y="5318"/>
                  <a:pt x="16892" y="5353"/>
                </a:cubicBezTo>
                <a:cubicBezTo>
                  <a:pt x="16910" y="5367"/>
                  <a:pt x="16988" y="5381"/>
                  <a:pt x="17066" y="5386"/>
                </a:cubicBezTo>
                <a:cubicBezTo>
                  <a:pt x="17446" y="5411"/>
                  <a:pt x="17476" y="5399"/>
                  <a:pt x="17476" y="5216"/>
                </a:cubicBezTo>
                <a:cubicBezTo>
                  <a:pt x="17476" y="5116"/>
                  <a:pt x="17499" y="5050"/>
                  <a:pt x="17541" y="5030"/>
                </a:cubicBezTo>
                <a:cubicBezTo>
                  <a:pt x="17597" y="5004"/>
                  <a:pt x="17594" y="4991"/>
                  <a:pt x="17523" y="4933"/>
                </a:cubicBezTo>
                <a:cubicBezTo>
                  <a:pt x="17448" y="4870"/>
                  <a:pt x="17447" y="4863"/>
                  <a:pt x="17515" y="4843"/>
                </a:cubicBezTo>
                <a:cubicBezTo>
                  <a:pt x="17571" y="4827"/>
                  <a:pt x="17578" y="4812"/>
                  <a:pt x="17540" y="4778"/>
                </a:cubicBezTo>
                <a:cubicBezTo>
                  <a:pt x="17513" y="4753"/>
                  <a:pt x="17505" y="4716"/>
                  <a:pt x="17522" y="4696"/>
                </a:cubicBezTo>
                <a:cubicBezTo>
                  <a:pt x="17542" y="4671"/>
                  <a:pt x="17598" y="4690"/>
                  <a:pt x="17686" y="4752"/>
                </a:cubicBezTo>
                <a:lnTo>
                  <a:pt x="17820" y="4846"/>
                </a:lnTo>
                <a:lnTo>
                  <a:pt x="17936" y="4740"/>
                </a:lnTo>
                <a:cubicBezTo>
                  <a:pt x="18032" y="4652"/>
                  <a:pt x="18052" y="4599"/>
                  <a:pt x="18057" y="4420"/>
                </a:cubicBezTo>
                <a:lnTo>
                  <a:pt x="18062" y="4204"/>
                </a:lnTo>
                <a:lnTo>
                  <a:pt x="17888" y="4153"/>
                </a:lnTo>
                <a:cubicBezTo>
                  <a:pt x="17703" y="4098"/>
                  <a:pt x="17697" y="4032"/>
                  <a:pt x="17877" y="4032"/>
                </a:cubicBezTo>
                <a:cubicBezTo>
                  <a:pt x="17936" y="4032"/>
                  <a:pt x="17996" y="4017"/>
                  <a:pt x="18011" y="3999"/>
                </a:cubicBezTo>
                <a:cubicBezTo>
                  <a:pt x="18027" y="3979"/>
                  <a:pt x="17977" y="3966"/>
                  <a:pt x="17888" y="3966"/>
                </a:cubicBezTo>
                <a:cubicBezTo>
                  <a:pt x="17774" y="3966"/>
                  <a:pt x="17714" y="3943"/>
                  <a:pt x="17640" y="3868"/>
                </a:cubicBezTo>
                <a:cubicBezTo>
                  <a:pt x="17521" y="3748"/>
                  <a:pt x="17564" y="3721"/>
                  <a:pt x="17862" y="3729"/>
                </a:cubicBezTo>
                <a:cubicBezTo>
                  <a:pt x="18086" y="3735"/>
                  <a:pt x="18128" y="3706"/>
                  <a:pt x="18007" y="3631"/>
                </a:cubicBezTo>
                <a:cubicBezTo>
                  <a:pt x="17942" y="3591"/>
                  <a:pt x="17943" y="3583"/>
                  <a:pt x="18015" y="3544"/>
                </a:cubicBezTo>
                <a:cubicBezTo>
                  <a:pt x="18059" y="3520"/>
                  <a:pt x="18078" y="3500"/>
                  <a:pt x="18058" y="3500"/>
                </a:cubicBezTo>
                <a:cubicBezTo>
                  <a:pt x="18038" y="3500"/>
                  <a:pt x="18048" y="3477"/>
                  <a:pt x="18079" y="3450"/>
                </a:cubicBezTo>
                <a:cubicBezTo>
                  <a:pt x="18130" y="3404"/>
                  <a:pt x="18147" y="3405"/>
                  <a:pt x="18246" y="3454"/>
                </a:cubicBezTo>
                <a:cubicBezTo>
                  <a:pt x="18384" y="3521"/>
                  <a:pt x="18419" y="3485"/>
                  <a:pt x="18415" y="3292"/>
                </a:cubicBezTo>
                <a:cubicBezTo>
                  <a:pt x="18412" y="3168"/>
                  <a:pt x="18400" y="3152"/>
                  <a:pt x="18310" y="3152"/>
                </a:cubicBezTo>
                <a:cubicBezTo>
                  <a:pt x="18186" y="3152"/>
                  <a:pt x="18108" y="3071"/>
                  <a:pt x="18174" y="3011"/>
                </a:cubicBezTo>
                <a:cubicBezTo>
                  <a:pt x="18200" y="2988"/>
                  <a:pt x="18240" y="2977"/>
                  <a:pt x="18262" y="2987"/>
                </a:cubicBezTo>
                <a:cubicBezTo>
                  <a:pt x="18323" y="3016"/>
                  <a:pt x="18308" y="2915"/>
                  <a:pt x="18245" y="2878"/>
                </a:cubicBezTo>
                <a:cubicBezTo>
                  <a:pt x="18142" y="2819"/>
                  <a:pt x="17710" y="2838"/>
                  <a:pt x="17593" y="2906"/>
                </a:cubicBezTo>
                <a:lnTo>
                  <a:pt x="17486" y="2969"/>
                </a:lnTo>
                <a:lnTo>
                  <a:pt x="17668" y="2969"/>
                </a:lnTo>
                <a:cubicBezTo>
                  <a:pt x="17856" y="2969"/>
                  <a:pt x="17942" y="3011"/>
                  <a:pt x="17845" y="3056"/>
                </a:cubicBezTo>
                <a:cubicBezTo>
                  <a:pt x="17815" y="3070"/>
                  <a:pt x="17754" y="3084"/>
                  <a:pt x="17710" y="3086"/>
                </a:cubicBezTo>
                <a:cubicBezTo>
                  <a:pt x="17666" y="3089"/>
                  <a:pt x="17604" y="3118"/>
                  <a:pt x="17572" y="3150"/>
                </a:cubicBezTo>
                <a:cubicBezTo>
                  <a:pt x="17524" y="3199"/>
                  <a:pt x="17497" y="3203"/>
                  <a:pt x="17420" y="3172"/>
                </a:cubicBezTo>
                <a:cubicBezTo>
                  <a:pt x="17291" y="3121"/>
                  <a:pt x="17186" y="3125"/>
                  <a:pt x="17186" y="3183"/>
                </a:cubicBezTo>
                <a:cubicBezTo>
                  <a:pt x="17186" y="3256"/>
                  <a:pt x="17118" y="3272"/>
                  <a:pt x="16979" y="3233"/>
                </a:cubicBezTo>
                <a:cubicBezTo>
                  <a:pt x="16855" y="3197"/>
                  <a:pt x="16854" y="3195"/>
                  <a:pt x="16941" y="3147"/>
                </a:cubicBezTo>
                <a:cubicBezTo>
                  <a:pt x="16990" y="3121"/>
                  <a:pt x="17030" y="3083"/>
                  <a:pt x="17030" y="3065"/>
                </a:cubicBezTo>
                <a:cubicBezTo>
                  <a:pt x="17030" y="3047"/>
                  <a:pt x="17060" y="3020"/>
                  <a:pt x="17096" y="3003"/>
                </a:cubicBezTo>
                <a:cubicBezTo>
                  <a:pt x="17132" y="2986"/>
                  <a:pt x="17147" y="2962"/>
                  <a:pt x="17129" y="2949"/>
                </a:cubicBezTo>
                <a:cubicBezTo>
                  <a:pt x="17112" y="2936"/>
                  <a:pt x="17121" y="2904"/>
                  <a:pt x="17150" y="2878"/>
                </a:cubicBezTo>
                <a:cubicBezTo>
                  <a:pt x="17219" y="2817"/>
                  <a:pt x="17133" y="2774"/>
                  <a:pt x="16983" y="2795"/>
                </a:cubicBezTo>
                <a:cubicBezTo>
                  <a:pt x="16910" y="2806"/>
                  <a:pt x="16839" y="2785"/>
                  <a:pt x="16764" y="2732"/>
                </a:cubicBezTo>
                <a:cubicBezTo>
                  <a:pt x="16621" y="2631"/>
                  <a:pt x="16623" y="2603"/>
                  <a:pt x="16784" y="2488"/>
                </a:cubicBezTo>
                <a:cubicBezTo>
                  <a:pt x="16885" y="2415"/>
                  <a:pt x="16905" y="2383"/>
                  <a:pt x="16867" y="2349"/>
                </a:cubicBezTo>
                <a:cubicBezTo>
                  <a:pt x="16835" y="2320"/>
                  <a:pt x="16834" y="2290"/>
                  <a:pt x="16862" y="2263"/>
                </a:cubicBezTo>
                <a:cubicBezTo>
                  <a:pt x="16916" y="2209"/>
                  <a:pt x="16832" y="2088"/>
                  <a:pt x="16740" y="2088"/>
                </a:cubicBezTo>
                <a:cubicBezTo>
                  <a:pt x="16704" y="2088"/>
                  <a:pt x="16657" y="2107"/>
                  <a:pt x="16637" y="2130"/>
                </a:cubicBezTo>
                <a:cubicBezTo>
                  <a:pt x="16610" y="2161"/>
                  <a:pt x="16562" y="2151"/>
                  <a:pt x="16438" y="2088"/>
                </a:cubicBezTo>
                <a:cubicBezTo>
                  <a:pt x="16348" y="2042"/>
                  <a:pt x="16237" y="2005"/>
                  <a:pt x="16191" y="2005"/>
                </a:cubicBezTo>
                <a:cubicBezTo>
                  <a:pt x="16146" y="2005"/>
                  <a:pt x="16058" y="1975"/>
                  <a:pt x="15995" y="1939"/>
                </a:cubicBezTo>
                <a:cubicBezTo>
                  <a:pt x="15917" y="1893"/>
                  <a:pt x="15864" y="1882"/>
                  <a:pt x="15828" y="1904"/>
                </a:cubicBezTo>
                <a:cubicBezTo>
                  <a:pt x="15772" y="1939"/>
                  <a:pt x="15316" y="1891"/>
                  <a:pt x="15169" y="1835"/>
                </a:cubicBezTo>
                <a:cubicBezTo>
                  <a:pt x="15126" y="1818"/>
                  <a:pt x="15064" y="1806"/>
                  <a:pt x="15031" y="1806"/>
                </a:cubicBezTo>
                <a:cubicBezTo>
                  <a:pt x="14998" y="1806"/>
                  <a:pt x="14935" y="1776"/>
                  <a:pt x="14890" y="1739"/>
                </a:cubicBezTo>
                <a:cubicBezTo>
                  <a:pt x="14846" y="1703"/>
                  <a:pt x="14826" y="1673"/>
                  <a:pt x="14846" y="1673"/>
                </a:cubicBezTo>
                <a:cubicBezTo>
                  <a:pt x="14866" y="1673"/>
                  <a:pt x="14844" y="1642"/>
                  <a:pt x="14797" y="1603"/>
                </a:cubicBezTo>
                <a:cubicBezTo>
                  <a:pt x="14726" y="1544"/>
                  <a:pt x="14678" y="1536"/>
                  <a:pt x="14502" y="1551"/>
                </a:cubicBezTo>
                <a:cubicBezTo>
                  <a:pt x="14382" y="1562"/>
                  <a:pt x="14279" y="1555"/>
                  <a:pt x="14263" y="1537"/>
                </a:cubicBezTo>
                <a:cubicBezTo>
                  <a:pt x="14228" y="1493"/>
                  <a:pt x="14370" y="1333"/>
                  <a:pt x="14422" y="1357"/>
                </a:cubicBezTo>
                <a:cubicBezTo>
                  <a:pt x="14444" y="1367"/>
                  <a:pt x="14483" y="1347"/>
                  <a:pt x="14509" y="1311"/>
                </a:cubicBezTo>
                <a:cubicBezTo>
                  <a:pt x="14545" y="1261"/>
                  <a:pt x="14537" y="1242"/>
                  <a:pt x="14476" y="1222"/>
                </a:cubicBezTo>
                <a:cubicBezTo>
                  <a:pt x="14358" y="1183"/>
                  <a:pt x="14152" y="1167"/>
                  <a:pt x="14159" y="1197"/>
                </a:cubicBezTo>
                <a:cubicBezTo>
                  <a:pt x="14162" y="1212"/>
                  <a:pt x="14160" y="1239"/>
                  <a:pt x="14155" y="1257"/>
                </a:cubicBezTo>
                <a:cubicBezTo>
                  <a:pt x="14149" y="1276"/>
                  <a:pt x="14141" y="1313"/>
                  <a:pt x="14138" y="1340"/>
                </a:cubicBezTo>
                <a:cubicBezTo>
                  <a:pt x="14134" y="1369"/>
                  <a:pt x="14095" y="1387"/>
                  <a:pt x="14043" y="1383"/>
                </a:cubicBezTo>
                <a:cubicBezTo>
                  <a:pt x="13994" y="1379"/>
                  <a:pt x="13924" y="1385"/>
                  <a:pt x="13887" y="1396"/>
                </a:cubicBezTo>
                <a:cubicBezTo>
                  <a:pt x="13735" y="1444"/>
                  <a:pt x="13510" y="1436"/>
                  <a:pt x="13427" y="1381"/>
                </a:cubicBezTo>
                <a:cubicBezTo>
                  <a:pt x="13381" y="1350"/>
                  <a:pt x="13337" y="1331"/>
                  <a:pt x="13330" y="1340"/>
                </a:cubicBezTo>
                <a:cubicBezTo>
                  <a:pt x="13323" y="1350"/>
                  <a:pt x="13262" y="1316"/>
                  <a:pt x="13195" y="1266"/>
                </a:cubicBezTo>
                <a:cubicBezTo>
                  <a:pt x="13127" y="1215"/>
                  <a:pt x="13089" y="1174"/>
                  <a:pt x="13110" y="1174"/>
                </a:cubicBezTo>
                <a:cubicBezTo>
                  <a:pt x="13130" y="1174"/>
                  <a:pt x="13107" y="1153"/>
                  <a:pt x="13060" y="1127"/>
                </a:cubicBezTo>
                <a:cubicBezTo>
                  <a:pt x="13012" y="1102"/>
                  <a:pt x="12989" y="1069"/>
                  <a:pt x="13007" y="1056"/>
                </a:cubicBezTo>
                <a:cubicBezTo>
                  <a:pt x="13051" y="1023"/>
                  <a:pt x="12957" y="942"/>
                  <a:pt x="12874" y="942"/>
                </a:cubicBezTo>
                <a:cubicBezTo>
                  <a:pt x="12838" y="942"/>
                  <a:pt x="12758" y="972"/>
                  <a:pt x="12696" y="1008"/>
                </a:cubicBezTo>
                <a:cubicBezTo>
                  <a:pt x="12550" y="1093"/>
                  <a:pt x="12278" y="1096"/>
                  <a:pt x="12178" y="1013"/>
                </a:cubicBezTo>
                <a:cubicBezTo>
                  <a:pt x="12093" y="943"/>
                  <a:pt x="12120" y="908"/>
                  <a:pt x="12261" y="908"/>
                </a:cubicBezTo>
                <a:cubicBezTo>
                  <a:pt x="12316" y="908"/>
                  <a:pt x="12383" y="888"/>
                  <a:pt x="12410" y="864"/>
                </a:cubicBezTo>
                <a:cubicBezTo>
                  <a:pt x="12449" y="829"/>
                  <a:pt x="12435" y="811"/>
                  <a:pt x="12349" y="782"/>
                </a:cubicBezTo>
                <a:cubicBezTo>
                  <a:pt x="12288" y="761"/>
                  <a:pt x="12238" y="723"/>
                  <a:pt x="12238" y="699"/>
                </a:cubicBezTo>
                <a:cubicBezTo>
                  <a:pt x="12238" y="674"/>
                  <a:pt x="12193" y="623"/>
                  <a:pt x="12137" y="585"/>
                </a:cubicBezTo>
                <a:cubicBezTo>
                  <a:pt x="12057" y="530"/>
                  <a:pt x="12006" y="521"/>
                  <a:pt x="11881" y="541"/>
                </a:cubicBezTo>
                <a:cubicBezTo>
                  <a:pt x="11631" y="580"/>
                  <a:pt x="11431" y="653"/>
                  <a:pt x="11455" y="699"/>
                </a:cubicBezTo>
                <a:cubicBezTo>
                  <a:pt x="11466" y="721"/>
                  <a:pt x="11451" y="752"/>
                  <a:pt x="11421" y="766"/>
                </a:cubicBezTo>
                <a:cubicBezTo>
                  <a:pt x="11391" y="780"/>
                  <a:pt x="11341" y="836"/>
                  <a:pt x="11310" y="889"/>
                </a:cubicBezTo>
                <a:lnTo>
                  <a:pt x="11253" y="984"/>
                </a:lnTo>
                <a:lnTo>
                  <a:pt x="11129" y="895"/>
                </a:lnTo>
                <a:cubicBezTo>
                  <a:pt x="11019" y="817"/>
                  <a:pt x="10997" y="812"/>
                  <a:pt x="10948" y="856"/>
                </a:cubicBezTo>
                <a:cubicBezTo>
                  <a:pt x="10887" y="911"/>
                  <a:pt x="10782" y="887"/>
                  <a:pt x="10619" y="781"/>
                </a:cubicBezTo>
                <a:cubicBezTo>
                  <a:pt x="10574" y="751"/>
                  <a:pt x="10474" y="711"/>
                  <a:pt x="10396" y="691"/>
                </a:cubicBezTo>
                <a:cubicBezTo>
                  <a:pt x="10317" y="672"/>
                  <a:pt x="10259" y="636"/>
                  <a:pt x="10266" y="611"/>
                </a:cubicBezTo>
                <a:cubicBezTo>
                  <a:pt x="10273" y="587"/>
                  <a:pt x="10247" y="541"/>
                  <a:pt x="10206" y="508"/>
                </a:cubicBezTo>
                <a:cubicBezTo>
                  <a:pt x="10148" y="459"/>
                  <a:pt x="10111" y="453"/>
                  <a:pt x="10018" y="479"/>
                </a:cubicBezTo>
                <a:cubicBezTo>
                  <a:pt x="9955" y="497"/>
                  <a:pt x="9861" y="510"/>
                  <a:pt x="9811" y="506"/>
                </a:cubicBezTo>
                <a:cubicBezTo>
                  <a:pt x="9760" y="503"/>
                  <a:pt x="9662" y="517"/>
                  <a:pt x="9593" y="538"/>
                </a:cubicBezTo>
                <a:cubicBezTo>
                  <a:pt x="9424" y="589"/>
                  <a:pt x="9395" y="587"/>
                  <a:pt x="9341" y="512"/>
                </a:cubicBezTo>
                <a:cubicBezTo>
                  <a:pt x="9305" y="461"/>
                  <a:pt x="9311" y="440"/>
                  <a:pt x="9368" y="416"/>
                </a:cubicBezTo>
                <a:cubicBezTo>
                  <a:pt x="9429" y="390"/>
                  <a:pt x="9423" y="383"/>
                  <a:pt x="9329" y="365"/>
                </a:cubicBezTo>
                <a:cubicBezTo>
                  <a:pt x="9230" y="347"/>
                  <a:pt x="9051" y="201"/>
                  <a:pt x="9082" y="164"/>
                </a:cubicBezTo>
                <a:cubicBezTo>
                  <a:pt x="9089" y="156"/>
                  <a:pt x="9047" y="112"/>
                  <a:pt x="8989" y="65"/>
                </a:cubicBezTo>
                <a:cubicBezTo>
                  <a:pt x="8914" y="6"/>
                  <a:pt x="8861" y="-12"/>
                  <a:pt x="8810" y="7"/>
                </a:cubicBezTo>
                <a:close/>
                <a:moveTo>
                  <a:pt x="12977" y="597"/>
                </a:moveTo>
                <a:cubicBezTo>
                  <a:pt x="12956" y="595"/>
                  <a:pt x="12946" y="606"/>
                  <a:pt x="12934" y="628"/>
                </a:cubicBezTo>
                <a:cubicBezTo>
                  <a:pt x="12914" y="667"/>
                  <a:pt x="12867" y="675"/>
                  <a:pt x="12739" y="659"/>
                </a:cubicBezTo>
                <a:lnTo>
                  <a:pt x="12572" y="638"/>
                </a:lnTo>
                <a:lnTo>
                  <a:pt x="12683" y="705"/>
                </a:lnTo>
                <a:cubicBezTo>
                  <a:pt x="12745" y="742"/>
                  <a:pt x="12825" y="794"/>
                  <a:pt x="12862" y="821"/>
                </a:cubicBezTo>
                <a:cubicBezTo>
                  <a:pt x="12950" y="885"/>
                  <a:pt x="12974" y="885"/>
                  <a:pt x="13044" y="822"/>
                </a:cubicBezTo>
                <a:cubicBezTo>
                  <a:pt x="13088" y="783"/>
                  <a:pt x="13147" y="775"/>
                  <a:pt x="13267" y="789"/>
                </a:cubicBezTo>
                <a:cubicBezTo>
                  <a:pt x="13390" y="804"/>
                  <a:pt x="13439" y="796"/>
                  <a:pt x="13458" y="759"/>
                </a:cubicBezTo>
                <a:cubicBezTo>
                  <a:pt x="13477" y="721"/>
                  <a:pt x="13450" y="709"/>
                  <a:pt x="13347" y="709"/>
                </a:cubicBezTo>
                <a:cubicBezTo>
                  <a:pt x="13271" y="709"/>
                  <a:pt x="13153" y="679"/>
                  <a:pt x="13085" y="643"/>
                </a:cubicBezTo>
                <a:cubicBezTo>
                  <a:pt x="13031" y="614"/>
                  <a:pt x="12999" y="599"/>
                  <a:pt x="12977" y="597"/>
                </a:cubicBezTo>
                <a:close/>
              </a:path>
            </a:pathLst>
          </a:custGeom>
          <a:ln w="12700">
            <a:miter lim="400000"/>
          </a:ln>
        </p:spPr>
      </p:pic>
      <p:pic>
        <p:nvPicPr>
          <p:cNvPr id="13" name="droppedImage.pdf"/>
          <p:cNvPicPr>
            <a:picLocks noChangeAspect="1"/>
          </p:cNvPicPr>
          <p:nvPr/>
        </p:nvPicPr>
        <p:blipFill>
          <a:blip r:embed="rId4">
            <a:extLst/>
          </a:blip>
          <a:stretch>
            <a:fillRect/>
          </a:stretch>
        </p:blipFill>
        <p:spPr>
          <a:xfrm>
            <a:off x="12250061" y="4367435"/>
            <a:ext cx="5880100" cy="5666278"/>
          </a:xfrm>
          <a:prstGeom prst="rect">
            <a:avLst/>
          </a:prstGeom>
          <a:ln w="12700">
            <a:miter lim="400000"/>
          </a:ln>
        </p:spPr>
      </p:pic>
      <p:sp>
        <p:nvSpPr>
          <p:cNvPr id="16" name="Titel 1"/>
          <p:cNvSpPr txBox="1">
            <a:spLocks/>
          </p:cNvSpPr>
          <p:nvPr/>
        </p:nvSpPr>
        <p:spPr>
          <a:xfrm>
            <a:off x="9440207" y="7763738"/>
            <a:ext cx="11451337"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compact basis</a:t>
            </a:r>
          </a:p>
        </p:txBody>
      </p:sp>
      <p:sp>
        <p:nvSpPr>
          <p:cNvPr id="2" name="Foliennummernplatzhalter 1"/>
          <p:cNvSpPr>
            <a:spLocks noGrp="1"/>
          </p:cNvSpPr>
          <p:nvPr>
            <p:ph type="sldNum" sz="quarter" idx="2"/>
          </p:nvPr>
        </p:nvSpPr>
        <p:spPr/>
        <p:txBody>
          <a:bodyPr/>
          <a:lstStyle/>
          <a:p>
            <a:fld id="{86CB4B4D-7CA3-9044-876B-883B54F8677D}" type="slidenum">
              <a:rPr lang="en-US" smtClean="0"/>
              <a:t>22</a:t>
            </a:fld>
            <a:endParaRPr lang="en-US" dirty="0"/>
          </a:p>
        </p:txBody>
      </p:sp>
      <p:sp>
        <p:nvSpPr>
          <p:cNvPr id="10" name="Rechteck 9"/>
          <p:cNvSpPr/>
          <p:nvPr/>
        </p:nvSpPr>
        <p:spPr>
          <a:xfrm>
            <a:off x="19544360" y="11689724"/>
            <a:ext cx="4363845" cy="954107"/>
          </a:xfrm>
          <a:prstGeom prst="rect">
            <a:avLst/>
          </a:prstGeom>
        </p:spPr>
        <p:txBody>
          <a:bodyPr wrap="square">
            <a:spAutoFit/>
          </a:bodyPr>
          <a:lstStyle/>
          <a:p>
            <a:r>
              <a:rPr lang="en-US" sz="2800" i="1" dirty="0">
                <a:solidFill>
                  <a:srgbClr val="A5A6B5"/>
                </a:solidFill>
              </a:rPr>
              <a:t>Modular radiance transfer</a:t>
            </a:r>
            <a:br>
              <a:rPr lang="en-US" sz="2800" i="1" dirty="0">
                <a:solidFill>
                  <a:srgbClr val="A5A6B5"/>
                </a:solidFill>
              </a:rPr>
            </a:br>
            <a:r>
              <a:rPr lang="en-US" sz="2800" i="1" dirty="0">
                <a:solidFill>
                  <a:srgbClr val="A5A6B5"/>
                </a:solidFill>
              </a:rPr>
              <a:t>Loos et al., 2011</a:t>
            </a:r>
          </a:p>
        </p:txBody>
      </p:sp>
    </p:spTree>
    <p:extLst>
      <p:ext uri="{BB962C8B-B14F-4D97-AF65-F5344CB8AC3E}">
        <p14:creationId xmlns:p14="http://schemas.microsoft.com/office/powerpoint/2010/main" val="393852990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Method</a:t>
            </a:r>
            <a:endParaRPr lang="de-CH" dirty="0"/>
          </a:p>
        </p:txBody>
      </p:sp>
      <p:sp>
        <p:nvSpPr>
          <p:cNvPr id="8"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Learning reduced bases</a:t>
            </a:r>
            <a:endParaRPr lang="de-CH" sz="4400" dirty="0"/>
          </a:p>
        </p:txBody>
      </p:sp>
      <p:sp>
        <p:nvSpPr>
          <p:cNvPr id="53" name="Shape 249"/>
          <p:cNvSpPr/>
          <p:nvPr/>
        </p:nvSpPr>
        <p:spPr>
          <a:xfrm>
            <a:off x="13863970" y="3804118"/>
            <a:ext cx="2305250" cy="5842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200"/>
            </a:lvl1pPr>
          </a:lstStyle>
          <a:p>
            <a:r>
              <a:rPr dirty="0"/>
              <a:t># of vertices</a:t>
            </a:r>
          </a:p>
        </p:txBody>
      </p:sp>
      <p:sp>
        <p:nvSpPr>
          <p:cNvPr id="21" name="Shape 249"/>
          <p:cNvSpPr/>
          <p:nvPr/>
        </p:nvSpPr>
        <p:spPr>
          <a:xfrm>
            <a:off x="18417169" y="5543816"/>
            <a:ext cx="3609963"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200"/>
            </a:lvl1pPr>
          </a:lstStyle>
          <a:p>
            <a:r>
              <a:rPr dirty="0"/>
              <a:t># of </a:t>
            </a:r>
            <a:r>
              <a:rPr lang="en-US" dirty="0"/>
              <a:t>basis functions</a:t>
            </a:r>
          </a:p>
        </p:txBody>
      </p:sp>
      <p:pic>
        <p:nvPicPr>
          <p:cNvPr id="12" name="bf_all_00003.png"/>
          <p:cNvPicPr>
            <a:picLocks noChangeAspect="1"/>
          </p:cNvPicPr>
          <p:nvPr/>
        </p:nvPicPr>
        <p:blipFill>
          <a:blip r:embed="rId3">
            <a:extLst/>
          </a:blip>
          <a:srcRect l="3039" t="705" r="2354" b="959"/>
          <a:stretch>
            <a:fillRect/>
          </a:stretch>
        </p:blipFill>
        <p:spPr>
          <a:xfrm>
            <a:off x="3716062" y="3207383"/>
            <a:ext cx="6127623" cy="8242406"/>
          </a:xfrm>
          <a:custGeom>
            <a:avLst/>
            <a:gdLst/>
            <a:ahLst/>
            <a:cxnLst>
              <a:cxn ang="0">
                <a:pos x="wd2" y="hd2"/>
              </a:cxn>
              <a:cxn ang="5400000">
                <a:pos x="wd2" y="hd2"/>
              </a:cxn>
              <a:cxn ang="10800000">
                <a:pos x="wd2" y="hd2"/>
              </a:cxn>
              <a:cxn ang="16200000">
                <a:pos x="wd2" y="hd2"/>
              </a:cxn>
            </a:cxnLst>
            <a:rect l="0" t="0" r="r" b="b"/>
            <a:pathLst>
              <a:path w="21510" h="21568" extrusionOk="0">
                <a:moveTo>
                  <a:pt x="8810" y="7"/>
                </a:moveTo>
                <a:cubicBezTo>
                  <a:pt x="8771" y="22"/>
                  <a:pt x="8654" y="30"/>
                  <a:pt x="8551" y="26"/>
                </a:cubicBezTo>
                <a:cubicBezTo>
                  <a:pt x="8390" y="18"/>
                  <a:pt x="8362" y="27"/>
                  <a:pt x="8349" y="89"/>
                </a:cubicBezTo>
                <a:cubicBezTo>
                  <a:pt x="8340" y="133"/>
                  <a:pt x="8309" y="156"/>
                  <a:pt x="8269" y="147"/>
                </a:cubicBezTo>
                <a:cubicBezTo>
                  <a:pt x="8131" y="119"/>
                  <a:pt x="7987" y="129"/>
                  <a:pt x="7969" y="169"/>
                </a:cubicBezTo>
                <a:cubicBezTo>
                  <a:pt x="7958" y="193"/>
                  <a:pt x="7987" y="210"/>
                  <a:pt x="8040" y="210"/>
                </a:cubicBezTo>
                <a:cubicBezTo>
                  <a:pt x="8090" y="210"/>
                  <a:pt x="8140" y="222"/>
                  <a:pt x="8151" y="235"/>
                </a:cubicBezTo>
                <a:cubicBezTo>
                  <a:pt x="8181" y="271"/>
                  <a:pt x="8001" y="427"/>
                  <a:pt x="7873" y="476"/>
                </a:cubicBezTo>
                <a:cubicBezTo>
                  <a:pt x="7780" y="512"/>
                  <a:pt x="7757" y="509"/>
                  <a:pt x="7706" y="458"/>
                </a:cubicBezTo>
                <a:cubicBezTo>
                  <a:pt x="7631" y="381"/>
                  <a:pt x="7461" y="361"/>
                  <a:pt x="7415" y="422"/>
                </a:cubicBezTo>
                <a:cubicBezTo>
                  <a:pt x="7395" y="448"/>
                  <a:pt x="7308" y="479"/>
                  <a:pt x="7222" y="491"/>
                </a:cubicBezTo>
                <a:cubicBezTo>
                  <a:pt x="7125" y="505"/>
                  <a:pt x="7066" y="532"/>
                  <a:pt x="7066" y="564"/>
                </a:cubicBezTo>
                <a:cubicBezTo>
                  <a:pt x="7066" y="599"/>
                  <a:pt x="7093" y="608"/>
                  <a:pt x="7158" y="593"/>
                </a:cubicBezTo>
                <a:cubicBezTo>
                  <a:pt x="7213" y="580"/>
                  <a:pt x="7296" y="593"/>
                  <a:pt x="7367" y="628"/>
                </a:cubicBezTo>
                <a:lnTo>
                  <a:pt x="7486" y="686"/>
                </a:lnTo>
                <a:lnTo>
                  <a:pt x="7350" y="772"/>
                </a:lnTo>
                <a:cubicBezTo>
                  <a:pt x="7276" y="820"/>
                  <a:pt x="7202" y="885"/>
                  <a:pt x="7186" y="917"/>
                </a:cubicBezTo>
                <a:cubicBezTo>
                  <a:pt x="7170" y="949"/>
                  <a:pt x="7126" y="975"/>
                  <a:pt x="7087" y="975"/>
                </a:cubicBezTo>
                <a:cubicBezTo>
                  <a:pt x="7048" y="975"/>
                  <a:pt x="7027" y="987"/>
                  <a:pt x="7040" y="1003"/>
                </a:cubicBezTo>
                <a:cubicBezTo>
                  <a:pt x="7079" y="1051"/>
                  <a:pt x="6828" y="1190"/>
                  <a:pt x="6721" y="1179"/>
                </a:cubicBezTo>
                <a:cubicBezTo>
                  <a:pt x="6647" y="1172"/>
                  <a:pt x="6620" y="1186"/>
                  <a:pt x="6620" y="1232"/>
                </a:cubicBezTo>
                <a:cubicBezTo>
                  <a:pt x="6620" y="1321"/>
                  <a:pt x="6583" y="1340"/>
                  <a:pt x="6470" y="1308"/>
                </a:cubicBezTo>
                <a:cubicBezTo>
                  <a:pt x="6406" y="1290"/>
                  <a:pt x="6343" y="1296"/>
                  <a:pt x="6289" y="1326"/>
                </a:cubicBezTo>
                <a:cubicBezTo>
                  <a:pt x="6210" y="1369"/>
                  <a:pt x="6212" y="1373"/>
                  <a:pt x="6324" y="1405"/>
                </a:cubicBezTo>
                <a:cubicBezTo>
                  <a:pt x="6462" y="1444"/>
                  <a:pt x="6468" y="1463"/>
                  <a:pt x="6367" y="1547"/>
                </a:cubicBezTo>
                <a:cubicBezTo>
                  <a:pt x="6306" y="1597"/>
                  <a:pt x="6304" y="1605"/>
                  <a:pt x="6358" y="1590"/>
                </a:cubicBezTo>
                <a:cubicBezTo>
                  <a:pt x="6453" y="1563"/>
                  <a:pt x="6691" y="1633"/>
                  <a:pt x="6639" y="1673"/>
                </a:cubicBezTo>
                <a:cubicBezTo>
                  <a:pt x="6616" y="1690"/>
                  <a:pt x="6501" y="1741"/>
                  <a:pt x="6384" y="1785"/>
                </a:cubicBezTo>
                <a:cubicBezTo>
                  <a:pt x="6266" y="1829"/>
                  <a:pt x="6175" y="1878"/>
                  <a:pt x="6183" y="1894"/>
                </a:cubicBezTo>
                <a:cubicBezTo>
                  <a:pt x="6190" y="1910"/>
                  <a:pt x="6141" y="1927"/>
                  <a:pt x="6073" y="1932"/>
                </a:cubicBezTo>
                <a:cubicBezTo>
                  <a:pt x="6005" y="1938"/>
                  <a:pt x="5963" y="1958"/>
                  <a:pt x="5978" y="1976"/>
                </a:cubicBezTo>
                <a:cubicBezTo>
                  <a:pt x="6011" y="2015"/>
                  <a:pt x="5867" y="2143"/>
                  <a:pt x="5817" y="2120"/>
                </a:cubicBezTo>
                <a:cubicBezTo>
                  <a:pt x="5798" y="2112"/>
                  <a:pt x="5735" y="2117"/>
                  <a:pt x="5679" y="2133"/>
                </a:cubicBezTo>
                <a:cubicBezTo>
                  <a:pt x="5585" y="2158"/>
                  <a:pt x="5592" y="2163"/>
                  <a:pt x="5751" y="2186"/>
                </a:cubicBezTo>
                <a:cubicBezTo>
                  <a:pt x="5951" y="2214"/>
                  <a:pt x="6189" y="2327"/>
                  <a:pt x="6150" y="2375"/>
                </a:cubicBezTo>
                <a:cubicBezTo>
                  <a:pt x="6135" y="2392"/>
                  <a:pt x="6156" y="2444"/>
                  <a:pt x="6195" y="2489"/>
                </a:cubicBezTo>
                <a:cubicBezTo>
                  <a:pt x="6269" y="2572"/>
                  <a:pt x="6256" y="2636"/>
                  <a:pt x="6165" y="2636"/>
                </a:cubicBezTo>
                <a:cubicBezTo>
                  <a:pt x="6138" y="2636"/>
                  <a:pt x="6077" y="2662"/>
                  <a:pt x="6031" y="2693"/>
                </a:cubicBezTo>
                <a:cubicBezTo>
                  <a:pt x="5952" y="2746"/>
                  <a:pt x="5947" y="2745"/>
                  <a:pt x="5922" y="2676"/>
                </a:cubicBezTo>
                <a:cubicBezTo>
                  <a:pt x="5907" y="2633"/>
                  <a:pt x="5862" y="2603"/>
                  <a:pt x="5811" y="2603"/>
                </a:cubicBezTo>
                <a:cubicBezTo>
                  <a:pt x="5764" y="2603"/>
                  <a:pt x="5660" y="2578"/>
                  <a:pt x="5581" y="2546"/>
                </a:cubicBezTo>
                <a:cubicBezTo>
                  <a:pt x="5503" y="2514"/>
                  <a:pt x="5399" y="2488"/>
                  <a:pt x="5350" y="2488"/>
                </a:cubicBezTo>
                <a:cubicBezTo>
                  <a:pt x="5296" y="2488"/>
                  <a:pt x="5263" y="2465"/>
                  <a:pt x="5266" y="2433"/>
                </a:cubicBezTo>
                <a:cubicBezTo>
                  <a:pt x="5271" y="2389"/>
                  <a:pt x="5222" y="2380"/>
                  <a:pt x="4989" y="2382"/>
                </a:cubicBezTo>
                <a:cubicBezTo>
                  <a:pt x="4782" y="2383"/>
                  <a:pt x="4718" y="2394"/>
                  <a:pt x="4749" y="2421"/>
                </a:cubicBezTo>
                <a:cubicBezTo>
                  <a:pt x="4773" y="2442"/>
                  <a:pt x="4779" y="2469"/>
                  <a:pt x="4763" y="2481"/>
                </a:cubicBezTo>
                <a:cubicBezTo>
                  <a:pt x="4748" y="2492"/>
                  <a:pt x="4760" y="2524"/>
                  <a:pt x="4790" y="2551"/>
                </a:cubicBezTo>
                <a:cubicBezTo>
                  <a:pt x="4820" y="2578"/>
                  <a:pt x="4832" y="2614"/>
                  <a:pt x="4818" y="2632"/>
                </a:cubicBezTo>
                <a:cubicBezTo>
                  <a:pt x="4803" y="2650"/>
                  <a:pt x="4814" y="2675"/>
                  <a:pt x="4843" y="2688"/>
                </a:cubicBezTo>
                <a:cubicBezTo>
                  <a:pt x="4877" y="2704"/>
                  <a:pt x="4859" y="2733"/>
                  <a:pt x="4787" y="2777"/>
                </a:cubicBezTo>
                <a:cubicBezTo>
                  <a:pt x="4728" y="2812"/>
                  <a:pt x="4706" y="2832"/>
                  <a:pt x="4737" y="2820"/>
                </a:cubicBezTo>
                <a:cubicBezTo>
                  <a:pt x="4827" y="2785"/>
                  <a:pt x="4895" y="2834"/>
                  <a:pt x="4833" y="2890"/>
                </a:cubicBezTo>
                <a:cubicBezTo>
                  <a:pt x="4760" y="2956"/>
                  <a:pt x="4854" y="3036"/>
                  <a:pt x="4935" y="2976"/>
                </a:cubicBezTo>
                <a:cubicBezTo>
                  <a:pt x="4973" y="2947"/>
                  <a:pt x="5002" y="2946"/>
                  <a:pt x="5046" y="2974"/>
                </a:cubicBezTo>
                <a:cubicBezTo>
                  <a:pt x="5096" y="3005"/>
                  <a:pt x="5094" y="3022"/>
                  <a:pt x="5032" y="3074"/>
                </a:cubicBezTo>
                <a:cubicBezTo>
                  <a:pt x="4991" y="3108"/>
                  <a:pt x="4970" y="3135"/>
                  <a:pt x="4986" y="3135"/>
                </a:cubicBezTo>
                <a:cubicBezTo>
                  <a:pt x="5062" y="3135"/>
                  <a:pt x="5088" y="3143"/>
                  <a:pt x="5160" y="3192"/>
                </a:cubicBezTo>
                <a:cubicBezTo>
                  <a:pt x="5263" y="3261"/>
                  <a:pt x="5186" y="3334"/>
                  <a:pt x="5013" y="3334"/>
                </a:cubicBezTo>
                <a:cubicBezTo>
                  <a:pt x="4944" y="3334"/>
                  <a:pt x="4873" y="3352"/>
                  <a:pt x="4855" y="3373"/>
                </a:cubicBezTo>
                <a:cubicBezTo>
                  <a:pt x="4832" y="3400"/>
                  <a:pt x="4875" y="3406"/>
                  <a:pt x="5006" y="3392"/>
                </a:cubicBezTo>
                <a:cubicBezTo>
                  <a:pt x="5106" y="3382"/>
                  <a:pt x="5200" y="3382"/>
                  <a:pt x="5213" y="3392"/>
                </a:cubicBezTo>
                <a:cubicBezTo>
                  <a:pt x="5254" y="3423"/>
                  <a:pt x="5144" y="3500"/>
                  <a:pt x="5061" y="3500"/>
                </a:cubicBezTo>
                <a:cubicBezTo>
                  <a:pt x="5019" y="3500"/>
                  <a:pt x="4949" y="3529"/>
                  <a:pt x="4907" y="3564"/>
                </a:cubicBezTo>
                <a:cubicBezTo>
                  <a:pt x="4833" y="3625"/>
                  <a:pt x="4834" y="3630"/>
                  <a:pt x="4940" y="3682"/>
                </a:cubicBezTo>
                <a:cubicBezTo>
                  <a:pt x="5068" y="3745"/>
                  <a:pt x="5070" y="3812"/>
                  <a:pt x="4946" y="3880"/>
                </a:cubicBezTo>
                <a:cubicBezTo>
                  <a:pt x="4860" y="3926"/>
                  <a:pt x="4861" y="3928"/>
                  <a:pt x="4953" y="4004"/>
                </a:cubicBezTo>
                <a:cubicBezTo>
                  <a:pt x="5016" y="4057"/>
                  <a:pt x="5041" y="4116"/>
                  <a:pt x="5031" y="4191"/>
                </a:cubicBezTo>
                <a:cubicBezTo>
                  <a:pt x="5018" y="4291"/>
                  <a:pt x="5023" y="4297"/>
                  <a:pt x="5105" y="4265"/>
                </a:cubicBezTo>
                <a:cubicBezTo>
                  <a:pt x="5201" y="4227"/>
                  <a:pt x="5315" y="4256"/>
                  <a:pt x="5414" y="4345"/>
                </a:cubicBezTo>
                <a:cubicBezTo>
                  <a:pt x="5461" y="4387"/>
                  <a:pt x="5446" y="4403"/>
                  <a:pt x="5321" y="4443"/>
                </a:cubicBezTo>
                <a:cubicBezTo>
                  <a:pt x="5239" y="4470"/>
                  <a:pt x="5203" y="4493"/>
                  <a:pt x="5243" y="4494"/>
                </a:cubicBezTo>
                <a:cubicBezTo>
                  <a:pt x="5335" y="4498"/>
                  <a:pt x="5478" y="4616"/>
                  <a:pt x="5442" y="4659"/>
                </a:cubicBezTo>
                <a:cubicBezTo>
                  <a:pt x="5426" y="4679"/>
                  <a:pt x="5461" y="4690"/>
                  <a:pt x="5525" y="4686"/>
                </a:cubicBezTo>
                <a:cubicBezTo>
                  <a:pt x="5726" y="4675"/>
                  <a:pt x="5671" y="4759"/>
                  <a:pt x="5443" y="4812"/>
                </a:cubicBezTo>
                <a:cubicBezTo>
                  <a:pt x="5379" y="4827"/>
                  <a:pt x="5370" y="4842"/>
                  <a:pt x="5408" y="4870"/>
                </a:cubicBezTo>
                <a:cubicBezTo>
                  <a:pt x="5443" y="4896"/>
                  <a:pt x="5445" y="4921"/>
                  <a:pt x="5414" y="4949"/>
                </a:cubicBezTo>
                <a:cubicBezTo>
                  <a:pt x="5383" y="4977"/>
                  <a:pt x="5383" y="4997"/>
                  <a:pt x="5415" y="5011"/>
                </a:cubicBezTo>
                <a:cubicBezTo>
                  <a:pt x="5447" y="5026"/>
                  <a:pt x="5448" y="5053"/>
                  <a:pt x="5417" y="5097"/>
                </a:cubicBezTo>
                <a:cubicBezTo>
                  <a:pt x="5392" y="5131"/>
                  <a:pt x="5377" y="5171"/>
                  <a:pt x="5383" y="5186"/>
                </a:cubicBezTo>
                <a:cubicBezTo>
                  <a:pt x="5390" y="5201"/>
                  <a:pt x="5349" y="5250"/>
                  <a:pt x="5293" y="5295"/>
                </a:cubicBezTo>
                <a:cubicBezTo>
                  <a:pt x="5206" y="5364"/>
                  <a:pt x="5178" y="5370"/>
                  <a:pt x="5103" y="5335"/>
                </a:cubicBezTo>
                <a:cubicBezTo>
                  <a:pt x="5055" y="5313"/>
                  <a:pt x="4975" y="5295"/>
                  <a:pt x="4922" y="5295"/>
                </a:cubicBezTo>
                <a:cubicBezTo>
                  <a:pt x="4846" y="5295"/>
                  <a:pt x="4837" y="5304"/>
                  <a:pt x="4878" y="5341"/>
                </a:cubicBezTo>
                <a:cubicBezTo>
                  <a:pt x="4917" y="5376"/>
                  <a:pt x="4904" y="5398"/>
                  <a:pt x="4818" y="5440"/>
                </a:cubicBezTo>
                <a:cubicBezTo>
                  <a:pt x="4757" y="5470"/>
                  <a:pt x="4681" y="5495"/>
                  <a:pt x="4649" y="5495"/>
                </a:cubicBezTo>
                <a:cubicBezTo>
                  <a:pt x="4570" y="5497"/>
                  <a:pt x="4431" y="5579"/>
                  <a:pt x="4465" y="5604"/>
                </a:cubicBezTo>
                <a:cubicBezTo>
                  <a:pt x="4481" y="5616"/>
                  <a:pt x="4471" y="5646"/>
                  <a:pt x="4444" y="5670"/>
                </a:cubicBezTo>
                <a:cubicBezTo>
                  <a:pt x="4366" y="5740"/>
                  <a:pt x="4398" y="5860"/>
                  <a:pt x="4494" y="5860"/>
                </a:cubicBezTo>
                <a:cubicBezTo>
                  <a:pt x="4541" y="5860"/>
                  <a:pt x="4589" y="5890"/>
                  <a:pt x="4602" y="5926"/>
                </a:cubicBezTo>
                <a:cubicBezTo>
                  <a:pt x="4615" y="5963"/>
                  <a:pt x="4661" y="5993"/>
                  <a:pt x="4706" y="5993"/>
                </a:cubicBezTo>
                <a:cubicBezTo>
                  <a:pt x="4829" y="5993"/>
                  <a:pt x="4848" y="6046"/>
                  <a:pt x="4769" y="6160"/>
                </a:cubicBezTo>
                <a:cubicBezTo>
                  <a:pt x="4709" y="6246"/>
                  <a:pt x="4674" y="6263"/>
                  <a:pt x="4556" y="6257"/>
                </a:cubicBezTo>
                <a:cubicBezTo>
                  <a:pt x="4378" y="6248"/>
                  <a:pt x="4161" y="6290"/>
                  <a:pt x="4192" y="6327"/>
                </a:cubicBezTo>
                <a:cubicBezTo>
                  <a:pt x="4205" y="6343"/>
                  <a:pt x="4174" y="6372"/>
                  <a:pt x="4122" y="6393"/>
                </a:cubicBezTo>
                <a:cubicBezTo>
                  <a:pt x="4048" y="6422"/>
                  <a:pt x="4039" y="6440"/>
                  <a:pt x="4081" y="6477"/>
                </a:cubicBezTo>
                <a:cubicBezTo>
                  <a:pt x="4118" y="6511"/>
                  <a:pt x="4155" y="6514"/>
                  <a:pt x="4214" y="6490"/>
                </a:cubicBezTo>
                <a:cubicBezTo>
                  <a:pt x="4268" y="6469"/>
                  <a:pt x="4307" y="6469"/>
                  <a:pt x="4324" y="6490"/>
                </a:cubicBezTo>
                <a:cubicBezTo>
                  <a:pt x="4378" y="6555"/>
                  <a:pt x="4251" y="6656"/>
                  <a:pt x="4067" y="6695"/>
                </a:cubicBezTo>
                <a:cubicBezTo>
                  <a:pt x="3931" y="6724"/>
                  <a:pt x="3903" y="6740"/>
                  <a:pt x="3968" y="6750"/>
                </a:cubicBezTo>
                <a:cubicBezTo>
                  <a:pt x="4243" y="6793"/>
                  <a:pt x="4132" y="6928"/>
                  <a:pt x="3815" y="6936"/>
                </a:cubicBezTo>
                <a:cubicBezTo>
                  <a:pt x="3645" y="6940"/>
                  <a:pt x="3570" y="6958"/>
                  <a:pt x="3539" y="6999"/>
                </a:cubicBezTo>
                <a:cubicBezTo>
                  <a:pt x="3515" y="7031"/>
                  <a:pt x="3466" y="7056"/>
                  <a:pt x="3430" y="7056"/>
                </a:cubicBezTo>
                <a:cubicBezTo>
                  <a:pt x="3335" y="7056"/>
                  <a:pt x="3352" y="7148"/>
                  <a:pt x="3455" y="7189"/>
                </a:cubicBezTo>
                <a:cubicBezTo>
                  <a:pt x="3574" y="7237"/>
                  <a:pt x="3568" y="7282"/>
                  <a:pt x="3434" y="7327"/>
                </a:cubicBezTo>
                <a:cubicBezTo>
                  <a:pt x="3306" y="7371"/>
                  <a:pt x="3327" y="7422"/>
                  <a:pt x="3472" y="7422"/>
                </a:cubicBezTo>
                <a:cubicBezTo>
                  <a:pt x="3527" y="7422"/>
                  <a:pt x="3611" y="7444"/>
                  <a:pt x="3659" y="7470"/>
                </a:cubicBezTo>
                <a:cubicBezTo>
                  <a:pt x="3733" y="7511"/>
                  <a:pt x="3755" y="7510"/>
                  <a:pt x="3816" y="7469"/>
                </a:cubicBezTo>
                <a:cubicBezTo>
                  <a:pt x="3878" y="7427"/>
                  <a:pt x="3896" y="7430"/>
                  <a:pt x="3966" y="7487"/>
                </a:cubicBezTo>
                <a:cubicBezTo>
                  <a:pt x="4039" y="7547"/>
                  <a:pt x="4040" y="7556"/>
                  <a:pt x="3973" y="7575"/>
                </a:cubicBezTo>
                <a:cubicBezTo>
                  <a:pt x="3933" y="7586"/>
                  <a:pt x="3901" y="7608"/>
                  <a:pt x="3901" y="7624"/>
                </a:cubicBezTo>
                <a:cubicBezTo>
                  <a:pt x="3901" y="7677"/>
                  <a:pt x="4019" y="7656"/>
                  <a:pt x="4102" y="7588"/>
                </a:cubicBezTo>
                <a:cubicBezTo>
                  <a:pt x="4245" y="7470"/>
                  <a:pt x="4356" y="7610"/>
                  <a:pt x="4217" y="7734"/>
                </a:cubicBezTo>
                <a:cubicBezTo>
                  <a:pt x="4185" y="7764"/>
                  <a:pt x="4173" y="7787"/>
                  <a:pt x="4193" y="7787"/>
                </a:cubicBezTo>
                <a:cubicBezTo>
                  <a:pt x="4214" y="7787"/>
                  <a:pt x="4207" y="7805"/>
                  <a:pt x="4178" y="7827"/>
                </a:cubicBezTo>
                <a:cubicBezTo>
                  <a:pt x="4140" y="7855"/>
                  <a:pt x="4139" y="7877"/>
                  <a:pt x="4174" y="7909"/>
                </a:cubicBezTo>
                <a:cubicBezTo>
                  <a:pt x="4201" y="7933"/>
                  <a:pt x="4210" y="7977"/>
                  <a:pt x="4195" y="8008"/>
                </a:cubicBezTo>
                <a:cubicBezTo>
                  <a:pt x="4169" y="8058"/>
                  <a:pt x="4161" y="8058"/>
                  <a:pt x="4086" y="8008"/>
                </a:cubicBezTo>
                <a:cubicBezTo>
                  <a:pt x="3846" y="7846"/>
                  <a:pt x="3729" y="8054"/>
                  <a:pt x="3955" y="8241"/>
                </a:cubicBezTo>
                <a:cubicBezTo>
                  <a:pt x="4040" y="8312"/>
                  <a:pt x="4041" y="8313"/>
                  <a:pt x="3941" y="8365"/>
                </a:cubicBezTo>
                <a:cubicBezTo>
                  <a:pt x="3848" y="8413"/>
                  <a:pt x="3846" y="8421"/>
                  <a:pt x="3912" y="8476"/>
                </a:cubicBezTo>
                <a:cubicBezTo>
                  <a:pt x="4011" y="8558"/>
                  <a:pt x="3936" y="8651"/>
                  <a:pt x="3771" y="8651"/>
                </a:cubicBezTo>
                <a:cubicBezTo>
                  <a:pt x="3662" y="8651"/>
                  <a:pt x="3648" y="8661"/>
                  <a:pt x="3667" y="8735"/>
                </a:cubicBezTo>
                <a:cubicBezTo>
                  <a:pt x="3679" y="8780"/>
                  <a:pt x="3707" y="8826"/>
                  <a:pt x="3728" y="8836"/>
                </a:cubicBezTo>
                <a:cubicBezTo>
                  <a:pt x="3750" y="8846"/>
                  <a:pt x="3767" y="8868"/>
                  <a:pt x="3767" y="8885"/>
                </a:cubicBezTo>
                <a:cubicBezTo>
                  <a:pt x="3767" y="8924"/>
                  <a:pt x="3500" y="9029"/>
                  <a:pt x="3466" y="9003"/>
                </a:cubicBezTo>
                <a:cubicBezTo>
                  <a:pt x="3452" y="8993"/>
                  <a:pt x="3415" y="9000"/>
                  <a:pt x="3384" y="9019"/>
                </a:cubicBezTo>
                <a:cubicBezTo>
                  <a:pt x="3344" y="9044"/>
                  <a:pt x="3297" y="9043"/>
                  <a:pt x="3224" y="9014"/>
                </a:cubicBezTo>
                <a:cubicBezTo>
                  <a:pt x="3167" y="8991"/>
                  <a:pt x="2989" y="8969"/>
                  <a:pt x="2827" y="8963"/>
                </a:cubicBezTo>
                <a:cubicBezTo>
                  <a:pt x="2588" y="8955"/>
                  <a:pt x="2489" y="8968"/>
                  <a:pt x="2313" y="9032"/>
                </a:cubicBezTo>
                <a:cubicBezTo>
                  <a:pt x="2193" y="9075"/>
                  <a:pt x="2075" y="9099"/>
                  <a:pt x="2051" y="9087"/>
                </a:cubicBezTo>
                <a:cubicBezTo>
                  <a:pt x="2026" y="9074"/>
                  <a:pt x="1939" y="9060"/>
                  <a:pt x="1857" y="9054"/>
                </a:cubicBezTo>
                <a:cubicBezTo>
                  <a:pt x="1726" y="9046"/>
                  <a:pt x="1711" y="9053"/>
                  <a:pt x="1736" y="9111"/>
                </a:cubicBezTo>
                <a:cubicBezTo>
                  <a:pt x="1774" y="9201"/>
                  <a:pt x="1714" y="9222"/>
                  <a:pt x="1395" y="9234"/>
                </a:cubicBezTo>
                <a:cubicBezTo>
                  <a:pt x="1112" y="9245"/>
                  <a:pt x="973" y="9311"/>
                  <a:pt x="1138" y="9357"/>
                </a:cubicBezTo>
                <a:cubicBezTo>
                  <a:pt x="1261" y="9390"/>
                  <a:pt x="1249" y="9408"/>
                  <a:pt x="1063" y="9466"/>
                </a:cubicBezTo>
                <a:cubicBezTo>
                  <a:pt x="973" y="9494"/>
                  <a:pt x="913" y="9526"/>
                  <a:pt x="929" y="9538"/>
                </a:cubicBezTo>
                <a:cubicBezTo>
                  <a:pt x="988" y="9582"/>
                  <a:pt x="1234" y="9563"/>
                  <a:pt x="1298" y="9510"/>
                </a:cubicBezTo>
                <a:cubicBezTo>
                  <a:pt x="1353" y="9466"/>
                  <a:pt x="1384" y="9462"/>
                  <a:pt x="1463" y="9494"/>
                </a:cubicBezTo>
                <a:cubicBezTo>
                  <a:pt x="1646" y="9566"/>
                  <a:pt x="1674" y="9586"/>
                  <a:pt x="1640" y="9626"/>
                </a:cubicBezTo>
                <a:cubicBezTo>
                  <a:pt x="1621" y="9647"/>
                  <a:pt x="1605" y="9702"/>
                  <a:pt x="1605" y="9748"/>
                </a:cubicBezTo>
                <a:cubicBezTo>
                  <a:pt x="1605" y="9814"/>
                  <a:pt x="1580" y="9833"/>
                  <a:pt x="1485" y="9842"/>
                </a:cubicBezTo>
                <a:cubicBezTo>
                  <a:pt x="1371" y="9851"/>
                  <a:pt x="1368" y="9854"/>
                  <a:pt x="1443" y="9910"/>
                </a:cubicBezTo>
                <a:cubicBezTo>
                  <a:pt x="1487" y="9942"/>
                  <a:pt x="1556" y="9978"/>
                  <a:pt x="1597" y="9990"/>
                </a:cubicBezTo>
                <a:cubicBezTo>
                  <a:pt x="1694" y="10018"/>
                  <a:pt x="1693" y="10110"/>
                  <a:pt x="1594" y="10138"/>
                </a:cubicBezTo>
                <a:cubicBezTo>
                  <a:pt x="1551" y="10150"/>
                  <a:pt x="1460" y="10201"/>
                  <a:pt x="1390" y="10253"/>
                </a:cubicBezTo>
                <a:cubicBezTo>
                  <a:pt x="1321" y="10304"/>
                  <a:pt x="1235" y="10346"/>
                  <a:pt x="1198" y="10346"/>
                </a:cubicBezTo>
                <a:cubicBezTo>
                  <a:pt x="1162" y="10346"/>
                  <a:pt x="1144" y="10362"/>
                  <a:pt x="1161" y="10382"/>
                </a:cubicBezTo>
                <a:cubicBezTo>
                  <a:pt x="1177" y="10401"/>
                  <a:pt x="1150" y="10425"/>
                  <a:pt x="1101" y="10435"/>
                </a:cubicBezTo>
                <a:cubicBezTo>
                  <a:pt x="1036" y="10447"/>
                  <a:pt x="1011" y="10477"/>
                  <a:pt x="1017" y="10540"/>
                </a:cubicBezTo>
                <a:cubicBezTo>
                  <a:pt x="1024" y="10614"/>
                  <a:pt x="1008" y="10627"/>
                  <a:pt x="925" y="10620"/>
                </a:cubicBezTo>
                <a:cubicBezTo>
                  <a:pt x="822" y="10612"/>
                  <a:pt x="790" y="10658"/>
                  <a:pt x="872" y="10696"/>
                </a:cubicBezTo>
                <a:cubicBezTo>
                  <a:pt x="904" y="10711"/>
                  <a:pt x="903" y="10731"/>
                  <a:pt x="868" y="10763"/>
                </a:cubicBezTo>
                <a:cubicBezTo>
                  <a:pt x="840" y="10788"/>
                  <a:pt x="831" y="10824"/>
                  <a:pt x="847" y="10844"/>
                </a:cubicBezTo>
                <a:cubicBezTo>
                  <a:pt x="875" y="10877"/>
                  <a:pt x="622" y="10968"/>
                  <a:pt x="548" y="10952"/>
                </a:cubicBezTo>
                <a:cubicBezTo>
                  <a:pt x="530" y="10948"/>
                  <a:pt x="481" y="10983"/>
                  <a:pt x="439" y="11031"/>
                </a:cubicBezTo>
                <a:cubicBezTo>
                  <a:pt x="380" y="11098"/>
                  <a:pt x="374" y="11130"/>
                  <a:pt x="414" y="11177"/>
                </a:cubicBezTo>
                <a:cubicBezTo>
                  <a:pt x="442" y="11210"/>
                  <a:pt x="454" y="11278"/>
                  <a:pt x="442" y="11328"/>
                </a:cubicBezTo>
                <a:cubicBezTo>
                  <a:pt x="420" y="11416"/>
                  <a:pt x="423" y="11419"/>
                  <a:pt x="598" y="11401"/>
                </a:cubicBezTo>
                <a:cubicBezTo>
                  <a:pt x="902" y="11371"/>
                  <a:pt x="939" y="11492"/>
                  <a:pt x="646" y="11561"/>
                </a:cubicBezTo>
                <a:lnTo>
                  <a:pt x="535" y="11587"/>
                </a:lnTo>
                <a:lnTo>
                  <a:pt x="638" y="11607"/>
                </a:lnTo>
                <a:cubicBezTo>
                  <a:pt x="695" y="11617"/>
                  <a:pt x="742" y="11641"/>
                  <a:pt x="743" y="11659"/>
                </a:cubicBezTo>
                <a:cubicBezTo>
                  <a:pt x="743" y="11677"/>
                  <a:pt x="761" y="11709"/>
                  <a:pt x="784" y="11730"/>
                </a:cubicBezTo>
                <a:cubicBezTo>
                  <a:pt x="859" y="11796"/>
                  <a:pt x="759" y="11926"/>
                  <a:pt x="626" y="11934"/>
                </a:cubicBezTo>
                <a:cubicBezTo>
                  <a:pt x="447" y="11945"/>
                  <a:pt x="408" y="11973"/>
                  <a:pt x="486" y="12038"/>
                </a:cubicBezTo>
                <a:cubicBezTo>
                  <a:pt x="575" y="12111"/>
                  <a:pt x="502" y="12174"/>
                  <a:pt x="330" y="12174"/>
                </a:cubicBezTo>
                <a:cubicBezTo>
                  <a:pt x="264" y="12174"/>
                  <a:pt x="200" y="12194"/>
                  <a:pt x="187" y="12220"/>
                </a:cubicBezTo>
                <a:cubicBezTo>
                  <a:pt x="170" y="12252"/>
                  <a:pt x="189" y="12261"/>
                  <a:pt x="245" y="12250"/>
                </a:cubicBezTo>
                <a:cubicBezTo>
                  <a:pt x="334" y="12233"/>
                  <a:pt x="405" y="12310"/>
                  <a:pt x="403" y="12423"/>
                </a:cubicBezTo>
                <a:cubicBezTo>
                  <a:pt x="402" y="12467"/>
                  <a:pt x="367" y="12493"/>
                  <a:pt x="301" y="12500"/>
                </a:cubicBezTo>
                <a:cubicBezTo>
                  <a:pt x="245" y="12506"/>
                  <a:pt x="209" y="12524"/>
                  <a:pt x="222" y="12539"/>
                </a:cubicBezTo>
                <a:cubicBezTo>
                  <a:pt x="234" y="12554"/>
                  <a:pt x="197" y="12588"/>
                  <a:pt x="139" y="12616"/>
                </a:cubicBezTo>
                <a:cubicBezTo>
                  <a:pt x="12" y="12678"/>
                  <a:pt x="-57" y="12820"/>
                  <a:pt x="60" y="12778"/>
                </a:cubicBezTo>
                <a:cubicBezTo>
                  <a:pt x="173" y="12738"/>
                  <a:pt x="446" y="12780"/>
                  <a:pt x="446" y="12839"/>
                </a:cubicBezTo>
                <a:cubicBezTo>
                  <a:pt x="446" y="12870"/>
                  <a:pt x="389" y="12895"/>
                  <a:pt x="290" y="12905"/>
                </a:cubicBezTo>
                <a:cubicBezTo>
                  <a:pt x="192" y="12916"/>
                  <a:pt x="133" y="12940"/>
                  <a:pt x="132" y="12972"/>
                </a:cubicBezTo>
                <a:cubicBezTo>
                  <a:pt x="132" y="12999"/>
                  <a:pt x="115" y="13040"/>
                  <a:pt x="96" y="13063"/>
                </a:cubicBezTo>
                <a:cubicBezTo>
                  <a:pt x="74" y="13089"/>
                  <a:pt x="86" y="13105"/>
                  <a:pt x="130" y="13105"/>
                </a:cubicBezTo>
                <a:cubicBezTo>
                  <a:pt x="167" y="13105"/>
                  <a:pt x="221" y="13136"/>
                  <a:pt x="248" y="13174"/>
                </a:cubicBezTo>
                <a:lnTo>
                  <a:pt x="297" y="13244"/>
                </a:lnTo>
                <a:lnTo>
                  <a:pt x="400" y="13172"/>
                </a:lnTo>
                <a:cubicBezTo>
                  <a:pt x="532" y="13080"/>
                  <a:pt x="755" y="13089"/>
                  <a:pt x="762" y="13188"/>
                </a:cubicBezTo>
                <a:cubicBezTo>
                  <a:pt x="770" y="13298"/>
                  <a:pt x="776" y="13301"/>
                  <a:pt x="921" y="13270"/>
                </a:cubicBezTo>
                <a:cubicBezTo>
                  <a:pt x="1125" y="13226"/>
                  <a:pt x="1162" y="13265"/>
                  <a:pt x="1021" y="13375"/>
                </a:cubicBezTo>
                <a:cubicBezTo>
                  <a:pt x="883" y="13482"/>
                  <a:pt x="893" y="13491"/>
                  <a:pt x="1071" y="13422"/>
                </a:cubicBezTo>
                <a:cubicBezTo>
                  <a:pt x="1179" y="13381"/>
                  <a:pt x="1208" y="13382"/>
                  <a:pt x="1297" y="13425"/>
                </a:cubicBezTo>
                <a:cubicBezTo>
                  <a:pt x="1356" y="13454"/>
                  <a:pt x="1389" y="13495"/>
                  <a:pt x="1375" y="13522"/>
                </a:cubicBezTo>
                <a:cubicBezTo>
                  <a:pt x="1359" y="13553"/>
                  <a:pt x="1381" y="13570"/>
                  <a:pt x="1439" y="13570"/>
                </a:cubicBezTo>
                <a:cubicBezTo>
                  <a:pt x="1595" y="13570"/>
                  <a:pt x="1640" y="13650"/>
                  <a:pt x="1527" y="13727"/>
                </a:cubicBezTo>
                <a:cubicBezTo>
                  <a:pt x="1472" y="13764"/>
                  <a:pt x="1397" y="13803"/>
                  <a:pt x="1360" y="13815"/>
                </a:cubicBezTo>
                <a:cubicBezTo>
                  <a:pt x="1323" y="13827"/>
                  <a:pt x="1338" y="13831"/>
                  <a:pt x="1392" y="13823"/>
                </a:cubicBezTo>
                <a:cubicBezTo>
                  <a:pt x="1512" y="13807"/>
                  <a:pt x="1629" y="13891"/>
                  <a:pt x="1527" y="13920"/>
                </a:cubicBezTo>
                <a:cubicBezTo>
                  <a:pt x="1485" y="13932"/>
                  <a:pt x="1469" y="13968"/>
                  <a:pt x="1482" y="14019"/>
                </a:cubicBezTo>
                <a:cubicBezTo>
                  <a:pt x="1494" y="14064"/>
                  <a:pt x="1487" y="14126"/>
                  <a:pt x="1467" y="14159"/>
                </a:cubicBezTo>
                <a:cubicBezTo>
                  <a:pt x="1447" y="14191"/>
                  <a:pt x="1431" y="14240"/>
                  <a:pt x="1429" y="14267"/>
                </a:cubicBezTo>
                <a:cubicBezTo>
                  <a:pt x="1428" y="14293"/>
                  <a:pt x="1365" y="14325"/>
                  <a:pt x="1289" y="14336"/>
                </a:cubicBezTo>
                <a:cubicBezTo>
                  <a:pt x="1090" y="14367"/>
                  <a:pt x="1034" y="14398"/>
                  <a:pt x="1090" y="14448"/>
                </a:cubicBezTo>
                <a:cubicBezTo>
                  <a:pt x="1154" y="14506"/>
                  <a:pt x="1104" y="14534"/>
                  <a:pt x="935" y="14534"/>
                </a:cubicBezTo>
                <a:cubicBezTo>
                  <a:pt x="768" y="14534"/>
                  <a:pt x="679" y="14599"/>
                  <a:pt x="669" y="14732"/>
                </a:cubicBezTo>
                <a:lnTo>
                  <a:pt x="662" y="14826"/>
                </a:lnTo>
                <a:lnTo>
                  <a:pt x="776" y="14764"/>
                </a:lnTo>
                <a:cubicBezTo>
                  <a:pt x="864" y="14717"/>
                  <a:pt x="928" y="14709"/>
                  <a:pt x="1048" y="14728"/>
                </a:cubicBezTo>
                <a:cubicBezTo>
                  <a:pt x="1247" y="14759"/>
                  <a:pt x="1251" y="14839"/>
                  <a:pt x="1056" y="14869"/>
                </a:cubicBezTo>
                <a:cubicBezTo>
                  <a:pt x="870" y="14897"/>
                  <a:pt x="843" y="14919"/>
                  <a:pt x="911" y="14980"/>
                </a:cubicBezTo>
                <a:cubicBezTo>
                  <a:pt x="941" y="15007"/>
                  <a:pt x="955" y="15043"/>
                  <a:pt x="940" y="15060"/>
                </a:cubicBezTo>
                <a:cubicBezTo>
                  <a:pt x="912" y="15095"/>
                  <a:pt x="1036" y="15141"/>
                  <a:pt x="1091" y="15116"/>
                </a:cubicBezTo>
                <a:cubicBezTo>
                  <a:pt x="1110" y="15107"/>
                  <a:pt x="1162" y="15130"/>
                  <a:pt x="1207" y="15167"/>
                </a:cubicBezTo>
                <a:cubicBezTo>
                  <a:pt x="1287" y="15233"/>
                  <a:pt x="1288" y="15233"/>
                  <a:pt x="1335" y="15125"/>
                </a:cubicBezTo>
                <a:cubicBezTo>
                  <a:pt x="1361" y="15066"/>
                  <a:pt x="1435" y="14996"/>
                  <a:pt x="1499" y="14969"/>
                </a:cubicBezTo>
                <a:cubicBezTo>
                  <a:pt x="1626" y="14916"/>
                  <a:pt x="1642" y="14920"/>
                  <a:pt x="1945" y="15102"/>
                </a:cubicBezTo>
                <a:cubicBezTo>
                  <a:pt x="2042" y="15159"/>
                  <a:pt x="2079" y="15165"/>
                  <a:pt x="2158" y="15134"/>
                </a:cubicBezTo>
                <a:cubicBezTo>
                  <a:pt x="2276" y="15087"/>
                  <a:pt x="2367" y="15118"/>
                  <a:pt x="2296" y="15182"/>
                </a:cubicBezTo>
                <a:cubicBezTo>
                  <a:pt x="2264" y="15210"/>
                  <a:pt x="2263" y="15233"/>
                  <a:pt x="2292" y="15246"/>
                </a:cubicBezTo>
                <a:cubicBezTo>
                  <a:pt x="2316" y="15257"/>
                  <a:pt x="2357" y="15237"/>
                  <a:pt x="2382" y="15202"/>
                </a:cubicBezTo>
                <a:cubicBezTo>
                  <a:pt x="2436" y="15127"/>
                  <a:pt x="2696" y="15051"/>
                  <a:pt x="2753" y="15093"/>
                </a:cubicBezTo>
                <a:cubicBezTo>
                  <a:pt x="2775" y="15110"/>
                  <a:pt x="2734" y="15159"/>
                  <a:pt x="2657" y="15208"/>
                </a:cubicBezTo>
                <a:lnTo>
                  <a:pt x="2522" y="15292"/>
                </a:lnTo>
                <a:lnTo>
                  <a:pt x="2609" y="15375"/>
                </a:lnTo>
                <a:cubicBezTo>
                  <a:pt x="2658" y="15420"/>
                  <a:pt x="2697" y="15470"/>
                  <a:pt x="2697" y="15486"/>
                </a:cubicBezTo>
                <a:cubicBezTo>
                  <a:pt x="2697" y="15501"/>
                  <a:pt x="2739" y="15534"/>
                  <a:pt x="2791" y="15557"/>
                </a:cubicBezTo>
                <a:cubicBezTo>
                  <a:pt x="2869" y="15594"/>
                  <a:pt x="2897" y="15593"/>
                  <a:pt x="2962" y="15549"/>
                </a:cubicBezTo>
                <a:cubicBezTo>
                  <a:pt x="3004" y="15520"/>
                  <a:pt x="3051" y="15506"/>
                  <a:pt x="3065" y="15517"/>
                </a:cubicBezTo>
                <a:cubicBezTo>
                  <a:pt x="3079" y="15528"/>
                  <a:pt x="3125" y="15498"/>
                  <a:pt x="3165" y="15452"/>
                </a:cubicBezTo>
                <a:cubicBezTo>
                  <a:pt x="3219" y="15391"/>
                  <a:pt x="3261" y="15375"/>
                  <a:pt x="3314" y="15393"/>
                </a:cubicBezTo>
                <a:cubicBezTo>
                  <a:pt x="3631" y="15504"/>
                  <a:pt x="3747" y="15565"/>
                  <a:pt x="3771" y="15634"/>
                </a:cubicBezTo>
                <a:cubicBezTo>
                  <a:pt x="3796" y="15704"/>
                  <a:pt x="3803" y="15699"/>
                  <a:pt x="3833" y="15589"/>
                </a:cubicBezTo>
                <a:cubicBezTo>
                  <a:pt x="3872" y="15445"/>
                  <a:pt x="3936" y="15400"/>
                  <a:pt x="4008" y="15467"/>
                </a:cubicBezTo>
                <a:cubicBezTo>
                  <a:pt x="4036" y="15493"/>
                  <a:pt x="4103" y="15541"/>
                  <a:pt x="4156" y="15575"/>
                </a:cubicBezTo>
                <a:cubicBezTo>
                  <a:pt x="4252" y="15636"/>
                  <a:pt x="4254" y="15636"/>
                  <a:pt x="4320" y="15517"/>
                </a:cubicBezTo>
                <a:cubicBezTo>
                  <a:pt x="4394" y="15385"/>
                  <a:pt x="4402" y="15382"/>
                  <a:pt x="4533" y="15434"/>
                </a:cubicBezTo>
                <a:cubicBezTo>
                  <a:pt x="4606" y="15463"/>
                  <a:pt x="4620" y="15461"/>
                  <a:pt x="4603" y="15426"/>
                </a:cubicBezTo>
                <a:cubicBezTo>
                  <a:pt x="4591" y="15401"/>
                  <a:pt x="4610" y="15357"/>
                  <a:pt x="4643" y="15328"/>
                </a:cubicBezTo>
                <a:cubicBezTo>
                  <a:pt x="4697" y="15282"/>
                  <a:pt x="4691" y="15262"/>
                  <a:pt x="4611" y="15187"/>
                </a:cubicBezTo>
                <a:cubicBezTo>
                  <a:pt x="4516" y="15096"/>
                  <a:pt x="4527" y="15032"/>
                  <a:pt x="4639" y="15032"/>
                </a:cubicBezTo>
                <a:cubicBezTo>
                  <a:pt x="4675" y="15032"/>
                  <a:pt x="4699" y="15021"/>
                  <a:pt x="4694" y="15007"/>
                </a:cubicBezTo>
                <a:cubicBezTo>
                  <a:pt x="4688" y="14993"/>
                  <a:pt x="4720" y="14941"/>
                  <a:pt x="4765" y="14892"/>
                </a:cubicBezTo>
                <a:lnTo>
                  <a:pt x="4846" y="14801"/>
                </a:lnTo>
                <a:lnTo>
                  <a:pt x="4975" y="14873"/>
                </a:lnTo>
                <a:cubicBezTo>
                  <a:pt x="5060" y="14920"/>
                  <a:pt x="5097" y="14964"/>
                  <a:pt x="5081" y="15001"/>
                </a:cubicBezTo>
                <a:cubicBezTo>
                  <a:pt x="5053" y="15066"/>
                  <a:pt x="5166" y="15110"/>
                  <a:pt x="5290" y="15081"/>
                </a:cubicBezTo>
                <a:cubicBezTo>
                  <a:pt x="5395" y="15056"/>
                  <a:pt x="5467" y="15181"/>
                  <a:pt x="5411" y="15292"/>
                </a:cubicBezTo>
                <a:cubicBezTo>
                  <a:pt x="5361" y="15392"/>
                  <a:pt x="5359" y="15387"/>
                  <a:pt x="5460" y="15407"/>
                </a:cubicBezTo>
                <a:cubicBezTo>
                  <a:pt x="5523" y="15419"/>
                  <a:pt x="5542" y="15445"/>
                  <a:pt x="5528" y="15499"/>
                </a:cubicBezTo>
                <a:cubicBezTo>
                  <a:pt x="5517" y="15541"/>
                  <a:pt x="5532" y="15597"/>
                  <a:pt x="5562" y="15623"/>
                </a:cubicBezTo>
                <a:cubicBezTo>
                  <a:pt x="5603" y="15660"/>
                  <a:pt x="5600" y="15678"/>
                  <a:pt x="5548" y="15708"/>
                </a:cubicBezTo>
                <a:cubicBezTo>
                  <a:pt x="5511" y="15729"/>
                  <a:pt x="5487" y="15774"/>
                  <a:pt x="5496" y="15807"/>
                </a:cubicBezTo>
                <a:cubicBezTo>
                  <a:pt x="5505" y="15840"/>
                  <a:pt x="5490" y="15887"/>
                  <a:pt x="5463" y="15912"/>
                </a:cubicBezTo>
                <a:cubicBezTo>
                  <a:pt x="5427" y="15944"/>
                  <a:pt x="5427" y="15963"/>
                  <a:pt x="5461" y="15979"/>
                </a:cubicBezTo>
                <a:cubicBezTo>
                  <a:pt x="5492" y="15993"/>
                  <a:pt x="5459" y="16040"/>
                  <a:pt x="5374" y="16105"/>
                </a:cubicBezTo>
                <a:lnTo>
                  <a:pt x="5237" y="16209"/>
                </a:lnTo>
                <a:lnTo>
                  <a:pt x="5335" y="16248"/>
                </a:lnTo>
                <a:cubicBezTo>
                  <a:pt x="5454" y="16296"/>
                  <a:pt x="5482" y="16398"/>
                  <a:pt x="5390" y="16450"/>
                </a:cubicBezTo>
                <a:cubicBezTo>
                  <a:pt x="5345" y="16475"/>
                  <a:pt x="5338" y="16495"/>
                  <a:pt x="5369" y="16510"/>
                </a:cubicBezTo>
                <a:cubicBezTo>
                  <a:pt x="5402" y="16525"/>
                  <a:pt x="5395" y="16555"/>
                  <a:pt x="5350" y="16603"/>
                </a:cubicBezTo>
                <a:cubicBezTo>
                  <a:pt x="5248" y="16711"/>
                  <a:pt x="5264" y="16719"/>
                  <a:pt x="5513" y="16689"/>
                </a:cubicBezTo>
                <a:cubicBezTo>
                  <a:pt x="5799" y="16656"/>
                  <a:pt x="5853" y="16678"/>
                  <a:pt x="5726" y="16779"/>
                </a:cubicBezTo>
                <a:lnTo>
                  <a:pt x="5627" y="16858"/>
                </a:lnTo>
                <a:lnTo>
                  <a:pt x="5744" y="16891"/>
                </a:lnTo>
                <a:cubicBezTo>
                  <a:pt x="5885" y="16931"/>
                  <a:pt x="5895" y="16977"/>
                  <a:pt x="5773" y="17033"/>
                </a:cubicBezTo>
                <a:cubicBezTo>
                  <a:pt x="5724" y="17056"/>
                  <a:pt x="5684" y="17098"/>
                  <a:pt x="5684" y="17126"/>
                </a:cubicBezTo>
                <a:cubicBezTo>
                  <a:pt x="5684" y="17153"/>
                  <a:pt x="5611" y="17221"/>
                  <a:pt x="5521" y="17277"/>
                </a:cubicBezTo>
                <a:cubicBezTo>
                  <a:pt x="5403" y="17351"/>
                  <a:pt x="5368" y="17393"/>
                  <a:pt x="5397" y="17427"/>
                </a:cubicBezTo>
                <a:cubicBezTo>
                  <a:pt x="5461" y="17503"/>
                  <a:pt x="5418" y="17601"/>
                  <a:pt x="5276" y="17699"/>
                </a:cubicBezTo>
                <a:cubicBezTo>
                  <a:pt x="5203" y="17749"/>
                  <a:pt x="5127" y="17790"/>
                  <a:pt x="5107" y="17790"/>
                </a:cubicBezTo>
                <a:cubicBezTo>
                  <a:pt x="5065" y="17790"/>
                  <a:pt x="5074" y="17882"/>
                  <a:pt x="5124" y="17965"/>
                </a:cubicBezTo>
                <a:cubicBezTo>
                  <a:pt x="5146" y="18001"/>
                  <a:pt x="5133" y="18054"/>
                  <a:pt x="5088" y="18105"/>
                </a:cubicBezTo>
                <a:cubicBezTo>
                  <a:pt x="5048" y="18150"/>
                  <a:pt x="5015" y="18191"/>
                  <a:pt x="5015" y="18197"/>
                </a:cubicBezTo>
                <a:cubicBezTo>
                  <a:pt x="5015" y="18219"/>
                  <a:pt x="5232" y="18205"/>
                  <a:pt x="5263" y="18182"/>
                </a:cubicBezTo>
                <a:cubicBezTo>
                  <a:pt x="5312" y="18146"/>
                  <a:pt x="5372" y="18185"/>
                  <a:pt x="5372" y="18253"/>
                </a:cubicBezTo>
                <a:cubicBezTo>
                  <a:pt x="5372" y="18287"/>
                  <a:pt x="5415" y="18335"/>
                  <a:pt x="5468" y="18361"/>
                </a:cubicBezTo>
                <a:cubicBezTo>
                  <a:pt x="5561" y="18407"/>
                  <a:pt x="5562" y="18414"/>
                  <a:pt x="5495" y="18515"/>
                </a:cubicBezTo>
                <a:cubicBezTo>
                  <a:pt x="5418" y="18629"/>
                  <a:pt x="5408" y="18621"/>
                  <a:pt x="5630" y="18635"/>
                </a:cubicBezTo>
                <a:cubicBezTo>
                  <a:pt x="5662" y="18637"/>
                  <a:pt x="5707" y="18660"/>
                  <a:pt x="5730" y="18688"/>
                </a:cubicBezTo>
                <a:cubicBezTo>
                  <a:pt x="5764" y="18727"/>
                  <a:pt x="5773" y="18722"/>
                  <a:pt x="5773" y="18662"/>
                </a:cubicBezTo>
                <a:cubicBezTo>
                  <a:pt x="5774" y="18554"/>
                  <a:pt x="5907" y="18525"/>
                  <a:pt x="5987" y="18615"/>
                </a:cubicBezTo>
                <a:cubicBezTo>
                  <a:pt x="6039" y="18674"/>
                  <a:pt x="6067" y="18680"/>
                  <a:pt x="6141" y="18650"/>
                </a:cubicBezTo>
                <a:cubicBezTo>
                  <a:pt x="6217" y="18620"/>
                  <a:pt x="6247" y="18630"/>
                  <a:pt x="6335" y="18709"/>
                </a:cubicBezTo>
                <a:cubicBezTo>
                  <a:pt x="6392" y="18762"/>
                  <a:pt x="6431" y="18821"/>
                  <a:pt x="6421" y="18842"/>
                </a:cubicBezTo>
                <a:cubicBezTo>
                  <a:pt x="6411" y="18863"/>
                  <a:pt x="6446" y="18888"/>
                  <a:pt x="6498" y="18898"/>
                </a:cubicBezTo>
                <a:cubicBezTo>
                  <a:pt x="6586" y="18916"/>
                  <a:pt x="6587" y="18922"/>
                  <a:pt x="6520" y="18977"/>
                </a:cubicBezTo>
                <a:cubicBezTo>
                  <a:pt x="6470" y="19019"/>
                  <a:pt x="6461" y="19053"/>
                  <a:pt x="6489" y="19090"/>
                </a:cubicBezTo>
                <a:cubicBezTo>
                  <a:pt x="6517" y="19128"/>
                  <a:pt x="6510" y="19157"/>
                  <a:pt x="6467" y="19184"/>
                </a:cubicBezTo>
                <a:cubicBezTo>
                  <a:pt x="6418" y="19214"/>
                  <a:pt x="6396" y="19212"/>
                  <a:pt x="6367" y="19173"/>
                </a:cubicBezTo>
                <a:cubicBezTo>
                  <a:pt x="6343" y="19141"/>
                  <a:pt x="6294" y="19128"/>
                  <a:pt x="6233" y="19140"/>
                </a:cubicBezTo>
                <a:cubicBezTo>
                  <a:pt x="6119" y="19163"/>
                  <a:pt x="6065" y="19245"/>
                  <a:pt x="6129" y="19301"/>
                </a:cubicBezTo>
                <a:cubicBezTo>
                  <a:pt x="6153" y="19323"/>
                  <a:pt x="6162" y="19351"/>
                  <a:pt x="6147" y="19363"/>
                </a:cubicBezTo>
                <a:cubicBezTo>
                  <a:pt x="6132" y="19374"/>
                  <a:pt x="6132" y="19406"/>
                  <a:pt x="6147" y="19435"/>
                </a:cubicBezTo>
                <a:cubicBezTo>
                  <a:pt x="6170" y="19481"/>
                  <a:pt x="6201" y="19476"/>
                  <a:pt x="6381" y="19401"/>
                </a:cubicBezTo>
                <a:cubicBezTo>
                  <a:pt x="6626" y="19299"/>
                  <a:pt x="6746" y="19334"/>
                  <a:pt x="6586" y="19461"/>
                </a:cubicBezTo>
                <a:cubicBezTo>
                  <a:pt x="6491" y="19536"/>
                  <a:pt x="6491" y="19538"/>
                  <a:pt x="6577" y="19578"/>
                </a:cubicBezTo>
                <a:cubicBezTo>
                  <a:pt x="6625" y="19600"/>
                  <a:pt x="6693" y="19618"/>
                  <a:pt x="6729" y="19618"/>
                </a:cubicBezTo>
                <a:cubicBezTo>
                  <a:pt x="6827" y="19618"/>
                  <a:pt x="6849" y="19668"/>
                  <a:pt x="6797" y="19771"/>
                </a:cubicBezTo>
                <a:cubicBezTo>
                  <a:pt x="6760" y="19845"/>
                  <a:pt x="6764" y="19869"/>
                  <a:pt x="6820" y="19892"/>
                </a:cubicBezTo>
                <a:cubicBezTo>
                  <a:pt x="6858" y="19908"/>
                  <a:pt x="6888" y="19944"/>
                  <a:pt x="6888" y="19973"/>
                </a:cubicBezTo>
                <a:cubicBezTo>
                  <a:pt x="6888" y="20016"/>
                  <a:pt x="6900" y="20017"/>
                  <a:pt x="6956" y="19983"/>
                </a:cubicBezTo>
                <a:cubicBezTo>
                  <a:pt x="7057" y="19920"/>
                  <a:pt x="7291" y="19917"/>
                  <a:pt x="7410" y="19975"/>
                </a:cubicBezTo>
                <a:cubicBezTo>
                  <a:pt x="7505" y="20022"/>
                  <a:pt x="7509" y="20031"/>
                  <a:pt x="7447" y="20082"/>
                </a:cubicBezTo>
                <a:cubicBezTo>
                  <a:pt x="7374" y="20142"/>
                  <a:pt x="7350" y="20266"/>
                  <a:pt x="7417" y="20235"/>
                </a:cubicBezTo>
                <a:cubicBezTo>
                  <a:pt x="7470" y="20211"/>
                  <a:pt x="7571" y="20304"/>
                  <a:pt x="7537" y="20345"/>
                </a:cubicBezTo>
                <a:cubicBezTo>
                  <a:pt x="7509" y="20379"/>
                  <a:pt x="7723" y="20426"/>
                  <a:pt x="7828" y="20409"/>
                </a:cubicBezTo>
                <a:cubicBezTo>
                  <a:pt x="7862" y="20404"/>
                  <a:pt x="7915" y="20375"/>
                  <a:pt x="7945" y="20345"/>
                </a:cubicBezTo>
                <a:cubicBezTo>
                  <a:pt x="8036" y="20255"/>
                  <a:pt x="8212" y="20249"/>
                  <a:pt x="8334" y="20334"/>
                </a:cubicBezTo>
                <a:cubicBezTo>
                  <a:pt x="8441" y="20408"/>
                  <a:pt x="8444" y="20408"/>
                  <a:pt x="8521" y="20345"/>
                </a:cubicBezTo>
                <a:cubicBezTo>
                  <a:pt x="8564" y="20310"/>
                  <a:pt x="8625" y="20288"/>
                  <a:pt x="8657" y="20297"/>
                </a:cubicBezTo>
                <a:cubicBezTo>
                  <a:pt x="8696" y="20308"/>
                  <a:pt x="8716" y="20286"/>
                  <a:pt x="8716" y="20234"/>
                </a:cubicBezTo>
                <a:cubicBezTo>
                  <a:pt x="8716" y="20190"/>
                  <a:pt x="8734" y="20146"/>
                  <a:pt x="8756" y="20135"/>
                </a:cubicBezTo>
                <a:cubicBezTo>
                  <a:pt x="8822" y="20105"/>
                  <a:pt x="8987" y="20287"/>
                  <a:pt x="8978" y="20380"/>
                </a:cubicBezTo>
                <a:cubicBezTo>
                  <a:pt x="8973" y="20427"/>
                  <a:pt x="8973" y="20501"/>
                  <a:pt x="8976" y="20544"/>
                </a:cubicBezTo>
                <a:cubicBezTo>
                  <a:pt x="8982" y="20609"/>
                  <a:pt x="8995" y="20616"/>
                  <a:pt x="9049" y="20583"/>
                </a:cubicBezTo>
                <a:cubicBezTo>
                  <a:pt x="9084" y="20561"/>
                  <a:pt x="9133" y="20552"/>
                  <a:pt x="9157" y="20563"/>
                </a:cubicBezTo>
                <a:cubicBezTo>
                  <a:pt x="9215" y="20590"/>
                  <a:pt x="9462" y="20476"/>
                  <a:pt x="9550" y="20382"/>
                </a:cubicBezTo>
                <a:cubicBezTo>
                  <a:pt x="9614" y="20314"/>
                  <a:pt x="9614" y="20304"/>
                  <a:pt x="9545" y="20275"/>
                </a:cubicBezTo>
                <a:cubicBezTo>
                  <a:pt x="9488" y="20252"/>
                  <a:pt x="9481" y="20233"/>
                  <a:pt x="9517" y="20201"/>
                </a:cubicBezTo>
                <a:cubicBezTo>
                  <a:pt x="9549" y="20171"/>
                  <a:pt x="9551" y="20130"/>
                  <a:pt x="9521" y="20072"/>
                </a:cubicBezTo>
                <a:cubicBezTo>
                  <a:pt x="9497" y="20025"/>
                  <a:pt x="9493" y="19979"/>
                  <a:pt x="9514" y="19969"/>
                </a:cubicBezTo>
                <a:cubicBezTo>
                  <a:pt x="9568" y="19944"/>
                  <a:pt x="9830" y="20047"/>
                  <a:pt x="9830" y="20094"/>
                </a:cubicBezTo>
                <a:cubicBezTo>
                  <a:pt x="9830" y="20159"/>
                  <a:pt x="10070" y="20139"/>
                  <a:pt x="10151" y="20067"/>
                </a:cubicBezTo>
                <a:cubicBezTo>
                  <a:pt x="10225" y="20000"/>
                  <a:pt x="10224" y="20000"/>
                  <a:pt x="10252" y="20067"/>
                </a:cubicBezTo>
                <a:cubicBezTo>
                  <a:pt x="10314" y="20213"/>
                  <a:pt x="10395" y="20300"/>
                  <a:pt x="10478" y="20310"/>
                </a:cubicBezTo>
                <a:cubicBezTo>
                  <a:pt x="10667" y="20332"/>
                  <a:pt x="10685" y="20345"/>
                  <a:pt x="10631" y="20419"/>
                </a:cubicBezTo>
                <a:cubicBezTo>
                  <a:pt x="10586" y="20482"/>
                  <a:pt x="10589" y="20486"/>
                  <a:pt x="10676" y="20465"/>
                </a:cubicBezTo>
                <a:cubicBezTo>
                  <a:pt x="10750" y="20448"/>
                  <a:pt x="10778" y="20458"/>
                  <a:pt x="10797" y="20512"/>
                </a:cubicBezTo>
                <a:cubicBezTo>
                  <a:pt x="10811" y="20551"/>
                  <a:pt x="10869" y="20592"/>
                  <a:pt x="10927" y="20603"/>
                </a:cubicBezTo>
                <a:cubicBezTo>
                  <a:pt x="11168" y="20648"/>
                  <a:pt x="11282" y="20975"/>
                  <a:pt x="11165" y="21290"/>
                </a:cubicBezTo>
                <a:cubicBezTo>
                  <a:pt x="11113" y="21429"/>
                  <a:pt x="11153" y="21494"/>
                  <a:pt x="11322" y="21549"/>
                </a:cubicBezTo>
                <a:cubicBezTo>
                  <a:pt x="11444" y="21588"/>
                  <a:pt x="11846" y="21562"/>
                  <a:pt x="11965" y="21507"/>
                </a:cubicBezTo>
                <a:cubicBezTo>
                  <a:pt x="12026" y="21479"/>
                  <a:pt x="12050" y="21445"/>
                  <a:pt x="12030" y="21413"/>
                </a:cubicBezTo>
                <a:cubicBezTo>
                  <a:pt x="12013" y="21385"/>
                  <a:pt x="11990" y="21164"/>
                  <a:pt x="11980" y="20921"/>
                </a:cubicBezTo>
                <a:lnTo>
                  <a:pt x="11962" y="20481"/>
                </a:lnTo>
                <a:lnTo>
                  <a:pt x="12096" y="20446"/>
                </a:lnTo>
                <a:cubicBezTo>
                  <a:pt x="12170" y="20426"/>
                  <a:pt x="12241" y="20392"/>
                  <a:pt x="12253" y="20368"/>
                </a:cubicBezTo>
                <a:cubicBezTo>
                  <a:pt x="12267" y="20341"/>
                  <a:pt x="12319" y="20331"/>
                  <a:pt x="12390" y="20341"/>
                </a:cubicBezTo>
                <a:cubicBezTo>
                  <a:pt x="12473" y="20353"/>
                  <a:pt x="12505" y="20343"/>
                  <a:pt x="12505" y="20306"/>
                </a:cubicBezTo>
                <a:cubicBezTo>
                  <a:pt x="12505" y="20217"/>
                  <a:pt x="12596" y="20206"/>
                  <a:pt x="12706" y="20283"/>
                </a:cubicBezTo>
                <a:cubicBezTo>
                  <a:pt x="12763" y="20323"/>
                  <a:pt x="12830" y="20347"/>
                  <a:pt x="12855" y="20336"/>
                </a:cubicBezTo>
                <a:cubicBezTo>
                  <a:pt x="12879" y="20324"/>
                  <a:pt x="12914" y="20330"/>
                  <a:pt x="12930" y="20350"/>
                </a:cubicBezTo>
                <a:cubicBezTo>
                  <a:pt x="12949" y="20373"/>
                  <a:pt x="12980" y="20365"/>
                  <a:pt x="13018" y="20326"/>
                </a:cubicBezTo>
                <a:cubicBezTo>
                  <a:pt x="13074" y="20269"/>
                  <a:pt x="13080" y="20269"/>
                  <a:pt x="13170" y="20329"/>
                </a:cubicBezTo>
                <a:cubicBezTo>
                  <a:pt x="13262" y="20391"/>
                  <a:pt x="13263" y="20392"/>
                  <a:pt x="13263" y="20318"/>
                </a:cubicBezTo>
                <a:cubicBezTo>
                  <a:pt x="13263" y="20274"/>
                  <a:pt x="13296" y="20237"/>
                  <a:pt x="13342" y="20228"/>
                </a:cubicBezTo>
                <a:cubicBezTo>
                  <a:pt x="13386" y="20219"/>
                  <a:pt x="13441" y="20181"/>
                  <a:pt x="13465" y="20144"/>
                </a:cubicBezTo>
                <a:cubicBezTo>
                  <a:pt x="13489" y="20106"/>
                  <a:pt x="13597" y="20039"/>
                  <a:pt x="13706" y="19996"/>
                </a:cubicBezTo>
                <a:cubicBezTo>
                  <a:pt x="13884" y="19926"/>
                  <a:pt x="14032" y="19817"/>
                  <a:pt x="13948" y="19817"/>
                </a:cubicBezTo>
                <a:cubicBezTo>
                  <a:pt x="13931" y="19817"/>
                  <a:pt x="13963" y="19781"/>
                  <a:pt x="14020" y="19735"/>
                </a:cubicBezTo>
                <a:cubicBezTo>
                  <a:pt x="14076" y="19690"/>
                  <a:pt x="14141" y="19661"/>
                  <a:pt x="14162" y="19671"/>
                </a:cubicBezTo>
                <a:cubicBezTo>
                  <a:pt x="14183" y="19681"/>
                  <a:pt x="14202" y="19673"/>
                  <a:pt x="14205" y="19653"/>
                </a:cubicBezTo>
                <a:cubicBezTo>
                  <a:pt x="14213" y="19600"/>
                  <a:pt x="14224" y="19577"/>
                  <a:pt x="14288" y="19468"/>
                </a:cubicBezTo>
                <a:cubicBezTo>
                  <a:pt x="14321" y="19414"/>
                  <a:pt x="14349" y="19356"/>
                  <a:pt x="14351" y="19341"/>
                </a:cubicBezTo>
                <a:cubicBezTo>
                  <a:pt x="14353" y="19326"/>
                  <a:pt x="14390" y="19295"/>
                  <a:pt x="14433" y="19271"/>
                </a:cubicBezTo>
                <a:cubicBezTo>
                  <a:pt x="14525" y="19221"/>
                  <a:pt x="14534" y="19186"/>
                  <a:pt x="14456" y="19186"/>
                </a:cubicBezTo>
                <a:cubicBezTo>
                  <a:pt x="14388" y="19186"/>
                  <a:pt x="14141" y="18997"/>
                  <a:pt x="14162" y="18962"/>
                </a:cubicBezTo>
                <a:cubicBezTo>
                  <a:pt x="14170" y="18948"/>
                  <a:pt x="14244" y="18868"/>
                  <a:pt x="14326" y="18783"/>
                </a:cubicBezTo>
                <a:cubicBezTo>
                  <a:pt x="14441" y="18665"/>
                  <a:pt x="14498" y="18634"/>
                  <a:pt x="14567" y="18647"/>
                </a:cubicBezTo>
                <a:cubicBezTo>
                  <a:pt x="14617" y="18657"/>
                  <a:pt x="14667" y="18691"/>
                  <a:pt x="14678" y="18724"/>
                </a:cubicBezTo>
                <a:cubicBezTo>
                  <a:pt x="14705" y="18800"/>
                  <a:pt x="14874" y="18819"/>
                  <a:pt x="14942" y="18754"/>
                </a:cubicBezTo>
                <a:cubicBezTo>
                  <a:pt x="14988" y="18710"/>
                  <a:pt x="15009" y="18713"/>
                  <a:pt x="15120" y="18773"/>
                </a:cubicBezTo>
                <a:cubicBezTo>
                  <a:pt x="15244" y="18839"/>
                  <a:pt x="15249" y="18839"/>
                  <a:pt x="15329" y="18778"/>
                </a:cubicBezTo>
                <a:cubicBezTo>
                  <a:pt x="15406" y="18719"/>
                  <a:pt x="15406" y="18712"/>
                  <a:pt x="15336" y="18654"/>
                </a:cubicBezTo>
                <a:cubicBezTo>
                  <a:pt x="15158" y="18507"/>
                  <a:pt x="15443" y="18228"/>
                  <a:pt x="15658" y="18340"/>
                </a:cubicBezTo>
                <a:cubicBezTo>
                  <a:pt x="15707" y="18365"/>
                  <a:pt x="15759" y="18378"/>
                  <a:pt x="15772" y="18368"/>
                </a:cubicBezTo>
                <a:cubicBezTo>
                  <a:pt x="15786" y="18358"/>
                  <a:pt x="15820" y="18380"/>
                  <a:pt x="15847" y="18419"/>
                </a:cubicBezTo>
                <a:cubicBezTo>
                  <a:pt x="15914" y="18512"/>
                  <a:pt x="15975" y="18506"/>
                  <a:pt x="16028" y="18402"/>
                </a:cubicBezTo>
                <a:cubicBezTo>
                  <a:pt x="16059" y="18341"/>
                  <a:pt x="16094" y="18322"/>
                  <a:pt x="16145" y="18337"/>
                </a:cubicBezTo>
                <a:cubicBezTo>
                  <a:pt x="16186" y="18348"/>
                  <a:pt x="16256" y="18332"/>
                  <a:pt x="16303" y="18300"/>
                </a:cubicBezTo>
                <a:cubicBezTo>
                  <a:pt x="16383" y="18246"/>
                  <a:pt x="16395" y="18246"/>
                  <a:pt x="16523" y="18302"/>
                </a:cubicBezTo>
                <a:cubicBezTo>
                  <a:pt x="16655" y="18360"/>
                  <a:pt x="16660" y="18361"/>
                  <a:pt x="16758" y="18292"/>
                </a:cubicBezTo>
                <a:cubicBezTo>
                  <a:pt x="16856" y="18224"/>
                  <a:pt x="16862" y="18223"/>
                  <a:pt x="16934" y="18283"/>
                </a:cubicBezTo>
                <a:cubicBezTo>
                  <a:pt x="16975" y="18316"/>
                  <a:pt x="16996" y="18353"/>
                  <a:pt x="16981" y="18364"/>
                </a:cubicBezTo>
                <a:cubicBezTo>
                  <a:pt x="16967" y="18374"/>
                  <a:pt x="16998" y="18400"/>
                  <a:pt x="17050" y="18421"/>
                </a:cubicBezTo>
                <a:cubicBezTo>
                  <a:pt x="17101" y="18441"/>
                  <a:pt x="17133" y="18471"/>
                  <a:pt x="17119" y="18487"/>
                </a:cubicBezTo>
                <a:cubicBezTo>
                  <a:pt x="17106" y="18503"/>
                  <a:pt x="17115" y="18527"/>
                  <a:pt x="17140" y="18538"/>
                </a:cubicBezTo>
                <a:cubicBezTo>
                  <a:pt x="17165" y="18549"/>
                  <a:pt x="17186" y="18587"/>
                  <a:pt x="17186" y="18621"/>
                </a:cubicBezTo>
                <a:cubicBezTo>
                  <a:pt x="17186" y="18752"/>
                  <a:pt x="17462" y="18784"/>
                  <a:pt x="17548" y="18664"/>
                </a:cubicBezTo>
                <a:cubicBezTo>
                  <a:pt x="17601" y="18591"/>
                  <a:pt x="17596" y="18576"/>
                  <a:pt x="17502" y="18523"/>
                </a:cubicBezTo>
                <a:cubicBezTo>
                  <a:pt x="17329" y="18426"/>
                  <a:pt x="17407" y="18370"/>
                  <a:pt x="17752" y="18348"/>
                </a:cubicBezTo>
                <a:cubicBezTo>
                  <a:pt x="17781" y="18346"/>
                  <a:pt x="17802" y="18336"/>
                  <a:pt x="17798" y="18325"/>
                </a:cubicBezTo>
                <a:cubicBezTo>
                  <a:pt x="17794" y="18314"/>
                  <a:pt x="17817" y="18270"/>
                  <a:pt x="17849" y="18227"/>
                </a:cubicBezTo>
                <a:cubicBezTo>
                  <a:pt x="17901" y="18157"/>
                  <a:pt x="17895" y="18140"/>
                  <a:pt x="17788" y="18056"/>
                </a:cubicBezTo>
                <a:cubicBezTo>
                  <a:pt x="17693" y="17982"/>
                  <a:pt x="17675" y="17947"/>
                  <a:pt x="17704" y="17885"/>
                </a:cubicBezTo>
                <a:cubicBezTo>
                  <a:pt x="17725" y="17842"/>
                  <a:pt x="17743" y="17755"/>
                  <a:pt x="17743" y="17691"/>
                </a:cubicBezTo>
                <a:cubicBezTo>
                  <a:pt x="17744" y="17586"/>
                  <a:pt x="17757" y="17574"/>
                  <a:pt x="17877" y="17564"/>
                </a:cubicBezTo>
                <a:cubicBezTo>
                  <a:pt x="17951" y="17558"/>
                  <a:pt x="18030" y="17539"/>
                  <a:pt x="18053" y="17522"/>
                </a:cubicBezTo>
                <a:cubicBezTo>
                  <a:pt x="18079" y="17503"/>
                  <a:pt x="18140" y="17523"/>
                  <a:pt x="18210" y="17573"/>
                </a:cubicBezTo>
                <a:cubicBezTo>
                  <a:pt x="18339" y="17665"/>
                  <a:pt x="18473" y="17659"/>
                  <a:pt x="18558" y="17557"/>
                </a:cubicBezTo>
                <a:cubicBezTo>
                  <a:pt x="18602" y="17505"/>
                  <a:pt x="18597" y="17483"/>
                  <a:pt x="18529" y="17434"/>
                </a:cubicBezTo>
                <a:cubicBezTo>
                  <a:pt x="18382" y="17329"/>
                  <a:pt x="18338" y="17237"/>
                  <a:pt x="18414" y="17191"/>
                </a:cubicBezTo>
                <a:cubicBezTo>
                  <a:pt x="18460" y="17163"/>
                  <a:pt x="18467" y="17138"/>
                  <a:pt x="18436" y="17110"/>
                </a:cubicBezTo>
                <a:cubicBezTo>
                  <a:pt x="18411" y="17088"/>
                  <a:pt x="18402" y="17061"/>
                  <a:pt x="18416" y="17050"/>
                </a:cubicBezTo>
                <a:cubicBezTo>
                  <a:pt x="18431" y="17039"/>
                  <a:pt x="18427" y="17011"/>
                  <a:pt x="18407" y="16986"/>
                </a:cubicBezTo>
                <a:cubicBezTo>
                  <a:pt x="18360" y="16930"/>
                  <a:pt x="18356" y="16853"/>
                  <a:pt x="18400" y="16807"/>
                </a:cubicBezTo>
                <a:cubicBezTo>
                  <a:pt x="18420" y="16785"/>
                  <a:pt x="18390" y="16756"/>
                  <a:pt x="18326" y="16734"/>
                </a:cubicBezTo>
                <a:cubicBezTo>
                  <a:pt x="18172" y="16682"/>
                  <a:pt x="18101" y="16573"/>
                  <a:pt x="18193" y="16535"/>
                </a:cubicBezTo>
                <a:cubicBezTo>
                  <a:pt x="18233" y="16518"/>
                  <a:pt x="18268" y="16491"/>
                  <a:pt x="18271" y="16474"/>
                </a:cubicBezTo>
                <a:cubicBezTo>
                  <a:pt x="18275" y="16458"/>
                  <a:pt x="18329" y="16444"/>
                  <a:pt x="18390" y="16444"/>
                </a:cubicBezTo>
                <a:cubicBezTo>
                  <a:pt x="18485" y="16444"/>
                  <a:pt x="18502" y="16429"/>
                  <a:pt x="18504" y="16337"/>
                </a:cubicBezTo>
                <a:cubicBezTo>
                  <a:pt x="18507" y="16209"/>
                  <a:pt x="18512" y="16204"/>
                  <a:pt x="18680" y="16182"/>
                </a:cubicBezTo>
                <a:cubicBezTo>
                  <a:pt x="18842" y="16160"/>
                  <a:pt x="18985" y="16033"/>
                  <a:pt x="18917" y="15972"/>
                </a:cubicBezTo>
                <a:cubicBezTo>
                  <a:pt x="18891" y="15949"/>
                  <a:pt x="18885" y="15929"/>
                  <a:pt x="18905" y="15929"/>
                </a:cubicBezTo>
                <a:cubicBezTo>
                  <a:pt x="18925" y="15929"/>
                  <a:pt x="18906" y="15909"/>
                  <a:pt x="18862" y="15886"/>
                </a:cubicBezTo>
                <a:cubicBezTo>
                  <a:pt x="18791" y="15847"/>
                  <a:pt x="18791" y="15839"/>
                  <a:pt x="18852" y="15800"/>
                </a:cubicBezTo>
                <a:cubicBezTo>
                  <a:pt x="18909" y="15766"/>
                  <a:pt x="18912" y="15744"/>
                  <a:pt x="18868" y="15686"/>
                </a:cubicBezTo>
                <a:cubicBezTo>
                  <a:pt x="18838" y="15647"/>
                  <a:pt x="18783" y="15597"/>
                  <a:pt x="18747" y="15574"/>
                </a:cubicBezTo>
                <a:cubicBezTo>
                  <a:pt x="18710" y="15551"/>
                  <a:pt x="18700" y="15531"/>
                  <a:pt x="18724" y="15528"/>
                </a:cubicBezTo>
                <a:cubicBezTo>
                  <a:pt x="18749" y="15526"/>
                  <a:pt x="18719" y="15513"/>
                  <a:pt x="18657" y="15500"/>
                </a:cubicBezTo>
                <a:cubicBezTo>
                  <a:pt x="18550" y="15478"/>
                  <a:pt x="18500" y="15400"/>
                  <a:pt x="18591" y="15395"/>
                </a:cubicBezTo>
                <a:cubicBezTo>
                  <a:pt x="18615" y="15394"/>
                  <a:pt x="18676" y="15365"/>
                  <a:pt x="18726" y="15330"/>
                </a:cubicBezTo>
                <a:cubicBezTo>
                  <a:pt x="18815" y="15267"/>
                  <a:pt x="18819" y="15267"/>
                  <a:pt x="18971" y="15338"/>
                </a:cubicBezTo>
                <a:cubicBezTo>
                  <a:pt x="19131" y="15413"/>
                  <a:pt x="19440" y="15454"/>
                  <a:pt x="19390" y="15394"/>
                </a:cubicBezTo>
                <a:cubicBezTo>
                  <a:pt x="19375" y="15376"/>
                  <a:pt x="19374" y="15340"/>
                  <a:pt x="19387" y="15313"/>
                </a:cubicBezTo>
                <a:cubicBezTo>
                  <a:pt x="19408" y="15274"/>
                  <a:pt x="19435" y="15272"/>
                  <a:pt x="19536" y="15304"/>
                </a:cubicBezTo>
                <a:cubicBezTo>
                  <a:pt x="19605" y="15326"/>
                  <a:pt x="19684" y="15364"/>
                  <a:pt x="19713" y="15390"/>
                </a:cubicBezTo>
                <a:cubicBezTo>
                  <a:pt x="19742" y="15416"/>
                  <a:pt x="19784" y="15429"/>
                  <a:pt x="19807" y="15418"/>
                </a:cubicBezTo>
                <a:cubicBezTo>
                  <a:pt x="19829" y="15408"/>
                  <a:pt x="19894" y="15436"/>
                  <a:pt x="19949" y="15480"/>
                </a:cubicBezTo>
                <a:cubicBezTo>
                  <a:pt x="20004" y="15523"/>
                  <a:pt x="20076" y="15551"/>
                  <a:pt x="20110" y="15541"/>
                </a:cubicBezTo>
                <a:cubicBezTo>
                  <a:pt x="20196" y="15516"/>
                  <a:pt x="20190" y="15409"/>
                  <a:pt x="20101" y="15384"/>
                </a:cubicBezTo>
                <a:cubicBezTo>
                  <a:pt x="20041" y="15367"/>
                  <a:pt x="20058" y="15341"/>
                  <a:pt x="20197" y="15241"/>
                </a:cubicBezTo>
                <a:lnTo>
                  <a:pt x="20367" y="15118"/>
                </a:lnTo>
                <a:lnTo>
                  <a:pt x="20229" y="15076"/>
                </a:lnTo>
                <a:cubicBezTo>
                  <a:pt x="20100" y="15036"/>
                  <a:pt x="20092" y="15025"/>
                  <a:pt x="20112" y="14892"/>
                </a:cubicBezTo>
                <a:cubicBezTo>
                  <a:pt x="20136" y="14726"/>
                  <a:pt x="20271" y="14626"/>
                  <a:pt x="20429" y="14655"/>
                </a:cubicBezTo>
                <a:cubicBezTo>
                  <a:pt x="20511" y="14670"/>
                  <a:pt x="20528" y="14661"/>
                  <a:pt x="20517" y="14608"/>
                </a:cubicBezTo>
                <a:cubicBezTo>
                  <a:pt x="20497" y="14511"/>
                  <a:pt x="20358" y="14367"/>
                  <a:pt x="20285" y="14367"/>
                </a:cubicBezTo>
                <a:cubicBezTo>
                  <a:pt x="20249" y="14367"/>
                  <a:pt x="20201" y="14339"/>
                  <a:pt x="20176" y="14305"/>
                </a:cubicBezTo>
                <a:cubicBezTo>
                  <a:pt x="20141" y="14257"/>
                  <a:pt x="20152" y="14229"/>
                  <a:pt x="20219" y="14184"/>
                </a:cubicBezTo>
                <a:cubicBezTo>
                  <a:pt x="20283" y="14141"/>
                  <a:pt x="20293" y="14113"/>
                  <a:pt x="20260" y="14083"/>
                </a:cubicBezTo>
                <a:cubicBezTo>
                  <a:pt x="20227" y="14053"/>
                  <a:pt x="20229" y="14033"/>
                  <a:pt x="20266" y="14016"/>
                </a:cubicBezTo>
                <a:cubicBezTo>
                  <a:pt x="20303" y="14000"/>
                  <a:pt x="20286" y="13974"/>
                  <a:pt x="20212" y="13932"/>
                </a:cubicBezTo>
                <a:cubicBezTo>
                  <a:pt x="20111" y="13875"/>
                  <a:pt x="20110" y="13870"/>
                  <a:pt x="20184" y="13814"/>
                </a:cubicBezTo>
                <a:cubicBezTo>
                  <a:pt x="20285" y="13738"/>
                  <a:pt x="20661" y="13743"/>
                  <a:pt x="20737" y="13821"/>
                </a:cubicBezTo>
                <a:cubicBezTo>
                  <a:pt x="20778" y="13862"/>
                  <a:pt x="20810" y="13867"/>
                  <a:pt x="20879" y="13839"/>
                </a:cubicBezTo>
                <a:cubicBezTo>
                  <a:pt x="20929" y="13819"/>
                  <a:pt x="21001" y="13812"/>
                  <a:pt x="21040" y="13823"/>
                </a:cubicBezTo>
                <a:cubicBezTo>
                  <a:pt x="21078" y="13834"/>
                  <a:pt x="21109" y="13828"/>
                  <a:pt x="21109" y="13810"/>
                </a:cubicBezTo>
                <a:cubicBezTo>
                  <a:pt x="21109" y="13791"/>
                  <a:pt x="21044" y="13758"/>
                  <a:pt x="20964" y="13737"/>
                </a:cubicBezTo>
                <a:cubicBezTo>
                  <a:pt x="20826" y="13700"/>
                  <a:pt x="20823" y="13697"/>
                  <a:pt x="20906" y="13651"/>
                </a:cubicBezTo>
                <a:cubicBezTo>
                  <a:pt x="21017" y="13589"/>
                  <a:pt x="21105" y="13590"/>
                  <a:pt x="21137" y="13653"/>
                </a:cubicBezTo>
                <a:cubicBezTo>
                  <a:pt x="21151" y="13680"/>
                  <a:pt x="21213" y="13703"/>
                  <a:pt x="21275" y="13703"/>
                </a:cubicBezTo>
                <a:cubicBezTo>
                  <a:pt x="21373" y="13703"/>
                  <a:pt x="21380" y="13696"/>
                  <a:pt x="21328" y="13650"/>
                </a:cubicBezTo>
                <a:cubicBezTo>
                  <a:pt x="21277" y="13604"/>
                  <a:pt x="21282" y="13589"/>
                  <a:pt x="21356" y="13548"/>
                </a:cubicBezTo>
                <a:cubicBezTo>
                  <a:pt x="21443" y="13500"/>
                  <a:pt x="21443" y="13499"/>
                  <a:pt x="21355" y="13462"/>
                </a:cubicBezTo>
                <a:cubicBezTo>
                  <a:pt x="21306" y="13441"/>
                  <a:pt x="21255" y="13426"/>
                  <a:pt x="21243" y="13428"/>
                </a:cubicBezTo>
                <a:cubicBezTo>
                  <a:pt x="21231" y="13429"/>
                  <a:pt x="21194" y="13415"/>
                  <a:pt x="21161" y="13394"/>
                </a:cubicBezTo>
                <a:cubicBezTo>
                  <a:pt x="21111" y="13364"/>
                  <a:pt x="21113" y="13350"/>
                  <a:pt x="21172" y="13318"/>
                </a:cubicBezTo>
                <a:cubicBezTo>
                  <a:pt x="21230" y="13287"/>
                  <a:pt x="21235" y="13262"/>
                  <a:pt x="21194" y="13175"/>
                </a:cubicBezTo>
                <a:cubicBezTo>
                  <a:pt x="21142" y="13062"/>
                  <a:pt x="21170" y="12954"/>
                  <a:pt x="21243" y="12988"/>
                </a:cubicBezTo>
                <a:cubicBezTo>
                  <a:pt x="21268" y="13000"/>
                  <a:pt x="21288" y="12994"/>
                  <a:pt x="21288" y="12976"/>
                </a:cubicBezTo>
                <a:cubicBezTo>
                  <a:pt x="21288" y="12957"/>
                  <a:pt x="21268" y="12933"/>
                  <a:pt x="21243" y="12922"/>
                </a:cubicBezTo>
                <a:cubicBezTo>
                  <a:pt x="21167" y="12887"/>
                  <a:pt x="21193" y="12845"/>
                  <a:pt x="21329" y="12785"/>
                </a:cubicBezTo>
                <a:cubicBezTo>
                  <a:pt x="21402" y="12753"/>
                  <a:pt x="21452" y="12715"/>
                  <a:pt x="21441" y="12702"/>
                </a:cubicBezTo>
                <a:cubicBezTo>
                  <a:pt x="21430" y="12688"/>
                  <a:pt x="21440" y="12667"/>
                  <a:pt x="21465" y="12656"/>
                </a:cubicBezTo>
                <a:cubicBezTo>
                  <a:pt x="21543" y="12620"/>
                  <a:pt x="21515" y="12515"/>
                  <a:pt x="21421" y="12497"/>
                </a:cubicBezTo>
                <a:cubicBezTo>
                  <a:pt x="21324" y="12478"/>
                  <a:pt x="21319" y="12370"/>
                  <a:pt x="21413" y="12300"/>
                </a:cubicBezTo>
                <a:cubicBezTo>
                  <a:pt x="21489" y="12243"/>
                  <a:pt x="21481" y="12223"/>
                  <a:pt x="21343" y="12114"/>
                </a:cubicBezTo>
                <a:cubicBezTo>
                  <a:pt x="21259" y="12046"/>
                  <a:pt x="21182" y="12018"/>
                  <a:pt x="21095" y="12021"/>
                </a:cubicBezTo>
                <a:cubicBezTo>
                  <a:pt x="20910" y="12029"/>
                  <a:pt x="20845" y="11952"/>
                  <a:pt x="20999" y="11908"/>
                </a:cubicBezTo>
                <a:cubicBezTo>
                  <a:pt x="21067" y="11889"/>
                  <a:pt x="21158" y="11881"/>
                  <a:pt x="21201" y="11892"/>
                </a:cubicBezTo>
                <a:cubicBezTo>
                  <a:pt x="21316" y="11919"/>
                  <a:pt x="21351" y="11852"/>
                  <a:pt x="21244" y="11810"/>
                </a:cubicBezTo>
                <a:cubicBezTo>
                  <a:pt x="21195" y="11790"/>
                  <a:pt x="21159" y="11755"/>
                  <a:pt x="21165" y="11733"/>
                </a:cubicBezTo>
                <a:cubicBezTo>
                  <a:pt x="21172" y="11705"/>
                  <a:pt x="21105" y="11692"/>
                  <a:pt x="20953" y="11692"/>
                </a:cubicBezTo>
                <a:cubicBezTo>
                  <a:pt x="20686" y="11692"/>
                  <a:pt x="20603" y="11660"/>
                  <a:pt x="20658" y="11582"/>
                </a:cubicBezTo>
                <a:cubicBezTo>
                  <a:pt x="20714" y="11503"/>
                  <a:pt x="20640" y="11376"/>
                  <a:pt x="20537" y="11376"/>
                </a:cubicBezTo>
                <a:cubicBezTo>
                  <a:pt x="20490" y="11376"/>
                  <a:pt x="20404" y="11405"/>
                  <a:pt x="20346" y="11440"/>
                </a:cubicBezTo>
                <a:cubicBezTo>
                  <a:pt x="20265" y="11489"/>
                  <a:pt x="20221" y="11495"/>
                  <a:pt x="20155" y="11469"/>
                </a:cubicBezTo>
                <a:cubicBezTo>
                  <a:pt x="20108" y="11450"/>
                  <a:pt x="20008" y="11432"/>
                  <a:pt x="19932" y="11429"/>
                </a:cubicBezTo>
                <a:cubicBezTo>
                  <a:pt x="19731" y="11422"/>
                  <a:pt x="19747" y="11315"/>
                  <a:pt x="19961" y="11231"/>
                </a:cubicBezTo>
                <a:cubicBezTo>
                  <a:pt x="20149" y="11157"/>
                  <a:pt x="20172" y="11120"/>
                  <a:pt x="20038" y="11104"/>
                </a:cubicBezTo>
                <a:cubicBezTo>
                  <a:pt x="19925" y="11091"/>
                  <a:pt x="19917" y="11032"/>
                  <a:pt x="20025" y="11015"/>
                </a:cubicBezTo>
                <a:cubicBezTo>
                  <a:pt x="20149" y="10996"/>
                  <a:pt x="20318" y="10845"/>
                  <a:pt x="20293" y="10774"/>
                </a:cubicBezTo>
                <a:cubicBezTo>
                  <a:pt x="20267" y="10699"/>
                  <a:pt x="20334" y="10660"/>
                  <a:pt x="20410" y="10707"/>
                </a:cubicBezTo>
                <a:cubicBezTo>
                  <a:pt x="20440" y="10725"/>
                  <a:pt x="20488" y="10731"/>
                  <a:pt x="20514" y="10718"/>
                </a:cubicBezTo>
                <a:cubicBezTo>
                  <a:pt x="20585" y="10685"/>
                  <a:pt x="20704" y="10356"/>
                  <a:pt x="20658" y="10322"/>
                </a:cubicBezTo>
                <a:cubicBezTo>
                  <a:pt x="20637" y="10307"/>
                  <a:pt x="20615" y="10253"/>
                  <a:pt x="20609" y="10204"/>
                </a:cubicBezTo>
                <a:cubicBezTo>
                  <a:pt x="20601" y="10130"/>
                  <a:pt x="20580" y="10115"/>
                  <a:pt x="20485" y="10120"/>
                </a:cubicBezTo>
                <a:cubicBezTo>
                  <a:pt x="20306" y="10130"/>
                  <a:pt x="20241" y="10086"/>
                  <a:pt x="20329" y="10014"/>
                </a:cubicBezTo>
                <a:cubicBezTo>
                  <a:pt x="20378" y="9973"/>
                  <a:pt x="20386" y="9947"/>
                  <a:pt x="20353" y="9932"/>
                </a:cubicBezTo>
                <a:cubicBezTo>
                  <a:pt x="20326" y="9920"/>
                  <a:pt x="20310" y="9892"/>
                  <a:pt x="20315" y="9871"/>
                </a:cubicBezTo>
                <a:cubicBezTo>
                  <a:pt x="20338" y="9785"/>
                  <a:pt x="20258" y="9642"/>
                  <a:pt x="20197" y="9660"/>
                </a:cubicBezTo>
                <a:cubicBezTo>
                  <a:pt x="20163" y="9670"/>
                  <a:pt x="20112" y="9656"/>
                  <a:pt x="20083" y="9630"/>
                </a:cubicBezTo>
                <a:cubicBezTo>
                  <a:pt x="20004" y="9559"/>
                  <a:pt x="20127" y="9536"/>
                  <a:pt x="20372" y="9575"/>
                </a:cubicBezTo>
                <a:cubicBezTo>
                  <a:pt x="20544" y="9602"/>
                  <a:pt x="20574" y="9600"/>
                  <a:pt x="20574" y="9556"/>
                </a:cubicBezTo>
                <a:cubicBezTo>
                  <a:pt x="20574" y="9528"/>
                  <a:pt x="20543" y="9478"/>
                  <a:pt x="20503" y="9446"/>
                </a:cubicBezTo>
                <a:cubicBezTo>
                  <a:pt x="20461" y="9411"/>
                  <a:pt x="20446" y="9369"/>
                  <a:pt x="20467" y="9343"/>
                </a:cubicBezTo>
                <a:cubicBezTo>
                  <a:pt x="20512" y="9289"/>
                  <a:pt x="20491" y="9087"/>
                  <a:pt x="20432" y="9006"/>
                </a:cubicBezTo>
                <a:cubicBezTo>
                  <a:pt x="20398" y="8958"/>
                  <a:pt x="20411" y="8929"/>
                  <a:pt x="20485" y="8878"/>
                </a:cubicBezTo>
                <a:lnTo>
                  <a:pt x="20581" y="8810"/>
                </a:lnTo>
                <a:lnTo>
                  <a:pt x="20481" y="8731"/>
                </a:lnTo>
                <a:cubicBezTo>
                  <a:pt x="20368" y="8641"/>
                  <a:pt x="20211" y="8627"/>
                  <a:pt x="20130" y="8700"/>
                </a:cubicBezTo>
                <a:cubicBezTo>
                  <a:pt x="20087" y="8739"/>
                  <a:pt x="20055" y="8742"/>
                  <a:pt x="19979" y="8713"/>
                </a:cubicBezTo>
                <a:cubicBezTo>
                  <a:pt x="19825" y="8652"/>
                  <a:pt x="19615" y="8510"/>
                  <a:pt x="19628" y="8476"/>
                </a:cubicBezTo>
                <a:cubicBezTo>
                  <a:pt x="19635" y="8459"/>
                  <a:pt x="19607" y="8426"/>
                  <a:pt x="19566" y="8403"/>
                </a:cubicBezTo>
                <a:cubicBezTo>
                  <a:pt x="19470" y="8351"/>
                  <a:pt x="19529" y="8274"/>
                  <a:pt x="19648" y="8297"/>
                </a:cubicBezTo>
                <a:cubicBezTo>
                  <a:pt x="19730" y="8313"/>
                  <a:pt x="19730" y="8310"/>
                  <a:pt x="19665" y="8256"/>
                </a:cubicBezTo>
                <a:cubicBezTo>
                  <a:pt x="19626" y="8224"/>
                  <a:pt x="19609" y="8186"/>
                  <a:pt x="19627" y="8173"/>
                </a:cubicBezTo>
                <a:cubicBezTo>
                  <a:pt x="19645" y="8159"/>
                  <a:pt x="19660" y="8130"/>
                  <a:pt x="19660" y="8109"/>
                </a:cubicBezTo>
                <a:cubicBezTo>
                  <a:pt x="19660" y="8088"/>
                  <a:pt x="19701" y="8065"/>
                  <a:pt x="19750" y="8058"/>
                </a:cubicBezTo>
                <a:cubicBezTo>
                  <a:pt x="19863" y="8043"/>
                  <a:pt x="20093" y="7862"/>
                  <a:pt x="20034" y="7834"/>
                </a:cubicBezTo>
                <a:cubicBezTo>
                  <a:pt x="19980" y="7809"/>
                  <a:pt x="20117" y="7688"/>
                  <a:pt x="20198" y="7688"/>
                </a:cubicBezTo>
                <a:cubicBezTo>
                  <a:pt x="20292" y="7688"/>
                  <a:pt x="20240" y="7582"/>
                  <a:pt x="20108" y="7503"/>
                </a:cubicBezTo>
                <a:cubicBezTo>
                  <a:pt x="19983" y="7429"/>
                  <a:pt x="19984" y="7428"/>
                  <a:pt x="20078" y="7391"/>
                </a:cubicBezTo>
                <a:cubicBezTo>
                  <a:pt x="20131" y="7370"/>
                  <a:pt x="20173" y="7364"/>
                  <a:pt x="20173" y="7377"/>
                </a:cubicBezTo>
                <a:cubicBezTo>
                  <a:pt x="20173" y="7391"/>
                  <a:pt x="20197" y="7384"/>
                  <a:pt x="20226" y="7363"/>
                </a:cubicBezTo>
                <a:cubicBezTo>
                  <a:pt x="20266" y="7333"/>
                  <a:pt x="20258" y="7308"/>
                  <a:pt x="20193" y="7254"/>
                </a:cubicBezTo>
                <a:cubicBezTo>
                  <a:pt x="20126" y="7198"/>
                  <a:pt x="20071" y="7186"/>
                  <a:pt x="19943" y="7199"/>
                </a:cubicBezTo>
                <a:cubicBezTo>
                  <a:pt x="19730" y="7220"/>
                  <a:pt x="19644" y="7161"/>
                  <a:pt x="19779" y="7085"/>
                </a:cubicBezTo>
                <a:lnTo>
                  <a:pt x="19876" y="7030"/>
                </a:lnTo>
                <a:lnTo>
                  <a:pt x="19733" y="6975"/>
                </a:lnTo>
                <a:cubicBezTo>
                  <a:pt x="19654" y="6945"/>
                  <a:pt x="19571" y="6883"/>
                  <a:pt x="19548" y="6838"/>
                </a:cubicBezTo>
                <a:cubicBezTo>
                  <a:pt x="19525" y="6793"/>
                  <a:pt x="19454" y="6741"/>
                  <a:pt x="19390" y="6723"/>
                </a:cubicBezTo>
                <a:cubicBezTo>
                  <a:pt x="19306" y="6699"/>
                  <a:pt x="19282" y="6674"/>
                  <a:pt x="19301" y="6629"/>
                </a:cubicBezTo>
                <a:cubicBezTo>
                  <a:pt x="19325" y="6574"/>
                  <a:pt x="19308" y="6570"/>
                  <a:pt x="19124" y="6591"/>
                </a:cubicBezTo>
                <a:cubicBezTo>
                  <a:pt x="19001" y="6605"/>
                  <a:pt x="18911" y="6601"/>
                  <a:pt x="18894" y="6581"/>
                </a:cubicBezTo>
                <a:cubicBezTo>
                  <a:pt x="18854" y="6532"/>
                  <a:pt x="19049" y="6425"/>
                  <a:pt x="19139" y="6446"/>
                </a:cubicBezTo>
                <a:cubicBezTo>
                  <a:pt x="19206" y="6461"/>
                  <a:pt x="19205" y="6458"/>
                  <a:pt x="19135" y="6425"/>
                </a:cubicBezTo>
                <a:cubicBezTo>
                  <a:pt x="19092" y="6404"/>
                  <a:pt x="19066" y="6376"/>
                  <a:pt x="19078" y="6362"/>
                </a:cubicBezTo>
                <a:cubicBezTo>
                  <a:pt x="19090" y="6347"/>
                  <a:pt x="19055" y="6316"/>
                  <a:pt x="18999" y="6294"/>
                </a:cubicBezTo>
                <a:cubicBezTo>
                  <a:pt x="18873" y="6244"/>
                  <a:pt x="18591" y="6290"/>
                  <a:pt x="18589" y="6361"/>
                </a:cubicBezTo>
                <a:cubicBezTo>
                  <a:pt x="18588" y="6392"/>
                  <a:pt x="18546" y="6406"/>
                  <a:pt x="18460" y="6401"/>
                </a:cubicBezTo>
                <a:cubicBezTo>
                  <a:pt x="18389" y="6397"/>
                  <a:pt x="18276" y="6418"/>
                  <a:pt x="18209" y="6448"/>
                </a:cubicBezTo>
                <a:cubicBezTo>
                  <a:pt x="18079" y="6505"/>
                  <a:pt x="17925" y="6486"/>
                  <a:pt x="17957" y="6417"/>
                </a:cubicBezTo>
                <a:cubicBezTo>
                  <a:pt x="17967" y="6394"/>
                  <a:pt x="17940" y="6324"/>
                  <a:pt x="17895" y="6262"/>
                </a:cubicBezTo>
                <a:cubicBezTo>
                  <a:pt x="17839" y="6183"/>
                  <a:pt x="17827" y="6132"/>
                  <a:pt x="17856" y="6092"/>
                </a:cubicBezTo>
                <a:cubicBezTo>
                  <a:pt x="17889" y="6047"/>
                  <a:pt x="17877" y="6030"/>
                  <a:pt x="17805" y="6016"/>
                </a:cubicBezTo>
                <a:cubicBezTo>
                  <a:pt x="17751" y="6005"/>
                  <a:pt x="17726" y="5982"/>
                  <a:pt x="17743" y="5961"/>
                </a:cubicBezTo>
                <a:cubicBezTo>
                  <a:pt x="17783" y="5913"/>
                  <a:pt x="17686" y="5827"/>
                  <a:pt x="17593" y="5827"/>
                </a:cubicBezTo>
                <a:cubicBezTo>
                  <a:pt x="17553" y="5827"/>
                  <a:pt x="17462" y="5881"/>
                  <a:pt x="17391" y="5948"/>
                </a:cubicBezTo>
                <a:lnTo>
                  <a:pt x="17260" y="6070"/>
                </a:lnTo>
                <a:lnTo>
                  <a:pt x="17182" y="5997"/>
                </a:lnTo>
                <a:cubicBezTo>
                  <a:pt x="17098" y="5920"/>
                  <a:pt x="17014" y="5916"/>
                  <a:pt x="16940" y="5987"/>
                </a:cubicBezTo>
                <a:cubicBezTo>
                  <a:pt x="16869" y="6054"/>
                  <a:pt x="16637" y="5908"/>
                  <a:pt x="16665" y="5814"/>
                </a:cubicBezTo>
                <a:cubicBezTo>
                  <a:pt x="16677" y="5776"/>
                  <a:pt x="16652" y="5699"/>
                  <a:pt x="16609" y="5644"/>
                </a:cubicBezTo>
                <a:cubicBezTo>
                  <a:pt x="16540" y="5555"/>
                  <a:pt x="16538" y="5536"/>
                  <a:pt x="16597" y="5468"/>
                </a:cubicBezTo>
                <a:cubicBezTo>
                  <a:pt x="16652" y="5405"/>
                  <a:pt x="16674" y="5400"/>
                  <a:pt x="16732" y="5435"/>
                </a:cubicBezTo>
                <a:cubicBezTo>
                  <a:pt x="16774" y="5460"/>
                  <a:pt x="16789" y="5463"/>
                  <a:pt x="16771" y="5440"/>
                </a:cubicBezTo>
                <a:cubicBezTo>
                  <a:pt x="16735" y="5396"/>
                  <a:pt x="16844" y="5318"/>
                  <a:pt x="16892" y="5353"/>
                </a:cubicBezTo>
                <a:cubicBezTo>
                  <a:pt x="16910" y="5367"/>
                  <a:pt x="16988" y="5381"/>
                  <a:pt x="17066" y="5386"/>
                </a:cubicBezTo>
                <a:cubicBezTo>
                  <a:pt x="17446" y="5411"/>
                  <a:pt x="17476" y="5399"/>
                  <a:pt x="17476" y="5216"/>
                </a:cubicBezTo>
                <a:cubicBezTo>
                  <a:pt x="17476" y="5116"/>
                  <a:pt x="17499" y="5050"/>
                  <a:pt x="17541" y="5030"/>
                </a:cubicBezTo>
                <a:cubicBezTo>
                  <a:pt x="17597" y="5004"/>
                  <a:pt x="17594" y="4991"/>
                  <a:pt x="17523" y="4933"/>
                </a:cubicBezTo>
                <a:cubicBezTo>
                  <a:pt x="17448" y="4870"/>
                  <a:pt x="17447" y="4863"/>
                  <a:pt x="17515" y="4843"/>
                </a:cubicBezTo>
                <a:cubicBezTo>
                  <a:pt x="17571" y="4827"/>
                  <a:pt x="17578" y="4812"/>
                  <a:pt x="17540" y="4778"/>
                </a:cubicBezTo>
                <a:cubicBezTo>
                  <a:pt x="17513" y="4753"/>
                  <a:pt x="17505" y="4716"/>
                  <a:pt x="17522" y="4696"/>
                </a:cubicBezTo>
                <a:cubicBezTo>
                  <a:pt x="17542" y="4671"/>
                  <a:pt x="17598" y="4690"/>
                  <a:pt x="17686" y="4752"/>
                </a:cubicBezTo>
                <a:lnTo>
                  <a:pt x="17820" y="4846"/>
                </a:lnTo>
                <a:lnTo>
                  <a:pt x="17936" y="4740"/>
                </a:lnTo>
                <a:cubicBezTo>
                  <a:pt x="18032" y="4652"/>
                  <a:pt x="18052" y="4599"/>
                  <a:pt x="18057" y="4420"/>
                </a:cubicBezTo>
                <a:lnTo>
                  <a:pt x="18062" y="4204"/>
                </a:lnTo>
                <a:lnTo>
                  <a:pt x="17888" y="4153"/>
                </a:lnTo>
                <a:cubicBezTo>
                  <a:pt x="17703" y="4098"/>
                  <a:pt x="17697" y="4032"/>
                  <a:pt x="17877" y="4032"/>
                </a:cubicBezTo>
                <a:cubicBezTo>
                  <a:pt x="17936" y="4032"/>
                  <a:pt x="17996" y="4017"/>
                  <a:pt x="18011" y="3999"/>
                </a:cubicBezTo>
                <a:cubicBezTo>
                  <a:pt x="18027" y="3979"/>
                  <a:pt x="17977" y="3966"/>
                  <a:pt x="17888" y="3966"/>
                </a:cubicBezTo>
                <a:cubicBezTo>
                  <a:pt x="17774" y="3966"/>
                  <a:pt x="17714" y="3943"/>
                  <a:pt x="17640" y="3868"/>
                </a:cubicBezTo>
                <a:cubicBezTo>
                  <a:pt x="17521" y="3748"/>
                  <a:pt x="17564" y="3721"/>
                  <a:pt x="17862" y="3729"/>
                </a:cubicBezTo>
                <a:cubicBezTo>
                  <a:pt x="18086" y="3735"/>
                  <a:pt x="18128" y="3706"/>
                  <a:pt x="18007" y="3631"/>
                </a:cubicBezTo>
                <a:cubicBezTo>
                  <a:pt x="17942" y="3591"/>
                  <a:pt x="17943" y="3583"/>
                  <a:pt x="18015" y="3544"/>
                </a:cubicBezTo>
                <a:cubicBezTo>
                  <a:pt x="18059" y="3520"/>
                  <a:pt x="18078" y="3500"/>
                  <a:pt x="18058" y="3500"/>
                </a:cubicBezTo>
                <a:cubicBezTo>
                  <a:pt x="18038" y="3500"/>
                  <a:pt x="18048" y="3477"/>
                  <a:pt x="18079" y="3450"/>
                </a:cubicBezTo>
                <a:cubicBezTo>
                  <a:pt x="18130" y="3404"/>
                  <a:pt x="18147" y="3405"/>
                  <a:pt x="18246" y="3454"/>
                </a:cubicBezTo>
                <a:cubicBezTo>
                  <a:pt x="18384" y="3521"/>
                  <a:pt x="18419" y="3485"/>
                  <a:pt x="18415" y="3292"/>
                </a:cubicBezTo>
                <a:cubicBezTo>
                  <a:pt x="18412" y="3168"/>
                  <a:pt x="18400" y="3152"/>
                  <a:pt x="18310" y="3152"/>
                </a:cubicBezTo>
                <a:cubicBezTo>
                  <a:pt x="18186" y="3152"/>
                  <a:pt x="18108" y="3071"/>
                  <a:pt x="18174" y="3011"/>
                </a:cubicBezTo>
                <a:cubicBezTo>
                  <a:pt x="18200" y="2988"/>
                  <a:pt x="18240" y="2977"/>
                  <a:pt x="18262" y="2987"/>
                </a:cubicBezTo>
                <a:cubicBezTo>
                  <a:pt x="18323" y="3016"/>
                  <a:pt x="18308" y="2915"/>
                  <a:pt x="18245" y="2878"/>
                </a:cubicBezTo>
                <a:cubicBezTo>
                  <a:pt x="18142" y="2819"/>
                  <a:pt x="17710" y="2838"/>
                  <a:pt x="17593" y="2906"/>
                </a:cubicBezTo>
                <a:lnTo>
                  <a:pt x="17486" y="2969"/>
                </a:lnTo>
                <a:lnTo>
                  <a:pt x="17668" y="2969"/>
                </a:lnTo>
                <a:cubicBezTo>
                  <a:pt x="17856" y="2969"/>
                  <a:pt x="17942" y="3011"/>
                  <a:pt x="17845" y="3056"/>
                </a:cubicBezTo>
                <a:cubicBezTo>
                  <a:pt x="17815" y="3070"/>
                  <a:pt x="17754" y="3084"/>
                  <a:pt x="17710" y="3086"/>
                </a:cubicBezTo>
                <a:cubicBezTo>
                  <a:pt x="17666" y="3089"/>
                  <a:pt x="17604" y="3118"/>
                  <a:pt x="17572" y="3150"/>
                </a:cubicBezTo>
                <a:cubicBezTo>
                  <a:pt x="17524" y="3199"/>
                  <a:pt x="17497" y="3203"/>
                  <a:pt x="17420" y="3172"/>
                </a:cubicBezTo>
                <a:cubicBezTo>
                  <a:pt x="17291" y="3121"/>
                  <a:pt x="17186" y="3125"/>
                  <a:pt x="17186" y="3183"/>
                </a:cubicBezTo>
                <a:cubicBezTo>
                  <a:pt x="17186" y="3256"/>
                  <a:pt x="17118" y="3272"/>
                  <a:pt x="16979" y="3233"/>
                </a:cubicBezTo>
                <a:cubicBezTo>
                  <a:pt x="16855" y="3197"/>
                  <a:pt x="16854" y="3195"/>
                  <a:pt x="16941" y="3147"/>
                </a:cubicBezTo>
                <a:cubicBezTo>
                  <a:pt x="16990" y="3121"/>
                  <a:pt x="17030" y="3083"/>
                  <a:pt x="17030" y="3065"/>
                </a:cubicBezTo>
                <a:cubicBezTo>
                  <a:pt x="17030" y="3047"/>
                  <a:pt x="17060" y="3020"/>
                  <a:pt x="17096" y="3003"/>
                </a:cubicBezTo>
                <a:cubicBezTo>
                  <a:pt x="17132" y="2986"/>
                  <a:pt x="17147" y="2962"/>
                  <a:pt x="17129" y="2949"/>
                </a:cubicBezTo>
                <a:cubicBezTo>
                  <a:pt x="17112" y="2936"/>
                  <a:pt x="17121" y="2904"/>
                  <a:pt x="17150" y="2878"/>
                </a:cubicBezTo>
                <a:cubicBezTo>
                  <a:pt x="17219" y="2817"/>
                  <a:pt x="17133" y="2774"/>
                  <a:pt x="16983" y="2795"/>
                </a:cubicBezTo>
                <a:cubicBezTo>
                  <a:pt x="16910" y="2806"/>
                  <a:pt x="16839" y="2785"/>
                  <a:pt x="16764" y="2732"/>
                </a:cubicBezTo>
                <a:cubicBezTo>
                  <a:pt x="16621" y="2631"/>
                  <a:pt x="16623" y="2603"/>
                  <a:pt x="16784" y="2488"/>
                </a:cubicBezTo>
                <a:cubicBezTo>
                  <a:pt x="16885" y="2415"/>
                  <a:pt x="16905" y="2383"/>
                  <a:pt x="16867" y="2349"/>
                </a:cubicBezTo>
                <a:cubicBezTo>
                  <a:pt x="16835" y="2320"/>
                  <a:pt x="16834" y="2290"/>
                  <a:pt x="16862" y="2263"/>
                </a:cubicBezTo>
                <a:cubicBezTo>
                  <a:pt x="16916" y="2209"/>
                  <a:pt x="16832" y="2088"/>
                  <a:pt x="16740" y="2088"/>
                </a:cubicBezTo>
                <a:cubicBezTo>
                  <a:pt x="16704" y="2088"/>
                  <a:pt x="16657" y="2107"/>
                  <a:pt x="16637" y="2130"/>
                </a:cubicBezTo>
                <a:cubicBezTo>
                  <a:pt x="16610" y="2161"/>
                  <a:pt x="16562" y="2151"/>
                  <a:pt x="16438" y="2088"/>
                </a:cubicBezTo>
                <a:cubicBezTo>
                  <a:pt x="16348" y="2042"/>
                  <a:pt x="16237" y="2005"/>
                  <a:pt x="16191" y="2005"/>
                </a:cubicBezTo>
                <a:cubicBezTo>
                  <a:pt x="16146" y="2005"/>
                  <a:pt x="16058" y="1975"/>
                  <a:pt x="15995" y="1939"/>
                </a:cubicBezTo>
                <a:cubicBezTo>
                  <a:pt x="15917" y="1893"/>
                  <a:pt x="15864" y="1882"/>
                  <a:pt x="15828" y="1904"/>
                </a:cubicBezTo>
                <a:cubicBezTo>
                  <a:pt x="15772" y="1939"/>
                  <a:pt x="15316" y="1891"/>
                  <a:pt x="15169" y="1835"/>
                </a:cubicBezTo>
                <a:cubicBezTo>
                  <a:pt x="15126" y="1818"/>
                  <a:pt x="15064" y="1806"/>
                  <a:pt x="15031" y="1806"/>
                </a:cubicBezTo>
                <a:cubicBezTo>
                  <a:pt x="14998" y="1806"/>
                  <a:pt x="14935" y="1776"/>
                  <a:pt x="14890" y="1739"/>
                </a:cubicBezTo>
                <a:cubicBezTo>
                  <a:pt x="14846" y="1703"/>
                  <a:pt x="14826" y="1673"/>
                  <a:pt x="14846" y="1673"/>
                </a:cubicBezTo>
                <a:cubicBezTo>
                  <a:pt x="14866" y="1673"/>
                  <a:pt x="14844" y="1642"/>
                  <a:pt x="14797" y="1603"/>
                </a:cubicBezTo>
                <a:cubicBezTo>
                  <a:pt x="14726" y="1544"/>
                  <a:pt x="14678" y="1536"/>
                  <a:pt x="14502" y="1551"/>
                </a:cubicBezTo>
                <a:cubicBezTo>
                  <a:pt x="14382" y="1562"/>
                  <a:pt x="14279" y="1555"/>
                  <a:pt x="14263" y="1537"/>
                </a:cubicBezTo>
                <a:cubicBezTo>
                  <a:pt x="14228" y="1493"/>
                  <a:pt x="14370" y="1333"/>
                  <a:pt x="14422" y="1357"/>
                </a:cubicBezTo>
                <a:cubicBezTo>
                  <a:pt x="14444" y="1367"/>
                  <a:pt x="14483" y="1347"/>
                  <a:pt x="14509" y="1311"/>
                </a:cubicBezTo>
                <a:cubicBezTo>
                  <a:pt x="14545" y="1261"/>
                  <a:pt x="14537" y="1242"/>
                  <a:pt x="14476" y="1222"/>
                </a:cubicBezTo>
                <a:cubicBezTo>
                  <a:pt x="14358" y="1183"/>
                  <a:pt x="14152" y="1167"/>
                  <a:pt x="14159" y="1197"/>
                </a:cubicBezTo>
                <a:cubicBezTo>
                  <a:pt x="14162" y="1212"/>
                  <a:pt x="14160" y="1239"/>
                  <a:pt x="14155" y="1257"/>
                </a:cubicBezTo>
                <a:cubicBezTo>
                  <a:pt x="14149" y="1276"/>
                  <a:pt x="14141" y="1313"/>
                  <a:pt x="14138" y="1340"/>
                </a:cubicBezTo>
                <a:cubicBezTo>
                  <a:pt x="14134" y="1369"/>
                  <a:pt x="14095" y="1387"/>
                  <a:pt x="14043" y="1383"/>
                </a:cubicBezTo>
                <a:cubicBezTo>
                  <a:pt x="13994" y="1379"/>
                  <a:pt x="13924" y="1385"/>
                  <a:pt x="13887" y="1396"/>
                </a:cubicBezTo>
                <a:cubicBezTo>
                  <a:pt x="13735" y="1444"/>
                  <a:pt x="13510" y="1436"/>
                  <a:pt x="13427" y="1381"/>
                </a:cubicBezTo>
                <a:cubicBezTo>
                  <a:pt x="13381" y="1350"/>
                  <a:pt x="13337" y="1331"/>
                  <a:pt x="13330" y="1340"/>
                </a:cubicBezTo>
                <a:cubicBezTo>
                  <a:pt x="13323" y="1350"/>
                  <a:pt x="13262" y="1316"/>
                  <a:pt x="13195" y="1266"/>
                </a:cubicBezTo>
                <a:cubicBezTo>
                  <a:pt x="13127" y="1215"/>
                  <a:pt x="13089" y="1174"/>
                  <a:pt x="13110" y="1174"/>
                </a:cubicBezTo>
                <a:cubicBezTo>
                  <a:pt x="13130" y="1174"/>
                  <a:pt x="13107" y="1153"/>
                  <a:pt x="13060" y="1127"/>
                </a:cubicBezTo>
                <a:cubicBezTo>
                  <a:pt x="13012" y="1102"/>
                  <a:pt x="12989" y="1069"/>
                  <a:pt x="13007" y="1056"/>
                </a:cubicBezTo>
                <a:cubicBezTo>
                  <a:pt x="13051" y="1023"/>
                  <a:pt x="12957" y="942"/>
                  <a:pt x="12874" y="942"/>
                </a:cubicBezTo>
                <a:cubicBezTo>
                  <a:pt x="12838" y="942"/>
                  <a:pt x="12758" y="972"/>
                  <a:pt x="12696" y="1008"/>
                </a:cubicBezTo>
                <a:cubicBezTo>
                  <a:pt x="12550" y="1093"/>
                  <a:pt x="12278" y="1096"/>
                  <a:pt x="12178" y="1013"/>
                </a:cubicBezTo>
                <a:cubicBezTo>
                  <a:pt x="12093" y="943"/>
                  <a:pt x="12120" y="908"/>
                  <a:pt x="12261" y="908"/>
                </a:cubicBezTo>
                <a:cubicBezTo>
                  <a:pt x="12316" y="908"/>
                  <a:pt x="12383" y="888"/>
                  <a:pt x="12410" y="864"/>
                </a:cubicBezTo>
                <a:cubicBezTo>
                  <a:pt x="12449" y="829"/>
                  <a:pt x="12435" y="811"/>
                  <a:pt x="12349" y="782"/>
                </a:cubicBezTo>
                <a:cubicBezTo>
                  <a:pt x="12288" y="761"/>
                  <a:pt x="12238" y="723"/>
                  <a:pt x="12238" y="699"/>
                </a:cubicBezTo>
                <a:cubicBezTo>
                  <a:pt x="12238" y="674"/>
                  <a:pt x="12193" y="623"/>
                  <a:pt x="12137" y="585"/>
                </a:cubicBezTo>
                <a:cubicBezTo>
                  <a:pt x="12057" y="530"/>
                  <a:pt x="12006" y="521"/>
                  <a:pt x="11881" y="541"/>
                </a:cubicBezTo>
                <a:cubicBezTo>
                  <a:pt x="11631" y="580"/>
                  <a:pt x="11431" y="653"/>
                  <a:pt x="11455" y="699"/>
                </a:cubicBezTo>
                <a:cubicBezTo>
                  <a:pt x="11466" y="721"/>
                  <a:pt x="11451" y="752"/>
                  <a:pt x="11421" y="766"/>
                </a:cubicBezTo>
                <a:cubicBezTo>
                  <a:pt x="11391" y="780"/>
                  <a:pt x="11341" y="836"/>
                  <a:pt x="11310" y="889"/>
                </a:cubicBezTo>
                <a:lnTo>
                  <a:pt x="11253" y="984"/>
                </a:lnTo>
                <a:lnTo>
                  <a:pt x="11129" y="895"/>
                </a:lnTo>
                <a:cubicBezTo>
                  <a:pt x="11019" y="817"/>
                  <a:pt x="10997" y="812"/>
                  <a:pt x="10948" y="856"/>
                </a:cubicBezTo>
                <a:cubicBezTo>
                  <a:pt x="10887" y="911"/>
                  <a:pt x="10782" y="887"/>
                  <a:pt x="10619" y="781"/>
                </a:cubicBezTo>
                <a:cubicBezTo>
                  <a:pt x="10574" y="751"/>
                  <a:pt x="10474" y="711"/>
                  <a:pt x="10396" y="691"/>
                </a:cubicBezTo>
                <a:cubicBezTo>
                  <a:pt x="10317" y="672"/>
                  <a:pt x="10259" y="636"/>
                  <a:pt x="10266" y="611"/>
                </a:cubicBezTo>
                <a:cubicBezTo>
                  <a:pt x="10273" y="587"/>
                  <a:pt x="10247" y="541"/>
                  <a:pt x="10206" y="508"/>
                </a:cubicBezTo>
                <a:cubicBezTo>
                  <a:pt x="10148" y="459"/>
                  <a:pt x="10111" y="453"/>
                  <a:pt x="10018" y="479"/>
                </a:cubicBezTo>
                <a:cubicBezTo>
                  <a:pt x="9955" y="497"/>
                  <a:pt x="9861" y="510"/>
                  <a:pt x="9811" y="506"/>
                </a:cubicBezTo>
                <a:cubicBezTo>
                  <a:pt x="9760" y="503"/>
                  <a:pt x="9662" y="517"/>
                  <a:pt x="9593" y="538"/>
                </a:cubicBezTo>
                <a:cubicBezTo>
                  <a:pt x="9424" y="589"/>
                  <a:pt x="9395" y="587"/>
                  <a:pt x="9341" y="512"/>
                </a:cubicBezTo>
                <a:cubicBezTo>
                  <a:pt x="9305" y="461"/>
                  <a:pt x="9311" y="440"/>
                  <a:pt x="9368" y="416"/>
                </a:cubicBezTo>
                <a:cubicBezTo>
                  <a:pt x="9429" y="390"/>
                  <a:pt x="9423" y="383"/>
                  <a:pt x="9329" y="365"/>
                </a:cubicBezTo>
                <a:cubicBezTo>
                  <a:pt x="9230" y="347"/>
                  <a:pt x="9051" y="201"/>
                  <a:pt x="9082" y="164"/>
                </a:cubicBezTo>
                <a:cubicBezTo>
                  <a:pt x="9089" y="156"/>
                  <a:pt x="9047" y="112"/>
                  <a:pt x="8989" y="65"/>
                </a:cubicBezTo>
                <a:cubicBezTo>
                  <a:pt x="8914" y="6"/>
                  <a:pt x="8861" y="-12"/>
                  <a:pt x="8810" y="7"/>
                </a:cubicBezTo>
                <a:close/>
                <a:moveTo>
                  <a:pt x="12977" y="597"/>
                </a:moveTo>
                <a:cubicBezTo>
                  <a:pt x="12956" y="595"/>
                  <a:pt x="12946" y="606"/>
                  <a:pt x="12934" y="628"/>
                </a:cubicBezTo>
                <a:cubicBezTo>
                  <a:pt x="12914" y="667"/>
                  <a:pt x="12867" y="675"/>
                  <a:pt x="12739" y="659"/>
                </a:cubicBezTo>
                <a:lnTo>
                  <a:pt x="12572" y="638"/>
                </a:lnTo>
                <a:lnTo>
                  <a:pt x="12683" y="705"/>
                </a:lnTo>
                <a:cubicBezTo>
                  <a:pt x="12745" y="742"/>
                  <a:pt x="12825" y="794"/>
                  <a:pt x="12862" y="821"/>
                </a:cubicBezTo>
                <a:cubicBezTo>
                  <a:pt x="12950" y="885"/>
                  <a:pt x="12974" y="885"/>
                  <a:pt x="13044" y="822"/>
                </a:cubicBezTo>
                <a:cubicBezTo>
                  <a:pt x="13088" y="783"/>
                  <a:pt x="13147" y="775"/>
                  <a:pt x="13267" y="789"/>
                </a:cubicBezTo>
                <a:cubicBezTo>
                  <a:pt x="13390" y="804"/>
                  <a:pt x="13439" y="796"/>
                  <a:pt x="13458" y="759"/>
                </a:cubicBezTo>
                <a:cubicBezTo>
                  <a:pt x="13477" y="721"/>
                  <a:pt x="13450" y="709"/>
                  <a:pt x="13347" y="709"/>
                </a:cubicBezTo>
                <a:cubicBezTo>
                  <a:pt x="13271" y="709"/>
                  <a:pt x="13153" y="679"/>
                  <a:pt x="13085" y="643"/>
                </a:cubicBezTo>
                <a:cubicBezTo>
                  <a:pt x="13031" y="614"/>
                  <a:pt x="12999" y="599"/>
                  <a:pt x="12977" y="597"/>
                </a:cubicBezTo>
                <a:close/>
              </a:path>
            </a:pathLst>
          </a:custGeom>
          <a:ln w="12700">
            <a:miter lim="400000"/>
          </a:ln>
        </p:spPr>
      </p:pic>
      <p:pic>
        <p:nvPicPr>
          <p:cNvPr id="9" name="bf_all_00008.png"/>
          <p:cNvPicPr>
            <a:picLocks noChangeAspect="1"/>
          </p:cNvPicPr>
          <p:nvPr/>
        </p:nvPicPr>
        <p:blipFill>
          <a:blip r:embed="rId4">
            <a:extLst/>
          </a:blip>
          <a:srcRect l="3037" t="714" r="2270" b="977"/>
          <a:stretch>
            <a:fillRect/>
          </a:stretch>
        </p:blipFill>
        <p:spPr>
          <a:xfrm>
            <a:off x="3710488" y="3209575"/>
            <a:ext cx="6133197" cy="8240214"/>
          </a:xfrm>
          <a:custGeom>
            <a:avLst/>
            <a:gdLst/>
            <a:ahLst/>
            <a:cxnLst>
              <a:cxn ang="0">
                <a:pos x="wd2" y="hd2"/>
              </a:cxn>
              <a:cxn ang="5400000">
                <a:pos x="wd2" y="hd2"/>
              </a:cxn>
              <a:cxn ang="10800000">
                <a:pos x="wd2" y="hd2"/>
              </a:cxn>
              <a:cxn ang="16200000">
                <a:pos x="wd2" y="hd2"/>
              </a:cxn>
            </a:cxnLst>
            <a:rect l="0" t="0" r="r" b="b"/>
            <a:pathLst>
              <a:path w="21553" h="21577" extrusionOk="0">
                <a:moveTo>
                  <a:pt x="8879" y="2"/>
                </a:moveTo>
                <a:cubicBezTo>
                  <a:pt x="8841" y="-3"/>
                  <a:pt x="8792" y="0"/>
                  <a:pt x="8720" y="10"/>
                </a:cubicBezTo>
                <a:cubicBezTo>
                  <a:pt x="8620" y="24"/>
                  <a:pt x="8499" y="27"/>
                  <a:pt x="8450" y="18"/>
                </a:cubicBezTo>
                <a:cubicBezTo>
                  <a:pt x="8382" y="4"/>
                  <a:pt x="8365" y="15"/>
                  <a:pt x="8377" y="63"/>
                </a:cubicBezTo>
                <a:cubicBezTo>
                  <a:pt x="8388" y="114"/>
                  <a:pt x="8362" y="126"/>
                  <a:pt x="8234" y="129"/>
                </a:cubicBezTo>
                <a:cubicBezTo>
                  <a:pt x="8002" y="133"/>
                  <a:pt x="7966" y="139"/>
                  <a:pt x="7966" y="176"/>
                </a:cubicBezTo>
                <a:cubicBezTo>
                  <a:pt x="7966" y="194"/>
                  <a:pt x="8004" y="209"/>
                  <a:pt x="8049" y="209"/>
                </a:cubicBezTo>
                <a:cubicBezTo>
                  <a:pt x="8187" y="209"/>
                  <a:pt x="8192" y="246"/>
                  <a:pt x="8071" y="354"/>
                </a:cubicBezTo>
                <a:cubicBezTo>
                  <a:pt x="7922" y="487"/>
                  <a:pt x="7830" y="513"/>
                  <a:pt x="7731" y="448"/>
                </a:cubicBezTo>
                <a:cubicBezTo>
                  <a:pt x="7621" y="376"/>
                  <a:pt x="7476" y="365"/>
                  <a:pt x="7390" y="422"/>
                </a:cubicBezTo>
                <a:cubicBezTo>
                  <a:pt x="7351" y="448"/>
                  <a:pt x="7264" y="480"/>
                  <a:pt x="7197" y="492"/>
                </a:cubicBezTo>
                <a:cubicBezTo>
                  <a:pt x="7129" y="505"/>
                  <a:pt x="7074" y="536"/>
                  <a:pt x="7074" y="562"/>
                </a:cubicBezTo>
                <a:cubicBezTo>
                  <a:pt x="7074" y="595"/>
                  <a:pt x="7106" y="604"/>
                  <a:pt x="7177" y="590"/>
                </a:cubicBezTo>
                <a:cubicBezTo>
                  <a:pt x="7243" y="578"/>
                  <a:pt x="7317" y="593"/>
                  <a:pt x="7385" y="634"/>
                </a:cubicBezTo>
                <a:lnTo>
                  <a:pt x="7491" y="697"/>
                </a:lnTo>
                <a:lnTo>
                  <a:pt x="7349" y="775"/>
                </a:lnTo>
                <a:cubicBezTo>
                  <a:pt x="7271" y="818"/>
                  <a:pt x="7208" y="868"/>
                  <a:pt x="7208" y="885"/>
                </a:cubicBezTo>
                <a:cubicBezTo>
                  <a:pt x="7208" y="903"/>
                  <a:pt x="7125" y="975"/>
                  <a:pt x="7022" y="1045"/>
                </a:cubicBezTo>
                <a:cubicBezTo>
                  <a:pt x="6896" y="1132"/>
                  <a:pt x="6795" y="1173"/>
                  <a:pt x="6707" y="1173"/>
                </a:cubicBezTo>
                <a:cubicBezTo>
                  <a:pt x="6628" y="1173"/>
                  <a:pt x="6589" y="1187"/>
                  <a:pt x="6607" y="1208"/>
                </a:cubicBezTo>
                <a:cubicBezTo>
                  <a:pt x="6623" y="1228"/>
                  <a:pt x="6624" y="1264"/>
                  <a:pt x="6611" y="1291"/>
                </a:cubicBezTo>
                <a:cubicBezTo>
                  <a:pt x="6591" y="1328"/>
                  <a:pt x="6561" y="1331"/>
                  <a:pt x="6466" y="1304"/>
                </a:cubicBezTo>
                <a:cubicBezTo>
                  <a:pt x="6372" y="1277"/>
                  <a:pt x="6330" y="1282"/>
                  <a:pt x="6277" y="1321"/>
                </a:cubicBezTo>
                <a:cubicBezTo>
                  <a:pt x="6205" y="1374"/>
                  <a:pt x="6193" y="1366"/>
                  <a:pt x="6434" y="1424"/>
                </a:cubicBezTo>
                <a:cubicBezTo>
                  <a:pt x="6496" y="1439"/>
                  <a:pt x="6488" y="1457"/>
                  <a:pt x="6378" y="1544"/>
                </a:cubicBezTo>
                <a:cubicBezTo>
                  <a:pt x="6295" y="1610"/>
                  <a:pt x="6280" y="1633"/>
                  <a:pt x="6337" y="1608"/>
                </a:cubicBezTo>
                <a:cubicBezTo>
                  <a:pt x="6405" y="1578"/>
                  <a:pt x="6459" y="1577"/>
                  <a:pt x="6556" y="1604"/>
                </a:cubicBezTo>
                <a:cubicBezTo>
                  <a:pt x="6709" y="1648"/>
                  <a:pt x="6687" y="1672"/>
                  <a:pt x="6390" y="1784"/>
                </a:cubicBezTo>
                <a:cubicBezTo>
                  <a:pt x="6273" y="1829"/>
                  <a:pt x="6182" y="1878"/>
                  <a:pt x="6190" y="1893"/>
                </a:cubicBezTo>
                <a:cubicBezTo>
                  <a:pt x="6197" y="1909"/>
                  <a:pt x="6147" y="1926"/>
                  <a:pt x="6079" y="1932"/>
                </a:cubicBezTo>
                <a:cubicBezTo>
                  <a:pt x="6012" y="1938"/>
                  <a:pt x="5969" y="1957"/>
                  <a:pt x="5985" y="1975"/>
                </a:cubicBezTo>
                <a:cubicBezTo>
                  <a:pt x="6018" y="2016"/>
                  <a:pt x="5872" y="2143"/>
                  <a:pt x="5819" y="2119"/>
                </a:cubicBezTo>
                <a:cubicBezTo>
                  <a:pt x="5798" y="2109"/>
                  <a:pt x="5745" y="2115"/>
                  <a:pt x="5703" y="2132"/>
                </a:cubicBezTo>
                <a:cubicBezTo>
                  <a:pt x="5640" y="2159"/>
                  <a:pt x="5658" y="2169"/>
                  <a:pt x="5803" y="2188"/>
                </a:cubicBezTo>
                <a:cubicBezTo>
                  <a:pt x="5988" y="2213"/>
                  <a:pt x="6196" y="2325"/>
                  <a:pt x="6153" y="2377"/>
                </a:cubicBezTo>
                <a:cubicBezTo>
                  <a:pt x="6140" y="2393"/>
                  <a:pt x="6162" y="2443"/>
                  <a:pt x="6202" y="2489"/>
                </a:cubicBezTo>
                <a:cubicBezTo>
                  <a:pt x="6276" y="2572"/>
                  <a:pt x="6262" y="2636"/>
                  <a:pt x="6171" y="2636"/>
                </a:cubicBezTo>
                <a:cubicBezTo>
                  <a:pt x="6144" y="2636"/>
                  <a:pt x="6084" y="2661"/>
                  <a:pt x="6038" y="2692"/>
                </a:cubicBezTo>
                <a:cubicBezTo>
                  <a:pt x="5959" y="2746"/>
                  <a:pt x="5953" y="2745"/>
                  <a:pt x="5929" y="2676"/>
                </a:cubicBezTo>
                <a:cubicBezTo>
                  <a:pt x="5914" y="2632"/>
                  <a:pt x="5869" y="2603"/>
                  <a:pt x="5817" y="2603"/>
                </a:cubicBezTo>
                <a:cubicBezTo>
                  <a:pt x="5770" y="2603"/>
                  <a:pt x="5666" y="2578"/>
                  <a:pt x="5587" y="2546"/>
                </a:cubicBezTo>
                <a:cubicBezTo>
                  <a:pt x="5509" y="2514"/>
                  <a:pt x="5405" y="2488"/>
                  <a:pt x="5356" y="2488"/>
                </a:cubicBezTo>
                <a:cubicBezTo>
                  <a:pt x="5290" y="2487"/>
                  <a:pt x="5268" y="2467"/>
                  <a:pt x="5276" y="2413"/>
                </a:cubicBezTo>
                <a:cubicBezTo>
                  <a:pt x="5285" y="2349"/>
                  <a:pt x="5274" y="2343"/>
                  <a:pt x="5187" y="2367"/>
                </a:cubicBezTo>
                <a:cubicBezTo>
                  <a:pt x="5132" y="2383"/>
                  <a:pt x="4999" y="2391"/>
                  <a:pt x="4893" y="2384"/>
                </a:cubicBezTo>
                <a:cubicBezTo>
                  <a:pt x="4736" y="2374"/>
                  <a:pt x="4708" y="2380"/>
                  <a:pt x="4747" y="2416"/>
                </a:cubicBezTo>
                <a:cubicBezTo>
                  <a:pt x="4774" y="2440"/>
                  <a:pt x="4784" y="2469"/>
                  <a:pt x="4768" y="2480"/>
                </a:cubicBezTo>
                <a:cubicBezTo>
                  <a:pt x="4753" y="2492"/>
                  <a:pt x="4760" y="2521"/>
                  <a:pt x="4785" y="2544"/>
                </a:cubicBezTo>
                <a:cubicBezTo>
                  <a:pt x="4834" y="2590"/>
                  <a:pt x="4835" y="2698"/>
                  <a:pt x="4785" y="2758"/>
                </a:cubicBezTo>
                <a:cubicBezTo>
                  <a:pt x="4767" y="2780"/>
                  <a:pt x="4795" y="2804"/>
                  <a:pt x="4853" y="2816"/>
                </a:cubicBezTo>
                <a:lnTo>
                  <a:pt x="4954" y="2836"/>
                </a:lnTo>
                <a:lnTo>
                  <a:pt x="4842" y="2900"/>
                </a:lnTo>
                <a:cubicBezTo>
                  <a:pt x="4741" y="2959"/>
                  <a:pt x="4738" y="2967"/>
                  <a:pt x="4812" y="2988"/>
                </a:cubicBezTo>
                <a:cubicBezTo>
                  <a:pt x="4856" y="3000"/>
                  <a:pt x="4916" y="2994"/>
                  <a:pt x="4943" y="2974"/>
                </a:cubicBezTo>
                <a:cubicBezTo>
                  <a:pt x="4979" y="2947"/>
                  <a:pt x="5007" y="2947"/>
                  <a:pt x="5052" y="2974"/>
                </a:cubicBezTo>
                <a:cubicBezTo>
                  <a:pt x="5102" y="3005"/>
                  <a:pt x="5100" y="3023"/>
                  <a:pt x="5038" y="3074"/>
                </a:cubicBezTo>
                <a:cubicBezTo>
                  <a:pt x="4996" y="3108"/>
                  <a:pt x="4975" y="3135"/>
                  <a:pt x="4992" y="3135"/>
                </a:cubicBezTo>
                <a:cubicBezTo>
                  <a:pt x="5068" y="3135"/>
                  <a:pt x="5093" y="3143"/>
                  <a:pt x="5166" y="3192"/>
                </a:cubicBezTo>
                <a:cubicBezTo>
                  <a:pt x="5268" y="3261"/>
                  <a:pt x="5192" y="3335"/>
                  <a:pt x="5018" y="3335"/>
                </a:cubicBezTo>
                <a:cubicBezTo>
                  <a:pt x="4949" y="3335"/>
                  <a:pt x="4880" y="3350"/>
                  <a:pt x="4865" y="3368"/>
                </a:cubicBezTo>
                <a:cubicBezTo>
                  <a:pt x="4849" y="3386"/>
                  <a:pt x="4867" y="3401"/>
                  <a:pt x="4904" y="3401"/>
                </a:cubicBezTo>
                <a:cubicBezTo>
                  <a:pt x="5020" y="3401"/>
                  <a:pt x="5033" y="3470"/>
                  <a:pt x="4932" y="3551"/>
                </a:cubicBezTo>
                <a:lnTo>
                  <a:pt x="4834" y="3629"/>
                </a:lnTo>
                <a:lnTo>
                  <a:pt x="4946" y="3683"/>
                </a:lnTo>
                <a:cubicBezTo>
                  <a:pt x="5074" y="3745"/>
                  <a:pt x="5075" y="3813"/>
                  <a:pt x="4951" y="3880"/>
                </a:cubicBezTo>
                <a:cubicBezTo>
                  <a:pt x="4866" y="3927"/>
                  <a:pt x="4866" y="3929"/>
                  <a:pt x="4958" y="4005"/>
                </a:cubicBezTo>
                <a:cubicBezTo>
                  <a:pt x="5022" y="4058"/>
                  <a:pt x="5046" y="4117"/>
                  <a:pt x="5036" y="4192"/>
                </a:cubicBezTo>
                <a:cubicBezTo>
                  <a:pt x="5023" y="4292"/>
                  <a:pt x="5029" y="4298"/>
                  <a:pt x="5110" y="4266"/>
                </a:cubicBezTo>
                <a:cubicBezTo>
                  <a:pt x="5207" y="4227"/>
                  <a:pt x="5320" y="4256"/>
                  <a:pt x="5421" y="4347"/>
                </a:cubicBezTo>
                <a:cubicBezTo>
                  <a:pt x="5471" y="4392"/>
                  <a:pt x="5459" y="4405"/>
                  <a:pt x="5333" y="4437"/>
                </a:cubicBezTo>
                <a:lnTo>
                  <a:pt x="5187" y="4475"/>
                </a:lnTo>
                <a:lnTo>
                  <a:pt x="5304" y="4521"/>
                </a:lnTo>
                <a:cubicBezTo>
                  <a:pt x="5410" y="4563"/>
                  <a:pt x="5441" y="4601"/>
                  <a:pt x="5428" y="4671"/>
                </a:cubicBezTo>
                <a:cubicBezTo>
                  <a:pt x="5426" y="4684"/>
                  <a:pt x="5473" y="4691"/>
                  <a:pt x="5533" y="4688"/>
                </a:cubicBezTo>
                <a:cubicBezTo>
                  <a:pt x="5730" y="4677"/>
                  <a:pt x="5675" y="4760"/>
                  <a:pt x="5450" y="4812"/>
                </a:cubicBezTo>
                <a:cubicBezTo>
                  <a:pt x="5385" y="4828"/>
                  <a:pt x="5379" y="4842"/>
                  <a:pt x="5420" y="4879"/>
                </a:cubicBezTo>
                <a:cubicBezTo>
                  <a:pt x="5457" y="4912"/>
                  <a:pt x="5458" y="4931"/>
                  <a:pt x="5423" y="4948"/>
                </a:cubicBezTo>
                <a:cubicBezTo>
                  <a:pt x="5388" y="4964"/>
                  <a:pt x="5388" y="4983"/>
                  <a:pt x="5421" y="5013"/>
                </a:cubicBezTo>
                <a:cubicBezTo>
                  <a:pt x="5455" y="5044"/>
                  <a:pt x="5449" y="5067"/>
                  <a:pt x="5400" y="5097"/>
                </a:cubicBezTo>
                <a:cubicBezTo>
                  <a:pt x="5354" y="5126"/>
                  <a:pt x="5346" y="5152"/>
                  <a:pt x="5376" y="5179"/>
                </a:cubicBezTo>
                <a:cubicBezTo>
                  <a:pt x="5432" y="5229"/>
                  <a:pt x="5179" y="5378"/>
                  <a:pt x="5100" y="5341"/>
                </a:cubicBezTo>
                <a:cubicBezTo>
                  <a:pt x="5020" y="5305"/>
                  <a:pt x="4837" y="5296"/>
                  <a:pt x="4866" y="5331"/>
                </a:cubicBezTo>
                <a:cubicBezTo>
                  <a:pt x="4918" y="5394"/>
                  <a:pt x="4796" y="5496"/>
                  <a:pt x="4668" y="5496"/>
                </a:cubicBezTo>
                <a:cubicBezTo>
                  <a:pt x="4542" y="5496"/>
                  <a:pt x="4416" y="5566"/>
                  <a:pt x="4470" y="5606"/>
                </a:cubicBezTo>
                <a:cubicBezTo>
                  <a:pt x="4485" y="5618"/>
                  <a:pt x="4476" y="5648"/>
                  <a:pt x="4449" y="5672"/>
                </a:cubicBezTo>
                <a:cubicBezTo>
                  <a:pt x="4398" y="5717"/>
                  <a:pt x="4392" y="5867"/>
                  <a:pt x="4442" y="5844"/>
                </a:cubicBezTo>
                <a:cubicBezTo>
                  <a:pt x="4489" y="5823"/>
                  <a:pt x="4668" y="5931"/>
                  <a:pt x="4640" y="5964"/>
                </a:cubicBezTo>
                <a:cubicBezTo>
                  <a:pt x="4626" y="5981"/>
                  <a:pt x="4656" y="5995"/>
                  <a:pt x="4707" y="5995"/>
                </a:cubicBezTo>
                <a:cubicBezTo>
                  <a:pt x="4837" y="5995"/>
                  <a:pt x="4864" y="6073"/>
                  <a:pt x="4771" y="6179"/>
                </a:cubicBezTo>
                <a:cubicBezTo>
                  <a:pt x="4707" y="6252"/>
                  <a:pt x="4667" y="6265"/>
                  <a:pt x="4555" y="6253"/>
                </a:cubicBezTo>
                <a:cubicBezTo>
                  <a:pt x="4415" y="6237"/>
                  <a:pt x="4149" y="6298"/>
                  <a:pt x="4198" y="6335"/>
                </a:cubicBezTo>
                <a:cubicBezTo>
                  <a:pt x="4213" y="6346"/>
                  <a:pt x="4182" y="6373"/>
                  <a:pt x="4130" y="6394"/>
                </a:cubicBezTo>
                <a:cubicBezTo>
                  <a:pt x="4052" y="6425"/>
                  <a:pt x="4043" y="6442"/>
                  <a:pt x="4086" y="6480"/>
                </a:cubicBezTo>
                <a:cubicBezTo>
                  <a:pt x="4126" y="6516"/>
                  <a:pt x="4156" y="6519"/>
                  <a:pt x="4199" y="6492"/>
                </a:cubicBezTo>
                <a:cubicBezTo>
                  <a:pt x="4261" y="6454"/>
                  <a:pt x="4351" y="6476"/>
                  <a:pt x="4351" y="6529"/>
                </a:cubicBezTo>
                <a:cubicBezTo>
                  <a:pt x="4351" y="6591"/>
                  <a:pt x="4171" y="6693"/>
                  <a:pt x="4061" y="6693"/>
                </a:cubicBezTo>
                <a:cubicBezTo>
                  <a:pt x="4000" y="6693"/>
                  <a:pt x="3950" y="6708"/>
                  <a:pt x="3950" y="6727"/>
                </a:cubicBezTo>
                <a:cubicBezTo>
                  <a:pt x="3950" y="6745"/>
                  <a:pt x="3978" y="6760"/>
                  <a:pt x="4014" y="6760"/>
                </a:cubicBezTo>
                <a:cubicBezTo>
                  <a:pt x="4103" y="6760"/>
                  <a:pt x="4141" y="6815"/>
                  <a:pt x="4093" y="6878"/>
                </a:cubicBezTo>
                <a:cubicBezTo>
                  <a:pt x="4066" y="6914"/>
                  <a:pt x="3977" y="6935"/>
                  <a:pt x="3817" y="6942"/>
                </a:cubicBezTo>
                <a:cubicBezTo>
                  <a:pt x="3655" y="6948"/>
                  <a:pt x="3568" y="6968"/>
                  <a:pt x="3540" y="7005"/>
                </a:cubicBezTo>
                <a:cubicBezTo>
                  <a:pt x="3517" y="7035"/>
                  <a:pt x="3469" y="7059"/>
                  <a:pt x="3434" y="7059"/>
                </a:cubicBezTo>
                <a:cubicBezTo>
                  <a:pt x="3338" y="7059"/>
                  <a:pt x="3356" y="7151"/>
                  <a:pt x="3459" y="7192"/>
                </a:cubicBezTo>
                <a:cubicBezTo>
                  <a:pt x="3578" y="7240"/>
                  <a:pt x="3571" y="7285"/>
                  <a:pt x="3438" y="7330"/>
                </a:cubicBezTo>
                <a:cubicBezTo>
                  <a:pt x="3312" y="7373"/>
                  <a:pt x="3329" y="7425"/>
                  <a:pt x="3469" y="7425"/>
                </a:cubicBezTo>
                <a:cubicBezTo>
                  <a:pt x="3520" y="7425"/>
                  <a:pt x="3600" y="7450"/>
                  <a:pt x="3646" y="7481"/>
                </a:cubicBezTo>
                <a:cubicBezTo>
                  <a:pt x="3723" y="7533"/>
                  <a:pt x="3734" y="7534"/>
                  <a:pt x="3803" y="7482"/>
                </a:cubicBezTo>
                <a:cubicBezTo>
                  <a:pt x="3872" y="7431"/>
                  <a:pt x="3883" y="7431"/>
                  <a:pt x="3958" y="7481"/>
                </a:cubicBezTo>
                <a:cubicBezTo>
                  <a:pt x="4034" y="7532"/>
                  <a:pt x="4035" y="7539"/>
                  <a:pt x="3965" y="7597"/>
                </a:cubicBezTo>
                <a:cubicBezTo>
                  <a:pt x="3856" y="7686"/>
                  <a:pt x="3917" y="7703"/>
                  <a:pt x="4056" y="7621"/>
                </a:cubicBezTo>
                <a:cubicBezTo>
                  <a:pt x="4122" y="7583"/>
                  <a:pt x="4205" y="7560"/>
                  <a:pt x="4241" y="7571"/>
                </a:cubicBezTo>
                <a:cubicBezTo>
                  <a:pt x="4316" y="7592"/>
                  <a:pt x="4328" y="7677"/>
                  <a:pt x="4261" y="7708"/>
                </a:cubicBezTo>
                <a:cubicBezTo>
                  <a:pt x="4236" y="7719"/>
                  <a:pt x="4228" y="7743"/>
                  <a:pt x="4243" y="7760"/>
                </a:cubicBezTo>
                <a:cubicBezTo>
                  <a:pt x="4257" y="7777"/>
                  <a:pt x="4236" y="7801"/>
                  <a:pt x="4198" y="7812"/>
                </a:cubicBezTo>
                <a:cubicBezTo>
                  <a:pt x="4100" y="7840"/>
                  <a:pt x="4111" y="7879"/>
                  <a:pt x="4222" y="7901"/>
                </a:cubicBezTo>
                <a:cubicBezTo>
                  <a:pt x="4399" y="7936"/>
                  <a:pt x="4264" y="7999"/>
                  <a:pt x="4061" y="7976"/>
                </a:cubicBezTo>
                <a:cubicBezTo>
                  <a:pt x="3917" y="7960"/>
                  <a:pt x="3865" y="7966"/>
                  <a:pt x="3847" y="8003"/>
                </a:cubicBezTo>
                <a:cubicBezTo>
                  <a:pt x="3812" y="8070"/>
                  <a:pt x="3862" y="8202"/>
                  <a:pt x="3934" y="8234"/>
                </a:cubicBezTo>
                <a:cubicBezTo>
                  <a:pt x="4018" y="8271"/>
                  <a:pt x="4010" y="8347"/>
                  <a:pt x="3918" y="8385"/>
                </a:cubicBezTo>
                <a:cubicBezTo>
                  <a:pt x="3846" y="8415"/>
                  <a:pt x="3844" y="8421"/>
                  <a:pt x="3913" y="8478"/>
                </a:cubicBezTo>
                <a:cubicBezTo>
                  <a:pt x="4015" y="8561"/>
                  <a:pt x="3942" y="8655"/>
                  <a:pt x="3775" y="8655"/>
                </a:cubicBezTo>
                <a:cubicBezTo>
                  <a:pt x="3665" y="8655"/>
                  <a:pt x="3652" y="8665"/>
                  <a:pt x="3671" y="8739"/>
                </a:cubicBezTo>
                <a:cubicBezTo>
                  <a:pt x="3683" y="8785"/>
                  <a:pt x="3711" y="8830"/>
                  <a:pt x="3732" y="8840"/>
                </a:cubicBezTo>
                <a:cubicBezTo>
                  <a:pt x="3807" y="8875"/>
                  <a:pt x="3770" y="8919"/>
                  <a:pt x="3626" y="8966"/>
                </a:cubicBezTo>
                <a:cubicBezTo>
                  <a:pt x="3374" y="9049"/>
                  <a:pt x="3331" y="9053"/>
                  <a:pt x="3169" y="9003"/>
                </a:cubicBezTo>
                <a:cubicBezTo>
                  <a:pt x="3054" y="8967"/>
                  <a:pt x="2987" y="8962"/>
                  <a:pt x="2925" y="8987"/>
                </a:cubicBezTo>
                <a:cubicBezTo>
                  <a:pt x="2868" y="9010"/>
                  <a:pt x="2830" y="9010"/>
                  <a:pt x="2812" y="8988"/>
                </a:cubicBezTo>
                <a:cubicBezTo>
                  <a:pt x="2764" y="8931"/>
                  <a:pt x="2548" y="8952"/>
                  <a:pt x="2318" y="9035"/>
                </a:cubicBezTo>
                <a:cubicBezTo>
                  <a:pt x="2197" y="9079"/>
                  <a:pt x="2078" y="9105"/>
                  <a:pt x="2054" y="9094"/>
                </a:cubicBezTo>
                <a:cubicBezTo>
                  <a:pt x="2031" y="9083"/>
                  <a:pt x="1944" y="9070"/>
                  <a:pt x="1862" y="9064"/>
                </a:cubicBezTo>
                <a:cubicBezTo>
                  <a:pt x="1730" y="9054"/>
                  <a:pt x="1715" y="9060"/>
                  <a:pt x="1739" y="9117"/>
                </a:cubicBezTo>
                <a:cubicBezTo>
                  <a:pt x="1776" y="9204"/>
                  <a:pt x="1714" y="9226"/>
                  <a:pt x="1393" y="9241"/>
                </a:cubicBezTo>
                <a:cubicBezTo>
                  <a:pt x="1117" y="9253"/>
                  <a:pt x="966" y="9322"/>
                  <a:pt x="1142" y="9354"/>
                </a:cubicBezTo>
                <a:cubicBezTo>
                  <a:pt x="1269" y="9377"/>
                  <a:pt x="1238" y="9431"/>
                  <a:pt x="1075" y="9470"/>
                </a:cubicBezTo>
                <a:cubicBezTo>
                  <a:pt x="999" y="9488"/>
                  <a:pt x="943" y="9519"/>
                  <a:pt x="950" y="9537"/>
                </a:cubicBezTo>
                <a:cubicBezTo>
                  <a:pt x="967" y="9582"/>
                  <a:pt x="1236" y="9558"/>
                  <a:pt x="1310" y="9504"/>
                </a:cubicBezTo>
                <a:cubicBezTo>
                  <a:pt x="1356" y="9471"/>
                  <a:pt x="1392" y="9470"/>
                  <a:pt x="1466" y="9499"/>
                </a:cubicBezTo>
                <a:cubicBezTo>
                  <a:pt x="1648" y="9571"/>
                  <a:pt x="1676" y="9591"/>
                  <a:pt x="1641" y="9630"/>
                </a:cubicBezTo>
                <a:cubicBezTo>
                  <a:pt x="1623" y="9652"/>
                  <a:pt x="1607" y="9706"/>
                  <a:pt x="1607" y="9751"/>
                </a:cubicBezTo>
                <a:cubicBezTo>
                  <a:pt x="1607" y="9810"/>
                  <a:pt x="1576" y="9838"/>
                  <a:pt x="1495" y="9853"/>
                </a:cubicBezTo>
                <a:cubicBezTo>
                  <a:pt x="1395" y="9870"/>
                  <a:pt x="1393" y="9875"/>
                  <a:pt x="1469" y="9896"/>
                </a:cubicBezTo>
                <a:cubicBezTo>
                  <a:pt x="1515" y="9910"/>
                  <a:pt x="1540" y="9930"/>
                  <a:pt x="1524" y="9942"/>
                </a:cubicBezTo>
                <a:cubicBezTo>
                  <a:pt x="1509" y="9954"/>
                  <a:pt x="1539" y="9979"/>
                  <a:pt x="1591" y="9999"/>
                </a:cubicBezTo>
                <a:cubicBezTo>
                  <a:pt x="1709" y="10044"/>
                  <a:pt x="1711" y="10091"/>
                  <a:pt x="1601" y="10135"/>
                </a:cubicBezTo>
                <a:cubicBezTo>
                  <a:pt x="1555" y="10154"/>
                  <a:pt x="1459" y="10210"/>
                  <a:pt x="1388" y="10260"/>
                </a:cubicBezTo>
                <a:cubicBezTo>
                  <a:pt x="1317" y="10310"/>
                  <a:pt x="1241" y="10351"/>
                  <a:pt x="1220" y="10351"/>
                </a:cubicBezTo>
                <a:cubicBezTo>
                  <a:pt x="1199" y="10351"/>
                  <a:pt x="1188" y="10370"/>
                  <a:pt x="1194" y="10392"/>
                </a:cubicBezTo>
                <a:cubicBezTo>
                  <a:pt x="1200" y="10414"/>
                  <a:pt x="1161" y="10438"/>
                  <a:pt x="1107" y="10444"/>
                </a:cubicBezTo>
                <a:cubicBezTo>
                  <a:pt x="1033" y="10452"/>
                  <a:pt x="1012" y="10476"/>
                  <a:pt x="1018" y="10545"/>
                </a:cubicBezTo>
                <a:cubicBezTo>
                  <a:pt x="1025" y="10618"/>
                  <a:pt x="1009" y="10633"/>
                  <a:pt x="932" y="10625"/>
                </a:cubicBezTo>
                <a:cubicBezTo>
                  <a:pt x="847" y="10616"/>
                  <a:pt x="839" y="10629"/>
                  <a:pt x="848" y="10753"/>
                </a:cubicBezTo>
                <a:cubicBezTo>
                  <a:pt x="857" y="10879"/>
                  <a:pt x="848" y="10893"/>
                  <a:pt x="720" y="10927"/>
                </a:cubicBezTo>
                <a:cubicBezTo>
                  <a:pt x="643" y="10948"/>
                  <a:pt x="566" y="10961"/>
                  <a:pt x="548" y="10957"/>
                </a:cubicBezTo>
                <a:cubicBezTo>
                  <a:pt x="530" y="10953"/>
                  <a:pt x="481" y="10989"/>
                  <a:pt x="439" y="11036"/>
                </a:cubicBezTo>
                <a:cubicBezTo>
                  <a:pt x="380" y="11104"/>
                  <a:pt x="375" y="11136"/>
                  <a:pt x="414" y="11183"/>
                </a:cubicBezTo>
                <a:cubicBezTo>
                  <a:pt x="442" y="11216"/>
                  <a:pt x="454" y="11284"/>
                  <a:pt x="442" y="11334"/>
                </a:cubicBezTo>
                <a:cubicBezTo>
                  <a:pt x="420" y="11422"/>
                  <a:pt x="425" y="11424"/>
                  <a:pt x="597" y="11407"/>
                </a:cubicBezTo>
                <a:cubicBezTo>
                  <a:pt x="795" y="11388"/>
                  <a:pt x="898" y="11433"/>
                  <a:pt x="819" y="11505"/>
                </a:cubicBezTo>
                <a:cubicBezTo>
                  <a:pt x="792" y="11529"/>
                  <a:pt x="742" y="11549"/>
                  <a:pt x="708" y="11549"/>
                </a:cubicBezTo>
                <a:cubicBezTo>
                  <a:pt x="626" y="11549"/>
                  <a:pt x="630" y="11604"/>
                  <a:pt x="714" y="11628"/>
                </a:cubicBezTo>
                <a:cubicBezTo>
                  <a:pt x="751" y="11638"/>
                  <a:pt x="778" y="11658"/>
                  <a:pt x="774" y="11672"/>
                </a:cubicBezTo>
                <a:cubicBezTo>
                  <a:pt x="770" y="11687"/>
                  <a:pt x="783" y="11727"/>
                  <a:pt x="803" y="11762"/>
                </a:cubicBezTo>
                <a:cubicBezTo>
                  <a:pt x="846" y="11834"/>
                  <a:pt x="694" y="11948"/>
                  <a:pt x="555" y="11948"/>
                </a:cubicBezTo>
                <a:cubicBezTo>
                  <a:pt x="445" y="11948"/>
                  <a:pt x="404" y="12006"/>
                  <a:pt x="471" y="12067"/>
                </a:cubicBezTo>
                <a:cubicBezTo>
                  <a:pt x="541" y="12130"/>
                  <a:pt x="486" y="12172"/>
                  <a:pt x="315" y="12187"/>
                </a:cubicBezTo>
                <a:cubicBezTo>
                  <a:pt x="243" y="12193"/>
                  <a:pt x="178" y="12214"/>
                  <a:pt x="169" y="12236"/>
                </a:cubicBezTo>
                <a:cubicBezTo>
                  <a:pt x="158" y="12260"/>
                  <a:pt x="183" y="12268"/>
                  <a:pt x="238" y="12257"/>
                </a:cubicBezTo>
                <a:cubicBezTo>
                  <a:pt x="346" y="12236"/>
                  <a:pt x="404" y="12317"/>
                  <a:pt x="402" y="12480"/>
                </a:cubicBezTo>
                <a:cubicBezTo>
                  <a:pt x="400" y="12589"/>
                  <a:pt x="391" y="12597"/>
                  <a:pt x="237" y="12607"/>
                </a:cubicBezTo>
                <a:cubicBezTo>
                  <a:pt x="101" y="12615"/>
                  <a:pt x="66" y="12633"/>
                  <a:pt x="26" y="12718"/>
                </a:cubicBezTo>
                <a:cubicBezTo>
                  <a:pt x="-11" y="12798"/>
                  <a:pt x="-10" y="12813"/>
                  <a:pt x="33" y="12786"/>
                </a:cubicBezTo>
                <a:cubicBezTo>
                  <a:pt x="65" y="12767"/>
                  <a:pt x="167" y="12762"/>
                  <a:pt x="268" y="12775"/>
                </a:cubicBezTo>
                <a:cubicBezTo>
                  <a:pt x="497" y="12803"/>
                  <a:pt x="511" y="12889"/>
                  <a:pt x="290" y="12912"/>
                </a:cubicBezTo>
                <a:cubicBezTo>
                  <a:pt x="192" y="12923"/>
                  <a:pt x="133" y="12947"/>
                  <a:pt x="132" y="12979"/>
                </a:cubicBezTo>
                <a:cubicBezTo>
                  <a:pt x="132" y="13006"/>
                  <a:pt x="115" y="13047"/>
                  <a:pt x="96" y="13070"/>
                </a:cubicBezTo>
                <a:cubicBezTo>
                  <a:pt x="74" y="13096"/>
                  <a:pt x="86" y="13112"/>
                  <a:pt x="130" y="13112"/>
                </a:cubicBezTo>
                <a:cubicBezTo>
                  <a:pt x="167" y="13112"/>
                  <a:pt x="221" y="13143"/>
                  <a:pt x="248" y="13181"/>
                </a:cubicBezTo>
                <a:lnTo>
                  <a:pt x="297" y="13251"/>
                </a:lnTo>
                <a:lnTo>
                  <a:pt x="400" y="13179"/>
                </a:lnTo>
                <a:cubicBezTo>
                  <a:pt x="518" y="13097"/>
                  <a:pt x="754" y="13096"/>
                  <a:pt x="764" y="13178"/>
                </a:cubicBezTo>
                <a:cubicBezTo>
                  <a:pt x="767" y="13206"/>
                  <a:pt x="773" y="13245"/>
                  <a:pt x="775" y="13266"/>
                </a:cubicBezTo>
                <a:cubicBezTo>
                  <a:pt x="778" y="13288"/>
                  <a:pt x="821" y="13297"/>
                  <a:pt x="870" y="13287"/>
                </a:cubicBezTo>
                <a:cubicBezTo>
                  <a:pt x="919" y="13278"/>
                  <a:pt x="992" y="13280"/>
                  <a:pt x="1033" y="13291"/>
                </a:cubicBezTo>
                <a:cubicBezTo>
                  <a:pt x="1100" y="13310"/>
                  <a:pt x="1096" y="13321"/>
                  <a:pt x="1008" y="13382"/>
                </a:cubicBezTo>
                <a:cubicBezTo>
                  <a:pt x="881" y="13470"/>
                  <a:pt x="917" y="13499"/>
                  <a:pt x="1064" y="13428"/>
                </a:cubicBezTo>
                <a:cubicBezTo>
                  <a:pt x="1168" y="13377"/>
                  <a:pt x="1185" y="13377"/>
                  <a:pt x="1289" y="13428"/>
                </a:cubicBezTo>
                <a:cubicBezTo>
                  <a:pt x="1354" y="13459"/>
                  <a:pt x="1391" y="13502"/>
                  <a:pt x="1376" y="13529"/>
                </a:cubicBezTo>
                <a:cubicBezTo>
                  <a:pt x="1360" y="13561"/>
                  <a:pt x="1382" y="13577"/>
                  <a:pt x="1441" y="13577"/>
                </a:cubicBezTo>
                <a:cubicBezTo>
                  <a:pt x="1489" y="13577"/>
                  <a:pt x="1552" y="13598"/>
                  <a:pt x="1580" y="13623"/>
                </a:cubicBezTo>
                <a:cubicBezTo>
                  <a:pt x="1621" y="13659"/>
                  <a:pt x="1601" y="13689"/>
                  <a:pt x="1485" y="13762"/>
                </a:cubicBezTo>
                <a:cubicBezTo>
                  <a:pt x="1405" y="13813"/>
                  <a:pt x="1373" y="13846"/>
                  <a:pt x="1414" y="13835"/>
                </a:cubicBezTo>
                <a:cubicBezTo>
                  <a:pt x="1455" y="13823"/>
                  <a:pt x="1512" y="13836"/>
                  <a:pt x="1541" y="13862"/>
                </a:cubicBezTo>
                <a:cubicBezTo>
                  <a:pt x="1582" y="13899"/>
                  <a:pt x="1582" y="13913"/>
                  <a:pt x="1534" y="13926"/>
                </a:cubicBezTo>
                <a:cubicBezTo>
                  <a:pt x="1498" y="13937"/>
                  <a:pt x="1475" y="13988"/>
                  <a:pt x="1478" y="14051"/>
                </a:cubicBezTo>
                <a:cubicBezTo>
                  <a:pt x="1481" y="14110"/>
                  <a:pt x="1466" y="14177"/>
                  <a:pt x="1443" y="14198"/>
                </a:cubicBezTo>
                <a:cubicBezTo>
                  <a:pt x="1421" y="14219"/>
                  <a:pt x="1409" y="14254"/>
                  <a:pt x="1416" y="14278"/>
                </a:cubicBezTo>
                <a:cubicBezTo>
                  <a:pt x="1423" y="14301"/>
                  <a:pt x="1368" y="14329"/>
                  <a:pt x="1290" y="14342"/>
                </a:cubicBezTo>
                <a:cubicBezTo>
                  <a:pt x="1100" y="14373"/>
                  <a:pt x="1044" y="14404"/>
                  <a:pt x="1058" y="14469"/>
                </a:cubicBezTo>
                <a:cubicBezTo>
                  <a:pt x="1068" y="14510"/>
                  <a:pt x="1032" y="14528"/>
                  <a:pt x="925" y="14535"/>
                </a:cubicBezTo>
                <a:cubicBezTo>
                  <a:pt x="755" y="14547"/>
                  <a:pt x="599" y="14686"/>
                  <a:pt x="683" y="14748"/>
                </a:cubicBezTo>
                <a:cubicBezTo>
                  <a:pt x="719" y="14775"/>
                  <a:pt x="749" y="14775"/>
                  <a:pt x="795" y="14746"/>
                </a:cubicBezTo>
                <a:cubicBezTo>
                  <a:pt x="879" y="14694"/>
                  <a:pt x="1205" y="14743"/>
                  <a:pt x="1205" y="14808"/>
                </a:cubicBezTo>
                <a:cubicBezTo>
                  <a:pt x="1205" y="14834"/>
                  <a:pt x="1140" y="14865"/>
                  <a:pt x="1057" y="14877"/>
                </a:cubicBezTo>
                <a:cubicBezTo>
                  <a:pt x="876" y="14905"/>
                  <a:pt x="838" y="14930"/>
                  <a:pt x="905" y="14980"/>
                </a:cubicBezTo>
                <a:cubicBezTo>
                  <a:pt x="943" y="15008"/>
                  <a:pt x="944" y="15031"/>
                  <a:pt x="908" y="15063"/>
                </a:cubicBezTo>
                <a:cubicBezTo>
                  <a:pt x="870" y="15097"/>
                  <a:pt x="879" y="15108"/>
                  <a:pt x="943" y="15112"/>
                </a:cubicBezTo>
                <a:cubicBezTo>
                  <a:pt x="989" y="15115"/>
                  <a:pt x="1051" y="15118"/>
                  <a:pt x="1081" y="15120"/>
                </a:cubicBezTo>
                <a:cubicBezTo>
                  <a:pt x="1111" y="15122"/>
                  <a:pt x="1171" y="15151"/>
                  <a:pt x="1215" y="15183"/>
                </a:cubicBezTo>
                <a:cubicBezTo>
                  <a:pt x="1290" y="15239"/>
                  <a:pt x="1295" y="15237"/>
                  <a:pt x="1342" y="15133"/>
                </a:cubicBezTo>
                <a:cubicBezTo>
                  <a:pt x="1369" y="15073"/>
                  <a:pt x="1442" y="15002"/>
                  <a:pt x="1505" y="14976"/>
                </a:cubicBezTo>
                <a:cubicBezTo>
                  <a:pt x="1627" y="14924"/>
                  <a:pt x="1646" y="14930"/>
                  <a:pt x="1947" y="15110"/>
                </a:cubicBezTo>
                <a:cubicBezTo>
                  <a:pt x="2044" y="15168"/>
                  <a:pt x="2081" y="15174"/>
                  <a:pt x="2160" y="15142"/>
                </a:cubicBezTo>
                <a:cubicBezTo>
                  <a:pt x="2273" y="15097"/>
                  <a:pt x="2378" y="15128"/>
                  <a:pt x="2303" y="15184"/>
                </a:cubicBezTo>
                <a:cubicBezTo>
                  <a:pt x="2276" y="15204"/>
                  <a:pt x="2254" y="15243"/>
                  <a:pt x="2255" y="15271"/>
                </a:cubicBezTo>
                <a:cubicBezTo>
                  <a:pt x="2256" y="15307"/>
                  <a:pt x="2287" y="15296"/>
                  <a:pt x="2356" y="15234"/>
                </a:cubicBezTo>
                <a:cubicBezTo>
                  <a:pt x="2469" y="15131"/>
                  <a:pt x="2694" y="15056"/>
                  <a:pt x="2754" y="15101"/>
                </a:cubicBezTo>
                <a:cubicBezTo>
                  <a:pt x="2778" y="15118"/>
                  <a:pt x="2739" y="15166"/>
                  <a:pt x="2660" y="15216"/>
                </a:cubicBezTo>
                <a:lnTo>
                  <a:pt x="2524" y="15300"/>
                </a:lnTo>
                <a:lnTo>
                  <a:pt x="2612" y="15383"/>
                </a:lnTo>
                <a:cubicBezTo>
                  <a:pt x="2660" y="15429"/>
                  <a:pt x="2700" y="15479"/>
                  <a:pt x="2700" y="15494"/>
                </a:cubicBezTo>
                <a:cubicBezTo>
                  <a:pt x="2700" y="15510"/>
                  <a:pt x="2742" y="15542"/>
                  <a:pt x="2793" y="15566"/>
                </a:cubicBezTo>
                <a:cubicBezTo>
                  <a:pt x="2872" y="15603"/>
                  <a:pt x="2900" y="15602"/>
                  <a:pt x="2965" y="15558"/>
                </a:cubicBezTo>
                <a:cubicBezTo>
                  <a:pt x="3008" y="15529"/>
                  <a:pt x="3054" y="15515"/>
                  <a:pt x="3068" y="15526"/>
                </a:cubicBezTo>
                <a:cubicBezTo>
                  <a:pt x="3083" y="15536"/>
                  <a:pt x="3128" y="15506"/>
                  <a:pt x="3170" y="15458"/>
                </a:cubicBezTo>
                <a:cubicBezTo>
                  <a:pt x="3220" y="15402"/>
                  <a:pt x="3264" y="15383"/>
                  <a:pt x="3297" y="15402"/>
                </a:cubicBezTo>
                <a:cubicBezTo>
                  <a:pt x="3325" y="15418"/>
                  <a:pt x="3397" y="15443"/>
                  <a:pt x="3459" y="15456"/>
                </a:cubicBezTo>
                <a:cubicBezTo>
                  <a:pt x="3600" y="15487"/>
                  <a:pt x="3769" y="15602"/>
                  <a:pt x="3775" y="15670"/>
                </a:cubicBezTo>
                <a:cubicBezTo>
                  <a:pt x="3778" y="15699"/>
                  <a:pt x="3805" y="15663"/>
                  <a:pt x="3835" y="15591"/>
                </a:cubicBezTo>
                <a:cubicBezTo>
                  <a:pt x="3896" y="15444"/>
                  <a:pt x="3989" y="15399"/>
                  <a:pt x="4024" y="15499"/>
                </a:cubicBezTo>
                <a:cubicBezTo>
                  <a:pt x="4036" y="15535"/>
                  <a:pt x="4095" y="15581"/>
                  <a:pt x="4153" y="15600"/>
                </a:cubicBezTo>
                <a:cubicBezTo>
                  <a:pt x="4245" y="15632"/>
                  <a:pt x="4268" y="15626"/>
                  <a:pt x="4315" y="15563"/>
                </a:cubicBezTo>
                <a:cubicBezTo>
                  <a:pt x="4345" y="15522"/>
                  <a:pt x="4373" y="15474"/>
                  <a:pt x="4376" y="15456"/>
                </a:cubicBezTo>
                <a:cubicBezTo>
                  <a:pt x="4380" y="15438"/>
                  <a:pt x="4385" y="15411"/>
                  <a:pt x="4389" y="15397"/>
                </a:cubicBezTo>
                <a:cubicBezTo>
                  <a:pt x="4393" y="15383"/>
                  <a:pt x="4447" y="15396"/>
                  <a:pt x="4509" y="15426"/>
                </a:cubicBezTo>
                <a:cubicBezTo>
                  <a:pt x="4615" y="15478"/>
                  <a:pt x="4618" y="15477"/>
                  <a:pt x="4590" y="15422"/>
                </a:cubicBezTo>
                <a:cubicBezTo>
                  <a:pt x="4571" y="15385"/>
                  <a:pt x="4588" y="15349"/>
                  <a:pt x="4635" y="15323"/>
                </a:cubicBezTo>
                <a:cubicBezTo>
                  <a:pt x="4703" y="15286"/>
                  <a:pt x="4701" y="15276"/>
                  <a:pt x="4616" y="15195"/>
                </a:cubicBezTo>
                <a:cubicBezTo>
                  <a:pt x="4520" y="15104"/>
                  <a:pt x="4533" y="15040"/>
                  <a:pt x="4646" y="15040"/>
                </a:cubicBezTo>
                <a:cubicBezTo>
                  <a:pt x="4682" y="15040"/>
                  <a:pt x="4724" y="15014"/>
                  <a:pt x="4739" y="14982"/>
                </a:cubicBezTo>
                <a:cubicBezTo>
                  <a:pt x="4798" y="14859"/>
                  <a:pt x="4840" y="14845"/>
                  <a:pt x="4980" y="14897"/>
                </a:cubicBezTo>
                <a:cubicBezTo>
                  <a:pt x="5077" y="14933"/>
                  <a:pt x="5106" y="14963"/>
                  <a:pt x="5088" y="15006"/>
                </a:cubicBezTo>
                <a:cubicBezTo>
                  <a:pt x="5058" y="15075"/>
                  <a:pt x="5168" y="15119"/>
                  <a:pt x="5296" y="15089"/>
                </a:cubicBezTo>
                <a:cubicBezTo>
                  <a:pt x="5401" y="15064"/>
                  <a:pt x="5473" y="15189"/>
                  <a:pt x="5417" y="15300"/>
                </a:cubicBezTo>
                <a:cubicBezTo>
                  <a:pt x="5366" y="15400"/>
                  <a:pt x="5364" y="15396"/>
                  <a:pt x="5466" y="15416"/>
                </a:cubicBezTo>
                <a:cubicBezTo>
                  <a:pt x="5529" y="15428"/>
                  <a:pt x="5548" y="15453"/>
                  <a:pt x="5534" y="15508"/>
                </a:cubicBezTo>
                <a:cubicBezTo>
                  <a:pt x="5523" y="15550"/>
                  <a:pt x="5538" y="15605"/>
                  <a:pt x="5568" y="15632"/>
                </a:cubicBezTo>
                <a:cubicBezTo>
                  <a:pt x="5609" y="15669"/>
                  <a:pt x="5606" y="15687"/>
                  <a:pt x="5555" y="15717"/>
                </a:cubicBezTo>
                <a:cubicBezTo>
                  <a:pt x="5517" y="15739"/>
                  <a:pt x="5495" y="15795"/>
                  <a:pt x="5503" y="15849"/>
                </a:cubicBezTo>
                <a:cubicBezTo>
                  <a:pt x="5514" y="15920"/>
                  <a:pt x="5496" y="15947"/>
                  <a:pt x="5429" y="15960"/>
                </a:cubicBezTo>
                <a:cubicBezTo>
                  <a:pt x="5368" y="15972"/>
                  <a:pt x="5346" y="16002"/>
                  <a:pt x="5354" y="16058"/>
                </a:cubicBezTo>
                <a:cubicBezTo>
                  <a:pt x="5361" y="16102"/>
                  <a:pt x="5336" y="16155"/>
                  <a:pt x="5301" y="16176"/>
                </a:cubicBezTo>
                <a:cubicBezTo>
                  <a:pt x="5247" y="16210"/>
                  <a:pt x="5253" y="16222"/>
                  <a:pt x="5337" y="16256"/>
                </a:cubicBezTo>
                <a:cubicBezTo>
                  <a:pt x="5459" y="16305"/>
                  <a:pt x="5489" y="16407"/>
                  <a:pt x="5396" y="16459"/>
                </a:cubicBezTo>
                <a:cubicBezTo>
                  <a:pt x="5351" y="16484"/>
                  <a:pt x="5344" y="16505"/>
                  <a:pt x="5375" y="16519"/>
                </a:cubicBezTo>
                <a:cubicBezTo>
                  <a:pt x="5407" y="16534"/>
                  <a:pt x="5401" y="16564"/>
                  <a:pt x="5356" y="16613"/>
                </a:cubicBezTo>
                <a:cubicBezTo>
                  <a:pt x="5281" y="16693"/>
                  <a:pt x="5267" y="16751"/>
                  <a:pt x="5329" y="16722"/>
                </a:cubicBezTo>
                <a:cubicBezTo>
                  <a:pt x="5402" y="16688"/>
                  <a:pt x="5775" y="16672"/>
                  <a:pt x="5799" y="16701"/>
                </a:cubicBezTo>
                <a:cubicBezTo>
                  <a:pt x="5812" y="16717"/>
                  <a:pt x="5793" y="16748"/>
                  <a:pt x="5756" y="16771"/>
                </a:cubicBezTo>
                <a:cubicBezTo>
                  <a:pt x="5696" y="16808"/>
                  <a:pt x="5699" y="16822"/>
                  <a:pt x="5782" y="16888"/>
                </a:cubicBezTo>
                <a:lnTo>
                  <a:pt x="5877" y="16963"/>
                </a:lnTo>
                <a:lnTo>
                  <a:pt x="5784" y="17033"/>
                </a:lnTo>
                <a:cubicBezTo>
                  <a:pt x="5732" y="17071"/>
                  <a:pt x="5690" y="17120"/>
                  <a:pt x="5690" y="17141"/>
                </a:cubicBezTo>
                <a:cubicBezTo>
                  <a:pt x="5690" y="17162"/>
                  <a:pt x="5605" y="17237"/>
                  <a:pt x="5501" y="17309"/>
                </a:cubicBezTo>
                <a:lnTo>
                  <a:pt x="5312" y="17439"/>
                </a:lnTo>
                <a:lnTo>
                  <a:pt x="5414" y="17496"/>
                </a:lnTo>
                <a:lnTo>
                  <a:pt x="5516" y="17554"/>
                </a:lnTo>
                <a:lnTo>
                  <a:pt x="5332" y="17677"/>
                </a:lnTo>
                <a:cubicBezTo>
                  <a:pt x="5230" y="17745"/>
                  <a:pt x="5132" y="17801"/>
                  <a:pt x="5113" y="17801"/>
                </a:cubicBezTo>
                <a:cubicBezTo>
                  <a:pt x="5071" y="17801"/>
                  <a:pt x="5080" y="17893"/>
                  <a:pt x="5130" y="17975"/>
                </a:cubicBezTo>
                <a:cubicBezTo>
                  <a:pt x="5152" y="18012"/>
                  <a:pt x="5139" y="18064"/>
                  <a:pt x="5093" y="18115"/>
                </a:cubicBezTo>
                <a:cubicBezTo>
                  <a:pt x="5054" y="18160"/>
                  <a:pt x="5021" y="18202"/>
                  <a:pt x="5021" y="18208"/>
                </a:cubicBezTo>
                <a:cubicBezTo>
                  <a:pt x="5021" y="18230"/>
                  <a:pt x="5223" y="18215"/>
                  <a:pt x="5277" y="18189"/>
                </a:cubicBezTo>
                <a:cubicBezTo>
                  <a:pt x="5315" y="18171"/>
                  <a:pt x="5348" y="18192"/>
                  <a:pt x="5379" y="18253"/>
                </a:cubicBezTo>
                <a:cubicBezTo>
                  <a:pt x="5405" y="18302"/>
                  <a:pt x="5458" y="18361"/>
                  <a:pt x="5498" y="18382"/>
                </a:cubicBezTo>
                <a:cubicBezTo>
                  <a:pt x="5563" y="18418"/>
                  <a:pt x="5563" y="18431"/>
                  <a:pt x="5499" y="18527"/>
                </a:cubicBezTo>
                <a:cubicBezTo>
                  <a:pt x="5424" y="18640"/>
                  <a:pt x="5414" y="18632"/>
                  <a:pt x="5636" y="18645"/>
                </a:cubicBezTo>
                <a:cubicBezTo>
                  <a:pt x="5668" y="18647"/>
                  <a:pt x="5713" y="18671"/>
                  <a:pt x="5736" y="18698"/>
                </a:cubicBezTo>
                <a:cubicBezTo>
                  <a:pt x="5770" y="18738"/>
                  <a:pt x="5779" y="18733"/>
                  <a:pt x="5780" y="18672"/>
                </a:cubicBezTo>
                <a:cubicBezTo>
                  <a:pt x="5781" y="18565"/>
                  <a:pt x="5913" y="18536"/>
                  <a:pt x="5993" y="18626"/>
                </a:cubicBezTo>
                <a:cubicBezTo>
                  <a:pt x="6046" y="18685"/>
                  <a:pt x="6072" y="18690"/>
                  <a:pt x="6148" y="18660"/>
                </a:cubicBezTo>
                <a:cubicBezTo>
                  <a:pt x="6224" y="18630"/>
                  <a:pt x="6253" y="18637"/>
                  <a:pt x="6322" y="18703"/>
                </a:cubicBezTo>
                <a:cubicBezTo>
                  <a:pt x="6467" y="18841"/>
                  <a:pt x="6543" y="18974"/>
                  <a:pt x="6496" y="19009"/>
                </a:cubicBezTo>
                <a:cubicBezTo>
                  <a:pt x="6469" y="19029"/>
                  <a:pt x="6469" y="19063"/>
                  <a:pt x="6495" y="19100"/>
                </a:cubicBezTo>
                <a:cubicBezTo>
                  <a:pt x="6551" y="19178"/>
                  <a:pt x="6432" y="19261"/>
                  <a:pt x="6374" y="19184"/>
                </a:cubicBezTo>
                <a:cubicBezTo>
                  <a:pt x="6323" y="19117"/>
                  <a:pt x="6152" y="19151"/>
                  <a:pt x="6123" y="19234"/>
                </a:cubicBezTo>
                <a:cubicBezTo>
                  <a:pt x="6110" y="19268"/>
                  <a:pt x="6117" y="19304"/>
                  <a:pt x="6137" y="19314"/>
                </a:cubicBezTo>
                <a:cubicBezTo>
                  <a:pt x="6157" y="19323"/>
                  <a:pt x="6162" y="19360"/>
                  <a:pt x="6149" y="19397"/>
                </a:cubicBezTo>
                <a:cubicBezTo>
                  <a:pt x="6118" y="19484"/>
                  <a:pt x="6218" y="19484"/>
                  <a:pt x="6431" y="19395"/>
                </a:cubicBezTo>
                <a:cubicBezTo>
                  <a:pt x="6644" y="19306"/>
                  <a:pt x="6739" y="19356"/>
                  <a:pt x="6586" y="19478"/>
                </a:cubicBezTo>
                <a:lnTo>
                  <a:pt x="6481" y="19560"/>
                </a:lnTo>
                <a:lnTo>
                  <a:pt x="6588" y="19592"/>
                </a:lnTo>
                <a:cubicBezTo>
                  <a:pt x="6647" y="19610"/>
                  <a:pt x="6728" y="19632"/>
                  <a:pt x="6770" y="19642"/>
                </a:cubicBezTo>
                <a:cubicBezTo>
                  <a:pt x="6832" y="19656"/>
                  <a:pt x="6838" y="19678"/>
                  <a:pt x="6805" y="19766"/>
                </a:cubicBezTo>
                <a:cubicBezTo>
                  <a:pt x="6772" y="19850"/>
                  <a:pt x="6781" y="19887"/>
                  <a:pt x="6847" y="19950"/>
                </a:cubicBezTo>
                <a:cubicBezTo>
                  <a:pt x="6919" y="20018"/>
                  <a:pt x="6937" y="20021"/>
                  <a:pt x="6986" y="19978"/>
                </a:cubicBezTo>
                <a:cubicBezTo>
                  <a:pt x="7026" y="19942"/>
                  <a:pt x="7056" y="19938"/>
                  <a:pt x="7098" y="19963"/>
                </a:cubicBezTo>
                <a:cubicBezTo>
                  <a:pt x="7137" y="19988"/>
                  <a:pt x="7164" y="19988"/>
                  <a:pt x="7184" y="19964"/>
                </a:cubicBezTo>
                <a:cubicBezTo>
                  <a:pt x="7260" y="19873"/>
                  <a:pt x="7511" y="19982"/>
                  <a:pt x="7453" y="20082"/>
                </a:cubicBezTo>
                <a:cubicBezTo>
                  <a:pt x="7396" y="20181"/>
                  <a:pt x="7382" y="20267"/>
                  <a:pt x="7425" y="20247"/>
                </a:cubicBezTo>
                <a:cubicBezTo>
                  <a:pt x="7478" y="20223"/>
                  <a:pt x="7580" y="20316"/>
                  <a:pt x="7545" y="20357"/>
                </a:cubicBezTo>
                <a:cubicBezTo>
                  <a:pt x="7529" y="20376"/>
                  <a:pt x="7572" y="20385"/>
                  <a:pt x="7650" y="20378"/>
                </a:cubicBezTo>
                <a:cubicBezTo>
                  <a:pt x="7732" y="20370"/>
                  <a:pt x="7803" y="20385"/>
                  <a:pt x="7840" y="20417"/>
                </a:cubicBezTo>
                <a:cubicBezTo>
                  <a:pt x="7891" y="20464"/>
                  <a:pt x="7901" y="20460"/>
                  <a:pt x="7923" y="20390"/>
                </a:cubicBezTo>
                <a:cubicBezTo>
                  <a:pt x="7957" y="20284"/>
                  <a:pt x="8172" y="20251"/>
                  <a:pt x="8315" y="20332"/>
                </a:cubicBezTo>
                <a:cubicBezTo>
                  <a:pt x="8413" y="20387"/>
                  <a:pt x="8427" y="20387"/>
                  <a:pt x="8570" y="20334"/>
                </a:cubicBezTo>
                <a:cubicBezTo>
                  <a:pt x="8654" y="20303"/>
                  <a:pt x="8723" y="20253"/>
                  <a:pt x="8724" y="20222"/>
                </a:cubicBezTo>
                <a:cubicBezTo>
                  <a:pt x="8724" y="20191"/>
                  <a:pt x="8743" y="20157"/>
                  <a:pt x="8766" y="20147"/>
                </a:cubicBezTo>
                <a:cubicBezTo>
                  <a:pt x="8832" y="20117"/>
                  <a:pt x="8997" y="20299"/>
                  <a:pt x="8987" y="20392"/>
                </a:cubicBezTo>
                <a:cubicBezTo>
                  <a:pt x="8970" y="20563"/>
                  <a:pt x="8991" y="20632"/>
                  <a:pt x="9049" y="20605"/>
                </a:cubicBezTo>
                <a:cubicBezTo>
                  <a:pt x="9079" y="20591"/>
                  <a:pt x="9125" y="20578"/>
                  <a:pt x="9149" y="20577"/>
                </a:cubicBezTo>
                <a:cubicBezTo>
                  <a:pt x="9243" y="20573"/>
                  <a:pt x="9510" y="20467"/>
                  <a:pt x="9586" y="20404"/>
                </a:cubicBezTo>
                <a:cubicBezTo>
                  <a:pt x="9655" y="20346"/>
                  <a:pt x="9657" y="20332"/>
                  <a:pt x="9600" y="20297"/>
                </a:cubicBezTo>
                <a:cubicBezTo>
                  <a:pt x="9564" y="20274"/>
                  <a:pt x="9543" y="20238"/>
                  <a:pt x="9555" y="20215"/>
                </a:cubicBezTo>
                <a:cubicBezTo>
                  <a:pt x="9567" y="20192"/>
                  <a:pt x="9557" y="20134"/>
                  <a:pt x="9533" y="20086"/>
                </a:cubicBezTo>
                <a:cubicBezTo>
                  <a:pt x="9483" y="19988"/>
                  <a:pt x="9539" y="19933"/>
                  <a:pt x="9630" y="19990"/>
                </a:cubicBezTo>
                <a:cubicBezTo>
                  <a:pt x="9660" y="20008"/>
                  <a:pt x="9705" y="20022"/>
                  <a:pt x="9729" y="20021"/>
                </a:cubicBezTo>
                <a:cubicBezTo>
                  <a:pt x="9754" y="20020"/>
                  <a:pt x="9794" y="20048"/>
                  <a:pt x="9819" y="20083"/>
                </a:cubicBezTo>
                <a:cubicBezTo>
                  <a:pt x="9875" y="20162"/>
                  <a:pt x="10067" y="20164"/>
                  <a:pt x="10145" y="20086"/>
                </a:cubicBezTo>
                <a:cubicBezTo>
                  <a:pt x="10212" y="20019"/>
                  <a:pt x="10286" y="20038"/>
                  <a:pt x="10289" y="20122"/>
                </a:cubicBezTo>
                <a:cubicBezTo>
                  <a:pt x="10291" y="20204"/>
                  <a:pt x="10444" y="20328"/>
                  <a:pt x="10544" y="20328"/>
                </a:cubicBezTo>
                <a:cubicBezTo>
                  <a:pt x="10665" y="20328"/>
                  <a:pt x="10693" y="20359"/>
                  <a:pt x="10639" y="20435"/>
                </a:cubicBezTo>
                <a:cubicBezTo>
                  <a:pt x="10597" y="20492"/>
                  <a:pt x="10603" y="20498"/>
                  <a:pt x="10688" y="20478"/>
                </a:cubicBezTo>
                <a:cubicBezTo>
                  <a:pt x="10762" y="20460"/>
                  <a:pt x="10790" y="20471"/>
                  <a:pt x="10809" y="20523"/>
                </a:cubicBezTo>
                <a:cubicBezTo>
                  <a:pt x="10822" y="20561"/>
                  <a:pt x="10875" y="20602"/>
                  <a:pt x="10927" y="20614"/>
                </a:cubicBezTo>
                <a:cubicBezTo>
                  <a:pt x="11112" y="20655"/>
                  <a:pt x="11221" y="20794"/>
                  <a:pt x="11223" y="20993"/>
                </a:cubicBezTo>
                <a:cubicBezTo>
                  <a:pt x="11224" y="21094"/>
                  <a:pt x="11204" y="21228"/>
                  <a:pt x="11180" y="21291"/>
                </a:cubicBezTo>
                <a:cubicBezTo>
                  <a:pt x="11122" y="21441"/>
                  <a:pt x="11155" y="21512"/>
                  <a:pt x="11304" y="21555"/>
                </a:cubicBezTo>
                <a:cubicBezTo>
                  <a:pt x="11449" y="21597"/>
                  <a:pt x="11862" y="21574"/>
                  <a:pt x="11985" y="21517"/>
                </a:cubicBezTo>
                <a:cubicBezTo>
                  <a:pt x="12040" y="21491"/>
                  <a:pt x="12063" y="21457"/>
                  <a:pt x="12043" y="21425"/>
                </a:cubicBezTo>
                <a:cubicBezTo>
                  <a:pt x="12026" y="21398"/>
                  <a:pt x="12003" y="21176"/>
                  <a:pt x="11993" y="20934"/>
                </a:cubicBezTo>
                <a:lnTo>
                  <a:pt x="11975" y="20493"/>
                </a:lnTo>
                <a:lnTo>
                  <a:pt x="12109" y="20458"/>
                </a:lnTo>
                <a:cubicBezTo>
                  <a:pt x="12183" y="20439"/>
                  <a:pt x="12254" y="20404"/>
                  <a:pt x="12266" y="20380"/>
                </a:cubicBezTo>
                <a:cubicBezTo>
                  <a:pt x="12280" y="20353"/>
                  <a:pt x="12332" y="20343"/>
                  <a:pt x="12403" y="20353"/>
                </a:cubicBezTo>
                <a:cubicBezTo>
                  <a:pt x="12487" y="20365"/>
                  <a:pt x="12519" y="20355"/>
                  <a:pt x="12519" y="20317"/>
                </a:cubicBezTo>
                <a:cubicBezTo>
                  <a:pt x="12519" y="20241"/>
                  <a:pt x="12603" y="20215"/>
                  <a:pt x="12689" y="20267"/>
                </a:cubicBezTo>
                <a:cubicBezTo>
                  <a:pt x="12730" y="20291"/>
                  <a:pt x="12811" y="20331"/>
                  <a:pt x="12869" y="20355"/>
                </a:cubicBezTo>
                <a:cubicBezTo>
                  <a:pt x="12960" y="20393"/>
                  <a:pt x="12981" y="20391"/>
                  <a:pt x="13032" y="20339"/>
                </a:cubicBezTo>
                <a:cubicBezTo>
                  <a:pt x="13089" y="20282"/>
                  <a:pt x="13094" y="20281"/>
                  <a:pt x="13184" y="20341"/>
                </a:cubicBezTo>
                <a:cubicBezTo>
                  <a:pt x="13264" y="20395"/>
                  <a:pt x="13278" y="20397"/>
                  <a:pt x="13278" y="20352"/>
                </a:cubicBezTo>
                <a:cubicBezTo>
                  <a:pt x="13278" y="20323"/>
                  <a:pt x="13313" y="20278"/>
                  <a:pt x="13356" y="20254"/>
                </a:cubicBezTo>
                <a:cubicBezTo>
                  <a:pt x="13399" y="20230"/>
                  <a:pt x="13455" y="20183"/>
                  <a:pt x="13480" y="20149"/>
                </a:cubicBezTo>
                <a:cubicBezTo>
                  <a:pt x="13505" y="20115"/>
                  <a:pt x="13614" y="20052"/>
                  <a:pt x="13722" y="20009"/>
                </a:cubicBezTo>
                <a:cubicBezTo>
                  <a:pt x="13900" y="19938"/>
                  <a:pt x="14046" y="19829"/>
                  <a:pt x="13964" y="19829"/>
                </a:cubicBezTo>
                <a:cubicBezTo>
                  <a:pt x="13946" y="19829"/>
                  <a:pt x="13978" y="19792"/>
                  <a:pt x="14035" y="19747"/>
                </a:cubicBezTo>
                <a:cubicBezTo>
                  <a:pt x="14092" y="19702"/>
                  <a:pt x="14156" y="19673"/>
                  <a:pt x="14177" y="19683"/>
                </a:cubicBezTo>
                <a:cubicBezTo>
                  <a:pt x="14211" y="19698"/>
                  <a:pt x="14231" y="19648"/>
                  <a:pt x="14204" y="19616"/>
                </a:cubicBezTo>
                <a:cubicBezTo>
                  <a:pt x="14197" y="19609"/>
                  <a:pt x="14231" y="19571"/>
                  <a:pt x="14278" y="19533"/>
                </a:cubicBezTo>
                <a:cubicBezTo>
                  <a:pt x="14324" y="19494"/>
                  <a:pt x="14347" y="19463"/>
                  <a:pt x="14328" y="19463"/>
                </a:cubicBezTo>
                <a:cubicBezTo>
                  <a:pt x="14309" y="19463"/>
                  <a:pt x="14318" y="19441"/>
                  <a:pt x="14349" y="19413"/>
                </a:cubicBezTo>
                <a:cubicBezTo>
                  <a:pt x="14379" y="19386"/>
                  <a:pt x="14388" y="19363"/>
                  <a:pt x="14368" y="19363"/>
                </a:cubicBezTo>
                <a:cubicBezTo>
                  <a:pt x="14349" y="19363"/>
                  <a:pt x="14380" y="19326"/>
                  <a:pt x="14438" y="19280"/>
                </a:cubicBezTo>
                <a:cubicBezTo>
                  <a:pt x="14496" y="19235"/>
                  <a:pt x="14521" y="19197"/>
                  <a:pt x="14495" y="19197"/>
                </a:cubicBezTo>
                <a:cubicBezTo>
                  <a:pt x="14425" y="19197"/>
                  <a:pt x="14170" y="19023"/>
                  <a:pt x="14170" y="18975"/>
                </a:cubicBezTo>
                <a:cubicBezTo>
                  <a:pt x="14170" y="18952"/>
                  <a:pt x="14196" y="18923"/>
                  <a:pt x="14227" y="18908"/>
                </a:cubicBezTo>
                <a:cubicBezTo>
                  <a:pt x="14314" y="18868"/>
                  <a:pt x="14445" y="18700"/>
                  <a:pt x="14417" y="18666"/>
                </a:cubicBezTo>
                <a:cubicBezTo>
                  <a:pt x="14403" y="18650"/>
                  <a:pt x="14412" y="18627"/>
                  <a:pt x="14437" y="18616"/>
                </a:cubicBezTo>
                <a:cubicBezTo>
                  <a:pt x="14495" y="18589"/>
                  <a:pt x="14706" y="18694"/>
                  <a:pt x="14706" y="18749"/>
                </a:cubicBezTo>
                <a:cubicBezTo>
                  <a:pt x="14706" y="18812"/>
                  <a:pt x="14896" y="18824"/>
                  <a:pt x="14958" y="18765"/>
                </a:cubicBezTo>
                <a:cubicBezTo>
                  <a:pt x="15004" y="18721"/>
                  <a:pt x="15026" y="18724"/>
                  <a:pt x="15137" y="18784"/>
                </a:cubicBezTo>
                <a:cubicBezTo>
                  <a:pt x="15260" y="18850"/>
                  <a:pt x="15266" y="18850"/>
                  <a:pt x="15346" y="18789"/>
                </a:cubicBezTo>
                <a:cubicBezTo>
                  <a:pt x="15423" y="18729"/>
                  <a:pt x="15423" y="18723"/>
                  <a:pt x="15350" y="18663"/>
                </a:cubicBezTo>
                <a:cubicBezTo>
                  <a:pt x="15179" y="18522"/>
                  <a:pt x="15443" y="18251"/>
                  <a:pt x="15662" y="18342"/>
                </a:cubicBezTo>
                <a:cubicBezTo>
                  <a:pt x="15713" y="18363"/>
                  <a:pt x="15766" y="18381"/>
                  <a:pt x="15780" y="18381"/>
                </a:cubicBezTo>
                <a:cubicBezTo>
                  <a:pt x="15794" y="18382"/>
                  <a:pt x="15841" y="18409"/>
                  <a:pt x="15884" y="18441"/>
                </a:cubicBezTo>
                <a:cubicBezTo>
                  <a:pt x="15986" y="18516"/>
                  <a:pt x="15994" y="18515"/>
                  <a:pt x="16046" y="18414"/>
                </a:cubicBezTo>
                <a:cubicBezTo>
                  <a:pt x="16073" y="18360"/>
                  <a:pt x="16118" y="18332"/>
                  <a:pt x="16167" y="18338"/>
                </a:cubicBezTo>
                <a:cubicBezTo>
                  <a:pt x="16210" y="18343"/>
                  <a:pt x="16291" y="18328"/>
                  <a:pt x="16346" y="18306"/>
                </a:cubicBezTo>
                <a:cubicBezTo>
                  <a:pt x="16429" y="18272"/>
                  <a:pt x="16465" y="18274"/>
                  <a:pt x="16559" y="18320"/>
                </a:cubicBezTo>
                <a:cubicBezTo>
                  <a:pt x="16668" y="18373"/>
                  <a:pt x="16677" y="18372"/>
                  <a:pt x="16777" y="18302"/>
                </a:cubicBezTo>
                <a:lnTo>
                  <a:pt x="16881" y="18230"/>
                </a:lnTo>
                <a:lnTo>
                  <a:pt x="17025" y="18364"/>
                </a:lnTo>
                <a:cubicBezTo>
                  <a:pt x="17104" y="18438"/>
                  <a:pt x="17152" y="18499"/>
                  <a:pt x="17133" y="18499"/>
                </a:cubicBezTo>
                <a:cubicBezTo>
                  <a:pt x="17113" y="18499"/>
                  <a:pt x="17123" y="18516"/>
                  <a:pt x="17152" y="18538"/>
                </a:cubicBezTo>
                <a:cubicBezTo>
                  <a:pt x="17181" y="18560"/>
                  <a:pt x="17205" y="18613"/>
                  <a:pt x="17205" y="18655"/>
                </a:cubicBezTo>
                <a:cubicBezTo>
                  <a:pt x="17205" y="18704"/>
                  <a:pt x="17233" y="18733"/>
                  <a:pt x="17283" y="18736"/>
                </a:cubicBezTo>
                <a:cubicBezTo>
                  <a:pt x="17326" y="18738"/>
                  <a:pt x="17391" y="18742"/>
                  <a:pt x="17428" y="18744"/>
                </a:cubicBezTo>
                <a:cubicBezTo>
                  <a:pt x="17465" y="18747"/>
                  <a:pt x="17521" y="18713"/>
                  <a:pt x="17551" y="18670"/>
                </a:cubicBezTo>
                <a:cubicBezTo>
                  <a:pt x="17600" y="18601"/>
                  <a:pt x="17592" y="18582"/>
                  <a:pt x="17473" y="18494"/>
                </a:cubicBezTo>
                <a:cubicBezTo>
                  <a:pt x="17399" y="18439"/>
                  <a:pt x="17339" y="18381"/>
                  <a:pt x="17339" y="18365"/>
                </a:cubicBezTo>
                <a:cubicBezTo>
                  <a:pt x="17339" y="18311"/>
                  <a:pt x="17418" y="18300"/>
                  <a:pt x="17470" y="18347"/>
                </a:cubicBezTo>
                <a:cubicBezTo>
                  <a:pt x="17507" y="18381"/>
                  <a:pt x="17558" y="18385"/>
                  <a:pt x="17650" y="18366"/>
                </a:cubicBezTo>
                <a:cubicBezTo>
                  <a:pt x="17720" y="18351"/>
                  <a:pt x="17791" y="18349"/>
                  <a:pt x="17808" y="18361"/>
                </a:cubicBezTo>
                <a:cubicBezTo>
                  <a:pt x="17824" y="18373"/>
                  <a:pt x="17832" y="18367"/>
                  <a:pt x="17824" y="18349"/>
                </a:cubicBezTo>
                <a:cubicBezTo>
                  <a:pt x="17817" y="18331"/>
                  <a:pt x="17836" y="18281"/>
                  <a:pt x="17868" y="18239"/>
                </a:cubicBezTo>
                <a:cubicBezTo>
                  <a:pt x="17918" y="18171"/>
                  <a:pt x="17910" y="18151"/>
                  <a:pt x="17787" y="18047"/>
                </a:cubicBezTo>
                <a:cubicBezTo>
                  <a:pt x="17706" y="17978"/>
                  <a:pt x="17663" y="17913"/>
                  <a:pt x="17682" y="17890"/>
                </a:cubicBezTo>
                <a:cubicBezTo>
                  <a:pt x="17722" y="17842"/>
                  <a:pt x="17744" y="17778"/>
                  <a:pt x="17759" y="17667"/>
                </a:cubicBezTo>
                <a:cubicBezTo>
                  <a:pt x="17767" y="17603"/>
                  <a:pt x="17799" y="17582"/>
                  <a:pt x="17901" y="17574"/>
                </a:cubicBezTo>
                <a:cubicBezTo>
                  <a:pt x="17973" y="17568"/>
                  <a:pt x="18049" y="17549"/>
                  <a:pt x="18073" y="17532"/>
                </a:cubicBezTo>
                <a:cubicBezTo>
                  <a:pt x="18099" y="17514"/>
                  <a:pt x="18159" y="17533"/>
                  <a:pt x="18230" y="17583"/>
                </a:cubicBezTo>
                <a:cubicBezTo>
                  <a:pt x="18358" y="17674"/>
                  <a:pt x="18494" y="17669"/>
                  <a:pt x="18577" y="17570"/>
                </a:cubicBezTo>
                <a:cubicBezTo>
                  <a:pt x="18619" y="17520"/>
                  <a:pt x="18605" y="17490"/>
                  <a:pt x="18497" y="17399"/>
                </a:cubicBezTo>
                <a:cubicBezTo>
                  <a:pt x="18424" y="17339"/>
                  <a:pt x="18365" y="17264"/>
                  <a:pt x="18365" y="17233"/>
                </a:cubicBezTo>
                <a:cubicBezTo>
                  <a:pt x="18365" y="17202"/>
                  <a:pt x="18330" y="17165"/>
                  <a:pt x="18287" y="17153"/>
                </a:cubicBezTo>
                <a:cubicBezTo>
                  <a:pt x="18214" y="17132"/>
                  <a:pt x="18215" y="17128"/>
                  <a:pt x="18294" y="17084"/>
                </a:cubicBezTo>
                <a:cubicBezTo>
                  <a:pt x="18341" y="17059"/>
                  <a:pt x="18396" y="17046"/>
                  <a:pt x="18417" y="17055"/>
                </a:cubicBezTo>
                <a:cubicBezTo>
                  <a:pt x="18462" y="17076"/>
                  <a:pt x="18468" y="17024"/>
                  <a:pt x="18424" y="16991"/>
                </a:cubicBezTo>
                <a:cubicBezTo>
                  <a:pt x="18377" y="16956"/>
                  <a:pt x="18375" y="16836"/>
                  <a:pt x="18421" y="16814"/>
                </a:cubicBezTo>
                <a:cubicBezTo>
                  <a:pt x="18444" y="16804"/>
                  <a:pt x="18401" y="16768"/>
                  <a:pt x="18325" y="16733"/>
                </a:cubicBezTo>
                <a:cubicBezTo>
                  <a:pt x="18249" y="16699"/>
                  <a:pt x="18187" y="16650"/>
                  <a:pt x="18187" y="16625"/>
                </a:cubicBezTo>
                <a:cubicBezTo>
                  <a:pt x="18187" y="16566"/>
                  <a:pt x="18319" y="16481"/>
                  <a:pt x="18432" y="16465"/>
                </a:cubicBezTo>
                <a:cubicBezTo>
                  <a:pt x="18499" y="16456"/>
                  <a:pt x="18522" y="16425"/>
                  <a:pt x="18524" y="16346"/>
                </a:cubicBezTo>
                <a:cubicBezTo>
                  <a:pt x="18528" y="16218"/>
                  <a:pt x="18533" y="16213"/>
                  <a:pt x="18697" y="16191"/>
                </a:cubicBezTo>
                <a:cubicBezTo>
                  <a:pt x="18768" y="16181"/>
                  <a:pt x="18846" y="16158"/>
                  <a:pt x="18872" y="16139"/>
                </a:cubicBezTo>
                <a:cubicBezTo>
                  <a:pt x="18947" y="16083"/>
                  <a:pt x="18944" y="15911"/>
                  <a:pt x="18868" y="15889"/>
                </a:cubicBezTo>
                <a:cubicBezTo>
                  <a:pt x="18807" y="15872"/>
                  <a:pt x="18808" y="15863"/>
                  <a:pt x="18874" y="15808"/>
                </a:cubicBezTo>
                <a:cubicBezTo>
                  <a:pt x="18940" y="15754"/>
                  <a:pt x="18941" y="15744"/>
                  <a:pt x="18881" y="15727"/>
                </a:cubicBezTo>
                <a:cubicBezTo>
                  <a:pt x="18844" y="15717"/>
                  <a:pt x="18824" y="15687"/>
                  <a:pt x="18837" y="15661"/>
                </a:cubicBezTo>
                <a:cubicBezTo>
                  <a:pt x="18850" y="15635"/>
                  <a:pt x="18829" y="15605"/>
                  <a:pt x="18789" y="15593"/>
                </a:cubicBezTo>
                <a:cubicBezTo>
                  <a:pt x="18750" y="15582"/>
                  <a:pt x="18730" y="15558"/>
                  <a:pt x="18745" y="15539"/>
                </a:cubicBezTo>
                <a:cubicBezTo>
                  <a:pt x="18760" y="15521"/>
                  <a:pt x="18743" y="15506"/>
                  <a:pt x="18706" y="15506"/>
                </a:cubicBezTo>
                <a:cubicBezTo>
                  <a:pt x="18590" y="15506"/>
                  <a:pt x="18594" y="15459"/>
                  <a:pt x="18721" y="15367"/>
                </a:cubicBezTo>
                <a:lnTo>
                  <a:pt x="18844" y="15278"/>
                </a:lnTo>
                <a:lnTo>
                  <a:pt x="18996" y="15349"/>
                </a:lnTo>
                <a:cubicBezTo>
                  <a:pt x="19153" y="15422"/>
                  <a:pt x="19461" y="15462"/>
                  <a:pt x="19411" y="15403"/>
                </a:cubicBezTo>
                <a:cubicBezTo>
                  <a:pt x="19396" y="15385"/>
                  <a:pt x="19397" y="15346"/>
                  <a:pt x="19411" y="15318"/>
                </a:cubicBezTo>
                <a:cubicBezTo>
                  <a:pt x="19433" y="15275"/>
                  <a:pt x="19450" y="15273"/>
                  <a:pt x="19505" y="15307"/>
                </a:cubicBezTo>
                <a:cubicBezTo>
                  <a:pt x="19542" y="15330"/>
                  <a:pt x="19585" y="15339"/>
                  <a:pt x="19601" y="15327"/>
                </a:cubicBezTo>
                <a:cubicBezTo>
                  <a:pt x="19617" y="15315"/>
                  <a:pt x="19666" y="15331"/>
                  <a:pt x="19711" y="15361"/>
                </a:cubicBezTo>
                <a:cubicBezTo>
                  <a:pt x="19756" y="15392"/>
                  <a:pt x="19794" y="15404"/>
                  <a:pt x="19794" y="15388"/>
                </a:cubicBezTo>
                <a:cubicBezTo>
                  <a:pt x="19794" y="15373"/>
                  <a:pt x="19849" y="15399"/>
                  <a:pt x="19916" y="15446"/>
                </a:cubicBezTo>
                <a:cubicBezTo>
                  <a:pt x="20057" y="15543"/>
                  <a:pt x="20195" y="15555"/>
                  <a:pt x="20195" y="15471"/>
                </a:cubicBezTo>
                <a:cubicBezTo>
                  <a:pt x="20195" y="15439"/>
                  <a:pt x="20160" y="15403"/>
                  <a:pt x="20117" y="15391"/>
                </a:cubicBezTo>
                <a:cubicBezTo>
                  <a:pt x="20047" y="15370"/>
                  <a:pt x="20049" y="15361"/>
                  <a:pt x="20146" y="15302"/>
                </a:cubicBezTo>
                <a:cubicBezTo>
                  <a:pt x="20252" y="15238"/>
                  <a:pt x="20374" y="15096"/>
                  <a:pt x="20374" y="15036"/>
                </a:cubicBezTo>
                <a:cubicBezTo>
                  <a:pt x="20374" y="15020"/>
                  <a:pt x="20324" y="14974"/>
                  <a:pt x="20262" y="14934"/>
                </a:cubicBezTo>
                <a:cubicBezTo>
                  <a:pt x="20201" y="14895"/>
                  <a:pt x="20151" y="14837"/>
                  <a:pt x="20151" y="14805"/>
                </a:cubicBezTo>
                <a:cubicBezTo>
                  <a:pt x="20151" y="14729"/>
                  <a:pt x="20340" y="14641"/>
                  <a:pt x="20457" y="14664"/>
                </a:cubicBezTo>
                <a:cubicBezTo>
                  <a:pt x="20609" y="14694"/>
                  <a:pt x="20553" y="14556"/>
                  <a:pt x="20353" y="14405"/>
                </a:cubicBezTo>
                <a:cubicBezTo>
                  <a:pt x="20188" y="14282"/>
                  <a:pt x="20185" y="14276"/>
                  <a:pt x="20255" y="14195"/>
                </a:cubicBezTo>
                <a:cubicBezTo>
                  <a:pt x="20302" y="14142"/>
                  <a:pt x="20312" y="14105"/>
                  <a:pt x="20282" y="14092"/>
                </a:cubicBezTo>
                <a:cubicBezTo>
                  <a:pt x="20250" y="14077"/>
                  <a:pt x="20252" y="14055"/>
                  <a:pt x="20287" y="14024"/>
                </a:cubicBezTo>
                <a:cubicBezTo>
                  <a:pt x="20329" y="13987"/>
                  <a:pt x="20314" y="13970"/>
                  <a:pt x="20215" y="13942"/>
                </a:cubicBezTo>
                <a:lnTo>
                  <a:pt x="20091" y="13907"/>
                </a:lnTo>
                <a:lnTo>
                  <a:pt x="20187" y="13835"/>
                </a:lnTo>
                <a:cubicBezTo>
                  <a:pt x="20263" y="13778"/>
                  <a:pt x="20330" y="13764"/>
                  <a:pt x="20497" y="13769"/>
                </a:cubicBezTo>
                <a:cubicBezTo>
                  <a:pt x="20630" y="13774"/>
                  <a:pt x="20727" y="13795"/>
                  <a:pt x="20760" y="13829"/>
                </a:cubicBezTo>
                <a:cubicBezTo>
                  <a:pt x="20800" y="13869"/>
                  <a:pt x="20833" y="13873"/>
                  <a:pt x="20898" y="13847"/>
                </a:cubicBezTo>
                <a:cubicBezTo>
                  <a:pt x="20945" y="13829"/>
                  <a:pt x="21033" y="13821"/>
                  <a:pt x="21092" y="13831"/>
                </a:cubicBezTo>
                <a:cubicBezTo>
                  <a:pt x="21196" y="13848"/>
                  <a:pt x="21197" y="13846"/>
                  <a:pt x="21113" y="13795"/>
                </a:cubicBezTo>
                <a:cubicBezTo>
                  <a:pt x="21065" y="13767"/>
                  <a:pt x="20991" y="13743"/>
                  <a:pt x="20948" y="13743"/>
                </a:cubicBezTo>
                <a:cubicBezTo>
                  <a:pt x="20815" y="13743"/>
                  <a:pt x="20811" y="13682"/>
                  <a:pt x="20941" y="13631"/>
                </a:cubicBezTo>
                <a:cubicBezTo>
                  <a:pt x="21054" y="13588"/>
                  <a:pt x="21077" y="13590"/>
                  <a:pt x="21172" y="13647"/>
                </a:cubicBezTo>
                <a:cubicBezTo>
                  <a:pt x="21229" y="13682"/>
                  <a:pt x="21309" y="13710"/>
                  <a:pt x="21347" y="13710"/>
                </a:cubicBezTo>
                <a:cubicBezTo>
                  <a:pt x="21406" y="13710"/>
                  <a:pt x="21403" y="13703"/>
                  <a:pt x="21335" y="13665"/>
                </a:cubicBezTo>
                <a:cubicBezTo>
                  <a:pt x="21257" y="13623"/>
                  <a:pt x="21258" y="13619"/>
                  <a:pt x="21360" y="13565"/>
                </a:cubicBezTo>
                <a:cubicBezTo>
                  <a:pt x="21465" y="13509"/>
                  <a:pt x="21466" y="13506"/>
                  <a:pt x="21378" y="13469"/>
                </a:cubicBezTo>
                <a:cubicBezTo>
                  <a:pt x="21329" y="13448"/>
                  <a:pt x="21279" y="13433"/>
                  <a:pt x="21266" y="13435"/>
                </a:cubicBezTo>
                <a:cubicBezTo>
                  <a:pt x="21254" y="13437"/>
                  <a:pt x="21217" y="13422"/>
                  <a:pt x="21184" y="13402"/>
                </a:cubicBezTo>
                <a:cubicBezTo>
                  <a:pt x="21135" y="13371"/>
                  <a:pt x="21137" y="13358"/>
                  <a:pt x="21199" y="13324"/>
                </a:cubicBezTo>
                <a:cubicBezTo>
                  <a:pt x="21269" y="13286"/>
                  <a:pt x="21270" y="13276"/>
                  <a:pt x="21205" y="13207"/>
                </a:cubicBezTo>
                <a:cubicBezTo>
                  <a:pt x="21139" y="13137"/>
                  <a:pt x="21140" y="13126"/>
                  <a:pt x="21229" y="13055"/>
                </a:cubicBezTo>
                <a:cubicBezTo>
                  <a:pt x="21310" y="12991"/>
                  <a:pt x="21315" y="12973"/>
                  <a:pt x="21264" y="12927"/>
                </a:cubicBezTo>
                <a:cubicBezTo>
                  <a:pt x="21212" y="12880"/>
                  <a:pt x="21220" y="12864"/>
                  <a:pt x="21314" y="12810"/>
                </a:cubicBezTo>
                <a:cubicBezTo>
                  <a:pt x="21374" y="12776"/>
                  <a:pt x="21439" y="12747"/>
                  <a:pt x="21459" y="12747"/>
                </a:cubicBezTo>
                <a:cubicBezTo>
                  <a:pt x="21479" y="12746"/>
                  <a:pt x="21483" y="12733"/>
                  <a:pt x="21470" y="12717"/>
                </a:cubicBezTo>
                <a:cubicBezTo>
                  <a:pt x="21457" y="12700"/>
                  <a:pt x="21474" y="12669"/>
                  <a:pt x="21509" y="12647"/>
                </a:cubicBezTo>
                <a:cubicBezTo>
                  <a:pt x="21589" y="12598"/>
                  <a:pt x="21556" y="12525"/>
                  <a:pt x="21442" y="12503"/>
                </a:cubicBezTo>
                <a:cubicBezTo>
                  <a:pt x="21339" y="12483"/>
                  <a:pt x="21328" y="12372"/>
                  <a:pt x="21423" y="12313"/>
                </a:cubicBezTo>
                <a:cubicBezTo>
                  <a:pt x="21514" y="12257"/>
                  <a:pt x="21508" y="12236"/>
                  <a:pt x="21367" y="12123"/>
                </a:cubicBezTo>
                <a:cubicBezTo>
                  <a:pt x="21283" y="12056"/>
                  <a:pt x="21204" y="12026"/>
                  <a:pt x="21119" y="12029"/>
                </a:cubicBezTo>
                <a:cubicBezTo>
                  <a:pt x="20988" y="12033"/>
                  <a:pt x="20883" y="11973"/>
                  <a:pt x="20928" y="11920"/>
                </a:cubicBezTo>
                <a:cubicBezTo>
                  <a:pt x="20941" y="11903"/>
                  <a:pt x="21058" y="11894"/>
                  <a:pt x="21187" y="11899"/>
                </a:cubicBezTo>
                <a:lnTo>
                  <a:pt x="21423" y="11908"/>
                </a:lnTo>
                <a:lnTo>
                  <a:pt x="21311" y="11841"/>
                </a:lnTo>
                <a:cubicBezTo>
                  <a:pt x="21250" y="11803"/>
                  <a:pt x="21205" y="11760"/>
                  <a:pt x="21211" y="11745"/>
                </a:cubicBezTo>
                <a:cubicBezTo>
                  <a:pt x="21234" y="11683"/>
                  <a:pt x="21059" y="11652"/>
                  <a:pt x="20943" y="11697"/>
                </a:cubicBezTo>
                <a:cubicBezTo>
                  <a:pt x="20841" y="11736"/>
                  <a:pt x="20817" y="11735"/>
                  <a:pt x="20756" y="11685"/>
                </a:cubicBezTo>
                <a:cubicBezTo>
                  <a:pt x="20717" y="11653"/>
                  <a:pt x="20680" y="11576"/>
                  <a:pt x="20674" y="11513"/>
                </a:cubicBezTo>
                <a:cubicBezTo>
                  <a:pt x="20663" y="11414"/>
                  <a:pt x="20647" y="11400"/>
                  <a:pt x="20551" y="11407"/>
                </a:cubicBezTo>
                <a:cubicBezTo>
                  <a:pt x="20328" y="11424"/>
                  <a:pt x="20241" y="11437"/>
                  <a:pt x="20213" y="11457"/>
                </a:cubicBezTo>
                <a:cubicBezTo>
                  <a:pt x="20198" y="11469"/>
                  <a:pt x="20138" y="11464"/>
                  <a:pt x="20080" y="11448"/>
                </a:cubicBezTo>
                <a:cubicBezTo>
                  <a:pt x="20021" y="11431"/>
                  <a:pt x="19945" y="11425"/>
                  <a:pt x="19911" y="11435"/>
                </a:cubicBezTo>
                <a:cubicBezTo>
                  <a:pt x="19876" y="11445"/>
                  <a:pt x="19835" y="11439"/>
                  <a:pt x="19820" y="11421"/>
                </a:cubicBezTo>
                <a:cubicBezTo>
                  <a:pt x="19771" y="11362"/>
                  <a:pt x="19845" y="11283"/>
                  <a:pt x="19999" y="11229"/>
                </a:cubicBezTo>
                <a:cubicBezTo>
                  <a:pt x="20171" y="11168"/>
                  <a:pt x="20193" y="11126"/>
                  <a:pt x="20060" y="11110"/>
                </a:cubicBezTo>
                <a:cubicBezTo>
                  <a:pt x="19947" y="11097"/>
                  <a:pt x="19939" y="11037"/>
                  <a:pt x="20047" y="11021"/>
                </a:cubicBezTo>
                <a:cubicBezTo>
                  <a:pt x="20171" y="11002"/>
                  <a:pt x="20340" y="10850"/>
                  <a:pt x="20315" y="10780"/>
                </a:cubicBezTo>
                <a:cubicBezTo>
                  <a:pt x="20289" y="10705"/>
                  <a:pt x="20356" y="10665"/>
                  <a:pt x="20432" y="10712"/>
                </a:cubicBezTo>
                <a:cubicBezTo>
                  <a:pt x="20500" y="10754"/>
                  <a:pt x="20621" y="10706"/>
                  <a:pt x="20577" y="10654"/>
                </a:cubicBezTo>
                <a:cubicBezTo>
                  <a:pt x="20560" y="10633"/>
                  <a:pt x="20573" y="10609"/>
                  <a:pt x="20605" y="10600"/>
                </a:cubicBezTo>
                <a:cubicBezTo>
                  <a:pt x="20682" y="10578"/>
                  <a:pt x="20700" y="10380"/>
                  <a:pt x="20635" y="10262"/>
                </a:cubicBezTo>
                <a:cubicBezTo>
                  <a:pt x="20606" y="10211"/>
                  <a:pt x="20586" y="10157"/>
                  <a:pt x="20590" y="10144"/>
                </a:cubicBezTo>
                <a:cubicBezTo>
                  <a:pt x="20594" y="10130"/>
                  <a:pt x="20552" y="10123"/>
                  <a:pt x="20497" y="10127"/>
                </a:cubicBezTo>
                <a:cubicBezTo>
                  <a:pt x="20417" y="10133"/>
                  <a:pt x="20395" y="10118"/>
                  <a:pt x="20393" y="10051"/>
                </a:cubicBezTo>
                <a:cubicBezTo>
                  <a:pt x="20392" y="10005"/>
                  <a:pt x="20375" y="9948"/>
                  <a:pt x="20356" y="9924"/>
                </a:cubicBezTo>
                <a:cubicBezTo>
                  <a:pt x="20336" y="9901"/>
                  <a:pt x="20332" y="9873"/>
                  <a:pt x="20346" y="9863"/>
                </a:cubicBezTo>
                <a:cubicBezTo>
                  <a:pt x="20360" y="9853"/>
                  <a:pt x="20340" y="9791"/>
                  <a:pt x="20304" y="9726"/>
                </a:cubicBezTo>
                <a:cubicBezTo>
                  <a:pt x="20221" y="9578"/>
                  <a:pt x="20271" y="9531"/>
                  <a:pt x="20460" y="9580"/>
                </a:cubicBezTo>
                <a:cubicBezTo>
                  <a:pt x="20577" y="9611"/>
                  <a:pt x="20597" y="9608"/>
                  <a:pt x="20597" y="9563"/>
                </a:cubicBezTo>
                <a:cubicBezTo>
                  <a:pt x="20597" y="9533"/>
                  <a:pt x="20565" y="9483"/>
                  <a:pt x="20526" y="9450"/>
                </a:cubicBezTo>
                <a:cubicBezTo>
                  <a:pt x="20483" y="9415"/>
                  <a:pt x="20468" y="9373"/>
                  <a:pt x="20490" y="9348"/>
                </a:cubicBezTo>
                <a:cubicBezTo>
                  <a:pt x="20541" y="9286"/>
                  <a:pt x="20511" y="9084"/>
                  <a:pt x="20439" y="9000"/>
                </a:cubicBezTo>
                <a:cubicBezTo>
                  <a:pt x="20372" y="8922"/>
                  <a:pt x="20394" y="8888"/>
                  <a:pt x="20512" y="8888"/>
                </a:cubicBezTo>
                <a:cubicBezTo>
                  <a:pt x="20608" y="8888"/>
                  <a:pt x="20596" y="8814"/>
                  <a:pt x="20487" y="8724"/>
                </a:cubicBezTo>
                <a:cubicBezTo>
                  <a:pt x="20389" y="8644"/>
                  <a:pt x="20172" y="8633"/>
                  <a:pt x="20134" y="8706"/>
                </a:cubicBezTo>
                <a:cubicBezTo>
                  <a:pt x="20112" y="8749"/>
                  <a:pt x="20089" y="8752"/>
                  <a:pt x="20006" y="8719"/>
                </a:cubicBezTo>
                <a:cubicBezTo>
                  <a:pt x="19846" y="8656"/>
                  <a:pt x="19636" y="8515"/>
                  <a:pt x="19650" y="8480"/>
                </a:cubicBezTo>
                <a:cubicBezTo>
                  <a:pt x="19657" y="8462"/>
                  <a:pt x="19629" y="8430"/>
                  <a:pt x="19587" y="8407"/>
                </a:cubicBezTo>
                <a:cubicBezTo>
                  <a:pt x="19491" y="8355"/>
                  <a:pt x="19551" y="8278"/>
                  <a:pt x="19669" y="8301"/>
                </a:cubicBezTo>
                <a:cubicBezTo>
                  <a:pt x="19751" y="8317"/>
                  <a:pt x="19752" y="8314"/>
                  <a:pt x="19686" y="8260"/>
                </a:cubicBezTo>
                <a:cubicBezTo>
                  <a:pt x="19647" y="8227"/>
                  <a:pt x="19630" y="8190"/>
                  <a:pt x="19649" y="8176"/>
                </a:cubicBezTo>
                <a:cubicBezTo>
                  <a:pt x="19667" y="8163"/>
                  <a:pt x="19682" y="8134"/>
                  <a:pt x="19682" y="8113"/>
                </a:cubicBezTo>
                <a:cubicBezTo>
                  <a:pt x="19682" y="8092"/>
                  <a:pt x="19722" y="8069"/>
                  <a:pt x="19771" y="8062"/>
                </a:cubicBezTo>
                <a:cubicBezTo>
                  <a:pt x="19888" y="8046"/>
                  <a:pt x="19978" y="7990"/>
                  <a:pt x="19947" y="7953"/>
                </a:cubicBezTo>
                <a:cubicBezTo>
                  <a:pt x="19933" y="7937"/>
                  <a:pt x="19966" y="7911"/>
                  <a:pt x="20021" y="7896"/>
                </a:cubicBezTo>
                <a:cubicBezTo>
                  <a:pt x="20091" y="7877"/>
                  <a:pt x="20104" y="7861"/>
                  <a:pt x="20066" y="7843"/>
                </a:cubicBezTo>
                <a:cubicBezTo>
                  <a:pt x="20024" y="7823"/>
                  <a:pt x="20030" y="7803"/>
                  <a:pt x="20088" y="7754"/>
                </a:cubicBezTo>
                <a:cubicBezTo>
                  <a:pt x="20130" y="7720"/>
                  <a:pt x="20190" y="7691"/>
                  <a:pt x="20222" y="7691"/>
                </a:cubicBezTo>
                <a:cubicBezTo>
                  <a:pt x="20300" y="7691"/>
                  <a:pt x="20261" y="7553"/>
                  <a:pt x="20173" y="7516"/>
                </a:cubicBezTo>
                <a:cubicBezTo>
                  <a:pt x="20112" y="7491"/>
                  <a:pt x="20114" y="7477"/>
                  <a:pt x="20192" y="7395"/>
                </a:cubicBezTo>
                <a:lnTo>
                  <a:pt x="20282" y="7301"/>
                </a:lnTo>
                <a:lnTo>
                  <a:pt x="20183" y="7235"/>
                </a:lnTo>
                <a:cubicBezTo>
                  <a:pt x="20105" y="7182"/>
                  <a:pt x="20056" y="7174"/>
                  <a:pt x="19953" y="7195"/>
                </a:cubicBezTo>
                <a:cubicBezTo>
                  <a:pt x="19867" y="7213"/>
                  <a:pt x="19799" y="7210"/>
                  <a:pt x="19759" y="7185"/>
                </a:cubicBezTo>
                <a:cubicBezTo>
                  <a:pt x="19707" y="7153"/>
                  <a:pt x="19716" y="7137"/>
                  <a:pt x="19802" y="7088"/>
                </a:cubicBezTo>
                <a:lnTo>
                  <a:pt x="19905" y="7030"/>
                </a:lnTo>
                <a:lnTo>
                  <a:pt x="19738" y="6977"/>
                </a:lnTo>
                <a:cubicBezTo>
                  <a:pt x="19625" y="6942"/>
                  <a:pt x="19570" y="6904"/>
                  <a:pt x="19570" y="6860"/>
                </a:cubicBezTo>
                <a:cubicBezTo>
                  <a:pt x="19570" y="6821"/>
                  <a:pt x="19515" y="6774"/>
                  <a:pt x="19434" y="6742"/>
                </a:cubicBezTo>
                <a:cubicBezTo>
                  <a:pt x="19327" y="6701"/>
                  <a:pt x="19305" y="6675"/>
                  <a:pt x="19328" y="6622"/>
                </a:cubicBezTo>
                <a:cubicBezTo>
                  <a:pt x="19351" y="6567"/>
                  <a:pt x="19340" y="6557"/>
                  <a:pt x="19273" y="6571"/>
                </a:cubicBezTo>
                <a:cubicBezTo>
                  <a:pt x="19031" y="6620"/>
                  <a:pt x="18949" y="6624"/>
                  <a:pt x="18919" y="6588"/>
                </a:cubicBezTo>
                <a:cubicBezTo>
                  <a:pt x="18873" y="6532"/>
                  <a:pt x="19061" y="6431"/>
                  <a:pt x="19180" y="6448"/>
                </a:cubicBezTo>
                <a:lnTo>
                  <a:pt x="19280" y="6463"/>
                </a:lnTo>
                <a:lnTo>
                  <a:pt x="19177" y="6428"/>
                </a:lnTo>
                <a:cubicBezTo>
                  <a:pt x="19120" y="6410"/>
                  <a:pt x="19086" y="6380"/>
                  <a:pt x="19100" y="6363"/>
                </a:cubicBezTo>
                <a:cubicBezTo>
                  <a:pt x="19142" y="6313"/>
                  <a:pt x="18821" y="6260"/>
                  <a:pt x="18693" y="6296"/>
                </a:cubicBezTo>
                <a:cubicBezTo>
                  <a:pt x="18632" y="6314"/>
                  <a:pt x="18595" y="6342"/>
                  <a:pt x="18609" y="6359"/>
                </a:cubicBezTo>
                <a:cubicBezTo>
                  <a:pt x="18648" y="6406"/>
                  <a:pt x="18544" y="6441"/>
                  <a:pt x="18488" y="6399"/>
                </a:cubicBezTo>
                <a:cubicBezTo>
                  <a:pt x="18454" y="6374"/>
                  <a:pt x="18392" y="6382"/>
                  <a:pt x="18272" y="6433"/>
                </a:cubicBezTo>
                <a:cubicBezTo>
                  <a:pt x="18099" y="6505"/>
                  <a:pt x="17936" y="6495"/>
                  <a:pt x="17978" y="6414"/>
                </a:cubicBezTo>
                <a:cubicBezTo>
                  <a:pt x="17991" y="6389"/>
                  <a:pt x="17972" y="6337"/>
                  <a:pt x="17936" y="6299"/>
                </a:cubicBezTo>
                <a:cubicBezTo>
                  <a:pt x="17899" y="6260"/>
                  <a:pt x="17885" y="6228"/>
                  <a:pt x="17904" y="6228"/>
                </a:cubicBezTo>
                <a:cubicBezTo>
                  <a:pt x="17922" y="6228"/>
                  <a:pt x="17914" y="6211"/>
                  <a:pt x="17886" y="6189"/>
                </a:cubicBezTo>
                <a:cubicBezTo>
                  <a:pt x="17852" y="6164"/>
                  <a:pt x="17849" y="6132"/>
                  <a:pt x="17876" y="6094"/>
                </a:cubicBezTo>
                <a:cubicBezTo>
                  <a:pt x="17908" y="6049"/>
                  <a:pt x="17896" y="6032"/>
                  <a:pt x="17824" y="6018"/>
                </a:cubicBezTo>
                <a:cubicBezTo>
                  <a:pt x="17771" y="6008"/>
                  <a:pt x="17745" y="5984"/>
                  <a:pt x="17763" y="5963"/>
                </a:cubicBezTo>
                <a:cubicBezTo>
                  <a:pt x="17803" y="5915"/>
                  <a:pt x="17706" y="5829"/>
                  <a:pt x="17612" y="5829"/>
                </a:cubicBezTo>
                <a:cubicBezTo>
                  <a:pt x="17572" y="5829"/>
                  <a:pt x="17482" y="5884"/>
                  <a:pt x="17410" y="5950"/>
                </a:cubicBezTo>
                <a:lnTo>
                  <a:pt x="17279" y="6072"/>
                </a:lnTo>
                <a:lnTo>
                  <a:pt x="17202" y="6000"/>
                </a:lnTo>
                <a:cubicBezTo>
                  <a:pt x="17110" y="5915"/>
                  <a:pt x="17032" y="5909"/>
                  <a:pt x="16962" y="5981"/>
                </a:cubicBezTo>
                <a:cubicBezTo>
                  <a:pt x="16917" y="6027"/>
                  <a:pt x="16898" y="6024"/>
                  <a:pt x="16788" y="5960"/>
                </a:cubicBezTo>
                <a:cubicBezTo>
                  <a:pt x="16710" y="5914"/>
                  <a:pt x="16669" y="5861"/>
                  <a:pt x="16676" y="5816"/>
                </a:cubicBezTo>
                <a:cubicBezTo>
                  <a:pt x="16683" y="5777"/>
                  <a:pt x="16656" y="5699"/>
                  <a:pt x="16618" y="5642"/>
                </a:cubicBezTo>
                <a:cubicBezTo>
                  <a:pt x="16553" y="5546"/>
                  <a:pt x="16555" y="5532"/>
                  <a:pt x="16630" y="5459"/>
                </a:cubicBezTo>
                <a:cubicBezTo>
                  <a:pt x="16675" y="5415"/>
                  <a:pt x="16712" y="5393"/>
                  <a:pt x="16713" y="5410"/>
                </a:cubicBezTo>
                <a:cubicBezTo>
                  <a:pt x="16713" y="5427"/>
                  <a:pt x="16751" y="5415"/>
                  <a:pt x="16796" y="5385"/>
                </a:cubicBezTo>
                <a:cubicBezTo>
                  <a:pt x="16841" y="5355"/>
                  <a:pt x="16893" y="5341"/>
                  <a:pt x="16911" y="5355"/>
                </a:cubicBezTo>
                <a:cubicBezTo>
                  <a:pt x="16929" y="5368"/>
                  <a:pt x="16997" y="5381"/>
                  <a:pt x="17063" y="5384"/>
                </a:cubicBezTo>
                <a:cubicBezTo>
                  <a:pt x="17128" y="5387"/>
                  <a:pt x="17203" y="5392"/>
                  <a:pt x="17227" y="5398"/>
                </a:cubicBezTo>
                <a:cubicBezTo>
                  <a:pt x="17252" y="5403"/>
                  <a:pt x="17327" y="5396"/>
                  <a:pt x="17393" y="5382"/>
                </a:cubicBezTo>
                <a:cubicBezTo>
                  <a:pt x="17505" y="5359"/>
                  <a:pt x="17514" y="5345"/>
                  <a:pt x="17505" y="5202"/>
                </a:cubicBezTo>
                <a:cubicBezTo>
                  <a:pt x="17497" y="5073"/>
                  <a:pt x="17508" y="5048"/>
                  <a:pt x="17573" y="5051"/>
                </a:cubicBezTo>
                <a:cubicBezTo>
                  <a:pt x="17678" y="5058"/>
                  <a:pt x="17673" y="5042"/>
                  <a:pt x="17538" y="4950"/>
                </a:cubicBezTo>
                <a:lnTo>
                  <a:pt x="17424" y="4871"/>
                </a:lnTo>
                <a:lnTo>
                  <a:pt x="17555" y="4823"/>
                </a:lnTo>
                <a:cubicBezTo>
                  <a:pt x="17649" y="4788"/>
                  <a:pt x="17708" y="4783"/>
                  <a:pt x="17766" y="4807"/>
                </a:cubicBezTo>
                <a:cubicBezTo>
                  <a:pt x="17832" y="4835"/>
                  <a:pt x="17870" y="4821"/>
                  <a:pt x="17969" y="4732"/>
                </a:cubicBezTo>
                <a:cubicBezTo>
                  <a:pt x="18073" y="4640"/>
                  <a:pt x="18088" y="4600"/>
                  <a:pt x="18073" y="4470"/>
                </a:cubicBezTo>
                <a:cubicBezTo>
                  <a:pt x="18042" y="4214"/>
                  <a:pt x="18029" y="4193"/>
                  <a:pt x="17879" y="4146"/>
                </a:cubicBezTo>
                <a:cubicBezTo>
                  <a:pt x="17719" y="4096"/>
                  <a:pt x="17730" y="4033"/>
                  <a:pt x="17897" y="4033"/>
                </a:cubicBezTo>
                <a:cubicBezTo>
                  <a:pt x="17955" y="4033"/>
                  <a:pt x="18016" y="4018"/>
                  <a:pt x="18031" y="4000"/>
                </a:cubicBezTo>
                <a:cubicBezTo>
                  <a:pt x="18047" y="3980"/>
                  <a:pt x="17997" y="3967"/>
                  <a:pt x="17908" y="3967"/>
                </a:cubicBezTo>
                <a:cubicBezTo>
                  <a:pt x="17793" y="3967"/>
                  <a:pt x="17734" y="3944"/>
                  <a:pt x="17660" y="3869"/>
                </a:cubicBezTo>
                <a:cubicBezTo>
                  <a:pt x="17540" y="3749"/>
                  <a:pt x="17584" y="3722"/>
                  <a:pt x="17881" y="3730"/>
                </a:cubicBezTo>
                <a:cubicBezTo>
                  <a:pt x="18106" y="3736"/>
                  <a:pt x="18148" y="3707"/>
                  <a:pt x="18027" y="3632"/>
                </a:cubicBezTo>
                <a:cubicBezTo>
                  <a:pt x="17962" y="3592"/>
                  <a:pt x="17963" y="3584"/>
                  <a:pt x="18035" y="3545"/>
                </a:cubicBezTo>
                <a:cubicBezTo>
                  <a:pt x="18079" y="3521"/>
                  <a:pt x="18098" y="3501"/>
                  <a:pt x="18078" y="3501"/>
                </a:cubicBezTo>
                <a:cubicBezTo>
                  <a:pt x="18058" y="3501"/>
                  <a:pt x="18068" y="3478"/>
                  <a:pt x="18099" y="3450"/>
                </a:cubicBezTo>
                <a:cubicBezTo>
                  <a:pt x="18149" y="3405"/>
                  <a:pt x="18166" y="3406"/>
                  <a:pt x="18264" y="3453"/>
                </a:cubicBezTo>
                <a:cubicBezTo>
                  <a:pt x="18383" y="3511"/>
                  <a:pt x="18409" y="3505"/>
                  <a:pt x="18432" y="3413"/>
                </a:cubicBezTo>
                <a:cubicBezTo>
                  <a:pt x="18441" y="3379"/>
                  <a:pt x="18451" y="3351"/>
                  <a:pt x="18455" y="3351"/>
                </a:cubicBezTo>
                <a:cubicBezTo>
                  <a:pt x="18459" y="3351"/>
                  <a:pt x="18466" y="3311"/>
                  <a:pt x="18471" y="3261"/>
                </a:cubicBezTo>
                <a:cubicBezTo>
                  <a:pt x="18481" y="3167"/>
                  <a:pt x="18411" y="3124"/>
                  <a:pt x="18301" y="3155"/>
                </a:cubicBezTo>
                <a:cubicBezTo>
                  <a:pt x="18265" y="3165"/>
                  <a:pt x="18217" y="3143"/>
                  <a:pt x="18187" y="3102"/>
                </a:cubicBezTo>
                <a:cubicBezTo>
                  <a:pt x="18143" y="3040"/>
                  <a:pt x="18149" y="3028"/>
                  <a:pt x="18229" y="3013"/>
                </a:cubicBezTo>
                <a:cubicBezTo>
                  <a:pt x="18332" y="2992"/>
                  <a:pt x="18350" y="2927"/>
                  <a:pt x="18265" y="2878"/>
                </a:cubicBezTo>
                <a:cubicBezTo>
                  <a:pt x="18167" y="2822"/>
                  <a:pt x="17738" y="2838"/>
                  <a:pt x="17593" y="2904"/>
                </a:cubicBezTo>
                <a:lnTo>
                  <a:pt x="17459" y="2965"/>
                </a:lnTo>
                <a:lnTo>
                  <a:pt x="17678" y="2975"/>
                </a:lnTo>
                <a:cubicBezTo>
                  <a:pt x="17900" y="2986"/>
                  <a:pt x="17963" y="3042"/>
                  <a:pt x="17775" y="3062"/>
                </a:cubicBezTo>
                <a:cubicBezTo>
                  <a:pt x="17719" y="3068"/>
                  <a:pt x="17642" y="3104"/>
                  <a:pt x="17603" y="3141"/>
                </a:cubicBezTo>
                <a:cubicBezTo>
                  <a:pt x="17544" y="3198"/>
                  <a:pt x="17515" y="3203"/>
                  <a:pt x="17438" y="3173"/>
                </a:cubicBezTo>
                <a:cubicBezTo>
                  <a:pt x="17387" y="3152"/>
                  <a:pt x="17296" y="3135"/>
                  <a:pt x="17236" y="3135"/>
                </a:cubicBezTo>
                <a:cubicBezTo>
                  <a:pt x="17082" y="3135"/>
                  <a:pt x="16995" y="3052"/>
                  <a:pt x="17102" y="3007"/>
                </a:cubicBezTo>
                <a:cubicBezTo>
                  <a:pt x="17146" y="2989"/>
                  <a:pt x="17167" y="2963"/>
                  <a:pt x="17149" y="2949"/>
                </a:cubicBezTo>
                <a:cubicBezTo>
                  <a:pt x="17131" y="2936"/>
                  <a:pt x="17140" y="2904"/>
                  <a:pt x="17169" y="2878"/>
                </a:cubicBezTo>
                <a:cubicBezTo>
                  <a:pt x="17238" y="2816"/>
                  <a:pt x="17151" y="2774"/>
                  <a:pt x="16999" y="2795"/>
                </a:cubicBezTo>
                <a:cubicBezTo>
                  <a:pt x="16923" y="2806"/>
                  <a:pt x="16852" y="2786"/>
                  <a:pt x="16778" y="2734"/>
                </a:cubicBezTo>
                <a:cubicBezTo>
                  <a:pt x="16640" y="2638"/>
                  <a:pt x="16642" y="2630"/>
                  <a:pt x="16802" y="2499"/>
                </a:cubicBezTo>
                <a:cubicBezTo>
                  <a:pt x="16902" y="2418"/>
                  <a:pt x="16922" y="2380"/>
                  <a:pt x="16886" y="2347"/>
                </a:cubicBezTo>
                <a:cubicBezTo>
                  <a:pt x="16852" y="2317"/>
                  <a:pt x="16851" y="2291"/>
                  <a:pt x="16883" y="2262"/>
                </a:cubicBezTo>
                <a:cubicBezTo>
                  <a:pt x="16915" y="2233"/>
                  <a:pt x="16914" y="2205"/>
                  <a:pt x="16877" y="2169"/>
                </a:cubicBezTo>
                <a:cubicBezTo>
                  <a:pt x="16799" y="2091"/>
                  <a:pt x="16681" y="2067"/>
                  <a:pt x="16651" y="2124"/>
                </a:cubicBezTo>
                <a:cubicBezTo>
                  <a:pt x="16630" y="2165"/>
                  <a:pt x="16596" y="2158"/>
                  <a:pt x="16459" y="2089"/>
                </a:cubicBezTo>
                <a:cubicBezTo>
                  <a:pt x="16367" y="2042"/>
                  <a:pt x="16255" y="2005"/>
                  <a:pt x="16209" y="2005"/>
                </a:cubicBezTo>
                <a:cubicBezTo>
                  <a:pt x="16164" y="2005"/>
                  <a:pt x="16075" y="1975"/>
                  <a:pt x="16013" y="1938"/>
                </a:cubicBezTo>
                <a:cubicBezTo>
                  <a:pt x="15932" y="1891"/>
                  <a:pt x="15882" y="1881"/>
                  <a:pt x="15844" y="1905"/>
                </a:cubicBezTo>
                <a:cubicBezTo>
                  <a:pt x="15790" y="1938"/>
                  <a:pt x="15435" y="1900"/>
                  <a:pt x="15219" y="1838"/>
                </a:cubicBezTo>
                <a:cubicBezTo>
                  <a:pt x="14937" y="1758"/>
                  <a:pt x="14884" y="1736"/>
                  <a:pt x="14884" y="1695"/>
                </a:cubicBezTo>
                <a:cubicBezTo>
                  <a:pt x="14884" y="1670"/>
                  <a:pt x="14845" y="1623"/>
                  <a:pt x="14796" y="1590"/>
                </a:cubicBezTo>
                <a:cubicBezTo>
                  <a:pt x="14727" y="1543"/>
                  <a:pt x="14664" y="1534"/>
                  <a:pt x="14508" y="1550"/>
                </a:cubicBezTo>
                <a:cubicBezTo>
                  <a:pt x="14390" y="1562"/>
                  <a:pt x="14297" y="1557"/>
                  <a:pt x="14280" y="1537"/>
                </a:cubicBezTo>
                <a:cubicBezTo>
                  <a:pt x="14243" y="1492"/>
                  <a:pt x="14378" y="1339"/>
                  <a:pt x="14456" y="1339"/>
                </a:cubicBezTo>
                <a:cubicBezTo>
                  <a:pt x="14549" y="1339"/>
                  <a:pt x="14576" y="1248"/>
                  <a:pt x="14491" y="1220"/>
                </a:cubicBezTo>
                <a:cubicBezTo>
                  <a:pt x="14450" y="1206"/>
                  <a:pt x="14354" y="1190"/>
                  <a:pt x="14279" y="1183"/>
                </a:cubicBezTo>
                <a:cubicBezTo>
                  <a:pt x="14150" y="1170"/>
                  <a:pt x="14143" y="1176"/>
                  <a:pt x="14145" y="1279"/>
                </a:cubicBezTo>
                <a:cubicBezTo>
                  <a:pt x="14147" y="1370"/>
                  <a:pt x="14132" y="1388"/>
                  <a:pt x="14059" y="1382"/>
                </a:cubicBezTo>
                <a:cubicBezTo>
                  <a:pt x="14009" y="1378"/>
                  <a:pt x="13939" y="1384"/>
                  <a:pt x="13902" y="1396"/>
                </a:cubicBezTo>
                <a:cubicBezTo>
                  <a:pt x="13781" y="1433"/>
                  <a:pt x="13531" y="1430"/>
                  <a:pt x="13427" y="1389"/>
                </a:cubicBezTo>
                <a:cubicBezTo>
                  <a:pt x="13310" y="1344"/>
                  <a:pt x="13069" y="1173"/>
                  <a:pt x="13123" y="1173"/>
                </a:cubicBezTo>
                <a:cubicBezTo>
                  <a:pt x="13142" y="1173"/>
                  <a:pt x="13121" y="1143"/>
                  <a:pt x="13077" y="1107"/>
                </a:cubicBezTo>
                <a:cubicBezTo>
                  <a:pt x="13032" y="1070"/>
                  <a:pt x="13012" y="1040"/>
                  <a:pt x="13033" y="1040"/>
                </a:cubicBezTo>
                <a:cubicBezTo>
                  <a:pt x="13099" y="1040"/>
                  <a:pt x="12971" y="962"/>
                  <a:pt x="12891" y="953"/>
                </a:cubicBezTo>
                <a:cubicBezTo>
                  <a:pt x="12850" y="948"/>
                  <a:pt x="12766" y="974"/>
                  <a:pt x="12706" y="1009"/>
                </a:cubicBezTo>
                <a:cubicBezTo>
                  <a:pt x="12563" y="1092"/>
                  <a:pt x="12290" y="1094"/>
                  <a:pt x="12191" y="1012"/>
                </a:cubicBezTo>
                <a:cubicBezTo>
                  <a:pt x="12106" y="942"/>
                  <a:pt x="12134" y="907"/>
                  <a:pt x="12275" y="907"/>
                </a:cubicBezTo>
                <a:cubicBezTo>
                  <a:pt x="12329" y="907"/>
                  <a:pt x="12397" y="887"/>
                  <a:pt x="12424" y="862"/>
                </a:cubicBezTo>
                <a:cubicBezTo>
                  <a:pt x="12463" y="828"/>
                  <a:pt x="12449" y="810"/>
                  <a:pt x="12363" y="780"/>
                </a:cubicBezTo>
                <a:cubicBezTo>
                  <a:pt x="12301" y="760"/>
                  <a:pt x="12251" y="724"/>
                  <a:pt x="12251" y="702"/>
                </a:cubicBezTo>
                <a:cubicBezTo>
                  <a:pt x="12251" y="680"/>
                  <a:pt x="12209" y="629"/>
                  <a:pt x="12158" y="588"/>
                </a:cubicBezTo>
                <a:cubicBezTo>
                  <a:pt x="12082" y="528"/>
                  <a:pt x="12032" y="517"/>
                  <a:pt x="11901" y="532"/>
                </a:cubicBezTo>
                <a:cubicBezTo>
                  <a:pt x="11811" y="542"/>
                  <a:pt x="11708" y="568"/>
                  <a:pt x="11671" y="590"/>
                </a:cubicBezTo>
                <a:cubicBezTo>
                  <a:pt x="11634" y="612"/>
                  <a:pt x="11567" y="641"/>
                  <a:pt x="11523" y="653"/>
                </a:cubicBezTo>
                <a:cubicBezTo>
                  <a:pt x="11478" y="664"/>
                  <a:pt x="11455" y="689"/>
                  <a:pt x="11470" y="708"/>
                </a:cubicBezTo>
                <a:cubicBezTo>
                  <a:pt x="11485" y="726"/>
                  <a:pt x="11468" y="750"/>
                  <a:pt x="11431" y="761"/>
                </a:cubicBezTo>
                <a:cubicBezTo>
                  <a:pt x="11394" y="771"/>
                  <a:pt x="11343" y="826"/>
                  <a:pt x="11317" y="882"/>
                </a:cubicBezTo>
                <a:lnTo>
                  <a:pt x="11268" y="985"/>
                </a:lnTo>
                <a:lnTo>
                  <a:pt x="11144" y="897"/>
                </a:lnTo>
                <a:cubicBezTo>
                  <a:pt x="11032" y="817"/>
                  <a:pt x="11012" y="813"/>
                  <a:pt x="10951" y="858"/>
                </a:cubicBezTo>
                <a:cubicBezTo>
                  <a:pt x="10890" y="904"/>
                  <a:pt x="10866" y="900"/>
                  <a:pt x="10708" y="820"/>
                </a:cubicBezTo>
                <a:cubicBezTo>
                  <a:pt x="10612" y="771"/>
                  <a:pt x="10467" y="710"/>
                  <a:pt x="10386" y="685"/>
                </a:cubicBezTo>
                <a:cubicBezTo>
                  <a:pt x="10306" y="659"/>
                  <a:pt x="10252" y="624"/>
                  <a:pt x="10268" y="605"/>
                </a:cubicBezTo>
                <a:cubicBezTo>
                  <a:pt x="10283" y="586"/>
                  <a:pt x="10263" y="543"/>
                  <a:pt x="10222" y="509"/>
                </a:cubicBezTo>
                <a:cubicBezTo>
                  <a:pt x="10160" y="458"/>
                  <a:pt x="10123" y="453"/>
                  <a:pt x="10015" y="481"/>
                </a:cubicBezTo>
                <a:cubicBezTo>
                  <a:pt x="9943" y="500"/>
                  <a:pt x="9853" y="506"/>
                  <a:pt x="9813" y="495"/>
                </a:cubicBezTo>
                <a:cubicBezTo>
                  <a:pt x="9773" y="483"/>
                  <a:pt x="9718" y="487"/>
                  <a:pt x="9690" y="503"/>
                </a:cubicBezTo>
                <a:cubicBezTo>
                  <a:pt x="9663" y="519"/>
                  <a:pt x="9585" y="542"/>
                  <a:pt x="9519" y="554"/>
                </a:cubicBezTo>
                <a:cubicBezTo>
                  <a:pt x="9426" y="570"/>
                  <a:pt x="9387" y="560"/>
                  <a:pt x="9351" y="510"/>
                </a:cubicBezTo>
                <a:cubicBezTo>
                  <a:pt x="9320" y="467"/>
                  <a:pt x="9320" y="439"/>
                  <a:pt x="9350" y="425"/>
                </a:cubicBezTo>
                <a:cubicBezTo>
                  <a:pt x="9375" y="414"/>
                  <a:pt x="9395" y="389"/>
                  <a:pt x="9395" y="371"/>
                </a:cubicBezTo>
                <a:cubicBezTo>
                  <a:pt x="9395" y="353"/>
                  <a:pt x="9376" y="347"/>
                  <a:pt x="9353" y="357"/>
                </a:cubicBezTo>
                <a:cubicBezTo>
                  <a:pt x="9303" y="380"/>
                  <a:pt x="9009" y="175"/>
                  <a:pt x="9028" y="131"/>
                </a:cubicBezTo>
                <a:cubicBezTo>
                  <a:pt x="9035" y="114"/>
                  <a:pt x="9009" y="74"/>
                  <a:pt x="8971" y="42"/>
                </a:cubicBezTo>
                <a:cubicBezTo>
                  <a:pt x="8943" y="20"/>
                  <a:pt x="8916" y="7"/>
                  <a:pt x="8879" y="2"/>
                </a:cubicBezTo>
                <a:close/>
                <a:moveTo>
                  <a:pt x="13050" y="616"/>
                </a:moveTo>
                <a:cubicBezTo>
                  <a:pt x="13022" y="613"/>
                  <a:pt x="12992" y="619"/>
                  <a:pt x="12951" y="633"/>
                </a:cubicBezTo>
                <a:cubicBezTo>
                  <a:pt x="12894" y="652"/>
                  <a:pt x="12789" y="660"/>
                  <a:pt x="12717" y="650"/>
                </a:cubicBezTo>
                <a:lnTo>
                  <a:pt x="12586" y="635"/>
                </a:lnTo>
                <a:lnTo>
                  <a:pt x="12753" y="726"/>
                </a:lnTo>
                <a:cubicBezTo>
                  <a:pt x="12845" y="777"/>
                  <a:pt x="12920" y="830"/>
                  <a:pt x="12920" y="846"/>
                </a:cubicBezTo>
                <a:cubicBezTo>
                  <a:pt x="12920" y="889"/>
                  <a:pt x="12993" y="878"/>
                  <a:pt x="13052" y="826"/>
                </a:cubicBezTo>
                <a:cubicBezTo>
                  <a:pt x="13086" y="795"/>
                  <a:pt x="13164" y="783"/>
                  <a:pt x="13276" y="792"/>
                </a:cubicBezTo>
                <a:cubicBezTo>
                  <a:pt x="13397" y="801"/>
                  <a:pt x="13455" y="791"/>
                  <a:pt x="13473" y="756"/>
                </a:cubicBezTo>
                <a:cubicBezTo>
                  <a:pt x="13491" y="720"/>
                  <a:pt x="13463" y="708"/>
                  <a:pt x="13358" y="708"/>
                </a:cubicBezTo>
                <a:cubicBezTo>
                  <a:pt x="13281" y="708"/>
                  <a:pt x="13180" y="683"/>
                  <a:pt x="13135" y="653"/>
                </a:cubicBezTo>
                <a:cubicBezTo>
                  <a:pt x="13103" y="631"/>
                  <a:pt x="13078" y="619"/>
                  <a:pt x="13050" y="616"/>
                </a:cubicBezTo>
                <a:close/>
              </a:path>
            </a:pathLst>
          </a:custGeom>
          <a:ln w="12700">
            <a:miter lim="400000"/>
          </a:ln>
        </p:spPr>
      </p:pic>
      <p:pic>
        <p:nvPicPr>
          <p:cNvPr id="15" name="droppedImage.pdf"/>
          <p:cNvPicPr>
            <a:picLocks noChangeAspect="1"/>
          </p:cNvPicPr>
          <p:nvPr/>
        </p:nvPicPr>
        <p:blipFill>
          <a:blip r:embed="rId5">
            <a:extLst/>
          </a:blip>
          <a:stretch>
            <a:fillRect/>
          </a:stretch>
        </p:blipFill>
        <p:spPr>
          <a:xfrm>
            <a:off x="12244610" y="4368914"/>
            <a:ext cx="5880100" cy="5666278"/>
          </a:xfrm>
          <a:prstGeom prst="rect">
            <a:avLst/>
          </a:prstGeom>
          <a:ln w="12700">
            <a:miter lim="400000"/>
          </a:ln>
        </p:spPr>
      </p:pic>
      <p:sp>
        <p:nvSpPr>
          <p:cNvPr id="16" name="Titel 1"/>
          <p:cNvSpPr txBox="1">
            <a:spLocks/>
          </p:cNvSpPr>
          <p:nvPr/>
        </p:nvSpPr>
        <p:spPr>
          <a:xfrm>
            <a:off x="9440207" y="7763738"/>
            <a:ext cx="11451337"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compact basis</a:t>
            </a:r>
          </a:p>
        </p:txBody>
      </p:sp>
      <p:sp>
        <p:nvSpPr>
          <p:cNvPr id="2" name="Foliennummernplatzhalter 1"/>
          <p:cNvSpPr>
            <a:spLocks noGrp="1"/>
          </p:cNvSpPr>
          <p:nvPr>
            <p:ph type="sldNum" sz="quarter" idx="2"/>
          </p:nvPr>
        </p:nvSpPr>
        <p:spPr/>
        <p:txBody>
          <a:bodyPr/>
          <a:lstStyle/>
          <a:p>
            <a:fld id="{86CB4B4D-7CA3-9044-876B-883B54F8677D}" type="slidenum">
              <a:rPr lang="en-US" smtClean="0"/>
              <a:t>23</a:t>
            </a:fld>
            <a:endParaRPr lang="en-US" dirty="0"/>
          </a:p>
        </p:txBody>
      </p:sp>
      <p:sp>
        <p:nvSpPr>
          <p:cNvPr id="11" name="Rechteck 10"/>
          <p:cNvSpPr/>
          <p:nvPr/>
        </p:nvSpPr>
        <p:spPr>
          <a:xfrm>
            <a:off x="19544360" y="11689724"/>
            <a:ext cx="4363845" cy="954107"/>
          </a:xfrm>
          <a:prstGeom prst="rect">
            <a:avLst/>
          </a:prstGeom>
        </p:spPr>
        <p:txBody>
          <a:bodyPr wrap="square">
            <a:spAutoFit/>
          </a:bodyPr>
          <a:lstStyle/>
          <a:p>
            <a:r>
              <a:rPr lang="en-US" sz="2800" i="1" dirty="0">
                <a:solidFill>
                  <a:srgbClr val="A5A6B5"/>
                </a:solidFill>
              </a:rPr>
              <a:t>Modular radiance transfer</a:t>
            </a:r>
            <a:br>
              <a:rPr lang="en-US" sz="2800" i="1" dirty="0">
                <a:solidFill>
                  <a:srgbClr val="A5A6B5"/>
                </a:solidFill>
              </a:rPr>
            </a:br>
            <a:r>
              <a:rPr lang="en-US" sz="2800" i="1" dirty="0">
                <a:solidFill>
                  <a:srgbClr val="A5A6B5"/>
                </a:solidFill>
              </a:rPr>
              <a:t>Loos et al., 2011</a:t>
            </a:r>
          </a:p>
        </p:txBody>
      </p:sp>
    </p:spTree>
    <p:extLst>
      <p:ext uri="{BB962C8B-B14F-4D97-AF65-F5344CB8AC3E}">
        <p14:creationId xmlns:p14="http://schemas.microsoft.com/office/powerpoint/2010/main" val="330379897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Method</a:t>
            </a:r>
            <a:endParaRPr lang="de-CH" dirty="0"/>
          </a:p>
        </p:txBody>
      </p:sp>
      <p:sp>
        <p:nvSpPr>
          <p:cNvPr id="8"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Learning reduced bases</a:t>
            </a:r>
            <a:endParaRPr lang="de-CH" sz="4400" dirty="0"/>
          </a:p>
        </p:txBody>
      </p:sp>
      <p:sp>
        <p:nvSpPr>
          <p:cNvPr id="53" name="Shape 249"/>
          <p:cNvSpPr/>
          <p:nvPr/>
        </p:nvSpPr>
        <p:spPr>
          <a:xfrm>
            <a:off x="13863970" y="3804118"/>
            <a:ext cx="2305250" cy="5842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200"/>
            </a:lvl1pPr>
          </a:lstStyle>
          <a:p>
            <a:r>
              <a:rPr dirty="0"/>
              <a:t># of vertices</a:t>
            </a:r>
          </a:p>
        </p:txBody>
      </p:sp>
      <p:sp>
        <p:nvSpPr>
          <p:cNvPr id="21" name="Shape 249"/>
          <p:cNvSpPr/>
          <p:nvPr/>
        </p:nvSpPr>
        <p:spPr>
          <a:xfrm>
            <a:off x="18417169" y="5543816"/>
            <a:ext cx="3609963"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200"/>
            </a:lvl1pPr>
          </a:lstStyle>
          <a:p>
            <a:r>
              <a:rPr dirty="0"/>
              <a:t># of </a:t>
            </a:r>
            <a:r>
              <a:rPr lang="en-US" dirty="0"/>
              <a:t>basis functions</a:t>
            </a:r>
          </a:p>
        </p:txBody>
      </p:sp>
      <p:pic>
        <p:nvPicPr>
          <p:cNvPr id="16" name="bf_all_00004.png"/>
          <p:cNvPicPr>
            <a:picLocks noChangeAspect="1"/>
          </p:cNvPicPr>
          <p:nvPr/>
        </p:nvPicPr>
        <p:blipFill>
          <a:blip r:embed="rId3">
            <a:extLst/>
          </a:blip>
          <a:srcRect l="3039" t="714" r="2303" b="968"/>
          <a:stretch>
            <a:fillRect/>
          </a:stretch>
        </p:blipFill>
        <p:spPr>
          <a:xfrm>
            <a:off x="3710488" y="3208910"/>
            <a:ext cx="6130921" cy="8240879"/>
          </a:xfrm>
          <a:custGeom>
            <a:avLst/>
            <a:gdLst/>
            <a:ahLst/>
            <a:cxnLst>
              <a:cxn ang="0">
                <a:pos x="wd2" y="hd2"/>
              </a:cxn>
              <a:cxn ang="5400000">
                <a:pos x="wd2" y="hd2"/>
              </a:cxn>
              <a:cxn ang="10800000">
                <a:pos x="wd2" y="hd2"/>
              </a:cxn>
              <a:cxn ang="16200000">
                <a:pos x="wd2" y="hd2"/>
              </a:cxn>
            </a:cxnLst>
            <a:rect l="0" t="0" r="r" b="b"/>
            <a:pathLst>
              <a:path w="21501" h="21556" extrusionOk="0">
                <a:moveTo>
                  <a:pt x="8802" y="5"/>
                </a:moveTo>
                <a:cubicBezTo>
                  <a:pt x="8762" y="20"/>
                  <a:pt x="8645" y="29"/>
                  <a:pt x="8540" y="24"/>
                </a:cubicBezTo>
                <a:cubicBezTo>
                  <a:pt x="8386" y="17"/>
                  <a:pt x="8351" y="27"/>
                  <a:pt x="8351" y="74"/>
                </a:cubicBezTo>
                <a:cubicBezTo>
                  <a:pt x="8351" y="158"/>
                  <a:pt x="8307" y="178"/>
                  <a:pt x="8211" y="139"/>
                </a:cubicBezTo>
                <a:cubicBezTo>
                  <a:pt x="8119" y="103"/>
                  <a:pt x="7950" y="128"/>
                  <a:pt x="7950" y="178"/>
                </a:cubicBezTo>
                <a:cubicBezTo>
                  <a:pt x="7950" y="195"/>
                  <a:pt x="7999" y="209"/>
                  <a:pt x="8059" y="209"/>
                </a:cubicBezTo>
                <a:cubicBezTo>
                  <a:pt x="8237" y="209"/>
                  <a:pt x="8224" y="255"/>
                  <a:pt x="8007" y="385"/>
                </a:cubicBezTo>
                <a:cubicBezTo>
                  <a:pt x="7813" y="503"/>
                  <a:pt x="7799" y="506"/>
                  <a:pt x="7719" y="452"/>
                </a:cubicBezTo>
                <a:cubicBezTo>
                  <a:pt x="7604" y="374"/>
                  <a:pt x="7459" y="363"/>
                  <a:pt x="7396" y="427"/>
                </a:cubicBezTo>
                <a:cubicBezTo>
                  <a:pt x="7368" y="456"/>
                  <a:pt x="7315" y="477"/>
                  <a:pt x="7279" y="473"/>
                </a:cubicBezTo>
                <a:cubicBezTo>
                  <a:pt x="7181" y="460"/>
                  <a:pt x="7060" y="509"/>
                  <a:pt x="7060" y="562"/>
                </a:cubicBezTo>
                <a:cubicBezTo>
                  <a:pt x="7060" y="594"/>
                  <a:pt x="7091" y="603"/>
                  <a:pt x="7163" y="590"/>
                </a:cubicBezTo>
                <a:cubicBezTo>
                  <a:pt x="7229" y="578"/>
                  <a:pt x="7303" y="593"/>
                  <a:pt x="7370" y="634"/>
                </a:cubicBezTo>
                <a:lnTo>
                  <a:pt x="7476" y="697"/>
                </a:lnTo>
                <a:lnTo>
                  <a:pt x="7334" y="775"/>
                </a:lnTo>
                <a:cubicBezTo>
                  <a:pt x="7256" y="818"/>
                  <a:pt x="7193" y="867"/>
                  <a:pt x="7193" y="884"/>
                </a:cubicBezTo>
                <a:cubicBezTo>
                  <a:pt x="7193" y="901"/>
                  <a:pt x="7127" y="962"/>
                  <a:pt x="7046" y="1020"/>
                </a:cubicBezTo>
                <a:cubicBezTo>
                  <a:pt x="6964" y="1077"/>
                  <a:pt x="6904" y="1141"/>
                  <a:pt x="6913" y="1162"/>
                </a:cubicBezTo>
                <a:cubicBezTo>
                  <a:pt x="6936" y="1212"/>
                  <a:pt x="6851" y="1250"/>
                  <a:pt x="6815" y="1207"/>
                </a:cubicBezTo>
                <a:cubicBezTo>
                  <a:pt x="6799" y="1188"/>
                  <a:pt x="6737" y="1172"/>
                  <a:pt x="6675" y="1172"/>
                </a:cubicBezTo>
                <a:cubicBezTo>
                  <a:pt x="6609" y="1172"/>
                  <a:pt x="6576" y="1187"/>
                  <a:pt x="6593" y="1208"/>
                </a:cubicBezTo>
                <a:cubicBezTo>
                  <a:pt x="6609" y="1227"/>
                  <a:pt x="6611" y="1263"/>
                  <a:pt x="6597" y="1290"/>
                </a:cubicBezTo>
                <a:cubicBezTo>
                  <a:pt x="6578" y="1327"/>
                  <a:pt x="6547" y="1330"/>
                  <a:pt x="6453" y="1303"/>
                </a:cubicBezTo>
                <a:cubicBezTo>
                  <a:pt x="6359" y="1277"/>
                  <a:pt x="6317" y="1281"/>
                  <a:pt x="6265" y="1320"/>
                </a:cubicBezTo>
                <a:cubicBezTo>
                  <a:pt x="6193" y="1373"/>
                  <a:pt x="6181" y="1365"/>
                  <a:pt x="6421" y="1423"/>
                </a:cubicBezTo>
                <a:cubicBezTo>
                  <a:pt x="6483" y="1437"/>
                  <a:pt x="6475" y="1456"/>
                  <a:pt x="6365" y="1543"/>
                </a:cubicBezTo>
                <a:cubicBezTo>
                  <a:pt x="6282" y="1609"/>
                  <a:pt x="6268" y="1632"/>
                  <a:pt x="6325" y="1606"/>
                </a:cubicBezTo>
                <a:cubicBezTo>
                  <a:pt x="6390" y="1577"/>
                  <a:pt x="6447" y="1575"/>
                  <a:pt x="6539" y="1601"/>
                </a:cubicBezTo>
                <a:cubicBezTo>
                  <a:pt x="6699" y="1647"/>
                  <a:pt x="6662" y="1688"/>
                  <a:pt x="6376" y="1786"/>
                </a:cubicBezTo>
                <a:cubicBezTo>
                  <a:pt x="6250" y="1829"/>
                  <a:pt x="6153" y="1878"/>
                  <a:pt x="6160" y="1893"/>
                </a:cubicBezTo>
                <a:cubicBezTo>
                  <a:pt x="6168" y="1908"/>
                  <a:pt x="6128" y="1930"/>
                  <a:pt x="6071" y="1942"/>
                </a:cubicBezTo>
                <a:cubicBezTo>
                  <a:pt x="6015" y="1954"/>
                  <a:pt x="5987" y="1965"/>
                  <a:pt x="6010" y="1967"/>
                </a:cubicBezTo>
                <a:cubicBezTo>
                  <a:pt x="6033" y="1968"/>
                  <a:pt x="6004" y="2007"/>
                  <a:pt x="5947" y="2052"/>
                </a:cubicBezTo>
                <a:cubicBezTo>
                  <a:pt x="5891" y="2097"/>
                  <a:pt x="5828" y="2126"/>
                  <a:pt x="5807" y="2116"/>
                </a:cubicBezTo>
                <a:cubicBezTo>
                  <a:pt x="5786" y="2106"/>
                  <a:pt x="5735" y="2113"/>
                  <a:pt x="5694" y="2131"/>
                </a:cubicBezTo>
                <a:cubicBezTo>
                  <a:pt x="5633" y="2156"/>
                  <a:pt x="5647" y="2165"/>
                  <a:pt x="5772" y="2186"/>
                </a:cubicBezTo>
                <a:cubicBezTo>
                  <a:pt x="5955" y="2215"/>
                  <a:pt x="6180" y="2328"/>
                  <a:pt x="6144" y="2371"/>
                </a:cubicBezTo>
                <a:cubicBezTo>
                  <a:pt x="6130" y="2389"/>
                  <a:pt x="6148" y="2446"/>
                  <a:pt x="6184" y="2500"/>
                </a:cubicBezTo>
                <a:cubicBezTo>
                  <a:pt x="6248" y="2596"/>
                  <a:pt x="6246" y="2599"/>
                  <a:pt x="6094" y="2666"/>
                </a:cubicBezTo>
                <a:lnTo>
                  <a:pt x="5938" y="2735"/>
                </a:lnTo>
                <a:lnTo>
                  <a:pt x="5914" y="2668"/>
                </a:lnTo>
                <a:cubicBezTo>
                  <a:pt x="5901" y="2630"/>
                  <a:pt x="5854" y="2601"/>
                  <a:pt x="5805" y="2601"/>
                </a:cubicBezTo>
                <a:cubicBezTo>
                  <a:pt x="5758" y="2601"/>
                  <a:pt x="5654" y="2575"/>
                  <a:pt x="5576" y="2544"/>
                </a:cubicBezTo>
                <a:cubicBezTo>
                  <a:pt x="5497" y="2512"/>
                  <a:pt x="5394" y="2486"/>
                  <a:pt x="5345" y="2486"/>
                </a:cubicBezTo>
                <a:cubicBezTo>
                  <a:pt x="5291" y="2485"/>
                  <a:pt x="5258" y="2463"/>
                  <a:pt x="5261" y="2431"/>
                </a:cubicBezTo>
                <a:cubicBezTo>
                  <a:pt x="5266" y="2386"/>
                  <a:pt x="5217" y="2378"/>
                  <a:pt x="4984" y="2380"/>
                </a:cubicBezTo>
                <a:cubicBezTo>
                  <a:pt x="4778" y="2381"/>
                  <a:pt x="4714" y="2391"/>
                  <a:pt x="4745" y="2419"/>
                </a:cubicBezTo>
                <a:cubicBezTo>
                  <a:pt x="4768" y="2440"/>
                  <a:pt x="4774" y="2467"/>
                  <a:pt x="4759" y="2478"/>
                </a:cubicBezTo>
                <a:cubicBezTo>
                  <a:pt x="4743" y="2490"/>
                  <a:pt x="4755" y="2522"/>
                  <a:pt x="4785" y="2549"/>
                </a:cubicBezTo>
                <a:cubicBezTo>
                  <a:pt x="4815" y="2576"/>
                  <a:pt x="4828" y="2612"/>
                  <a:pt x="4813" y="2630"/>
                </a:cubicBezTo>
                <a:cubicBezTo>
                  <a:pt x="4798" y="2648"/>
                  <a:pt x="4810" y="2673"/>
                  <a:pt x="4838" y="2686"/>
                </a:cubicBezTo>
                <a:cubicBezTo>
                  <a:pt x="4873" y="2702"/>
                  <a:pt x="4854" y="2731"/>
                  <a:pt x="4782" y="2774"/>
                </a:cubicBezTo>
                <a:cubicBezTo>
                  <a:pt x="4724" y="2810"/>
                  <a:pt x="4702" y="2830"/>
                  <a:pt x="4732" y="2818"/>
                </a:cubicBezTo>
                <a:cubicBezTo>
                  <a:pt x="4823" y="2783"/>
                  <a:pt x="4890" y="2832"/>
                  <a:pt x="4828" y="2887"/>
                </a:cubicBezTo>
                <a:cubicBezTo>
                  <a:pt x="4755" y="2953"/>
                  <a:pt x="4850" y="3033"/>
                  <a:pt x="4930" y="2974"/>
                </a:cubicBezTo>
                <a:cubicBezTo>
                  <a:pt x="4969" y="2945"/>
                  <a:pt x="4997" y="2944"/>
                  <a:pt x="5041" y="2971"/>
                </a:cubicBezTo>
                <a:cubicBezTo>
                  <a:pt x="5091" y="3002"/>
                  <a:pt x="5090" y="3020"/>
                  <a:pt x="5027" y="3071"/>
                </a:cubicBezTo>
                <a:cubicBezTo>
                  <a:pt x="4986" y="3105"/>
                  <a:pt x="4965" y="3132"/>
                  <a:pt x="4981" y="3132"/>
                </a:cubicBezTo>
                <a:cubicBezTo>
                  <a:pt x="5057" y="3132"/>
                  <a:pt x="5083" y="3141"/>
                  <a:pt x="5155" y="3189"/>
                </a:cubicBezTo>
                <a:cubicBezTo>
                  <a:pt x="5256" y="3258"/>
                  <a:pt x="5182" y="3332"/>
                  <a:pt x="5012" y="3332"/>
                </a:cubicBezTo>
                <a:cubicBezTo>
                  <a:pt x="4847" y="3332"/>
                  <a:pt x="4816" y="3367"/>
                  <a:pt x="4926" y="3424"/>
                </a:cubicBezTo>
                <a:lnTo>
                  <a:pt x="5018" y="3472"/>
                </a:lnTo>
                <a:lnTo>
                  <a:pt x="4922" y="3548"/>
                </a:lnTo>
                <a:lnTo>
                  <a:pt x="4826" y="3623"/>
                </a:lnTo>
                <a:lnTo>
                  <a:pt x="4927" y="3676"/>
                </a:lnTo>
                <a:cubicBezTo>
                  <a:pt x="5056" y="3744"/>
                  <a:pt x="5070" y="3821"/>
                  <a:pt x="4962" y="3864"/>
                </a:cubicBezTo>
                <a:cubicBezTo>
                  <a:pt x="4844" y="3911"/>
                  <a:pt x="4855" y="3958"/>
                  <a:pt x="4993" y="3997"/>
                </a:cubicBezTo>
                <a:cubicBezTo>
                  <a:pt x="5074" y="4020"/>
                  <a:pt x="5097" y="4043"/>
                  <a:pt x="5068" y="4072"/>
                </a:cubicBezTo>
                <a:cubicBezTo>
                  <a:pt x="5045" y="4094"/>
                  <a:pt x="5023" y="4154"/>
                  <a:pt x="5019" y="4205"/>
                </a:cubicBezTo>
                <a:cubicBezTo>
                  <a:pt x="5012" y="4287"/>
                  <a:pt x="5021" y="4293"/>
                  <a:pt x="5100" y="4262"/>
                </a:cubicBezTo>
                <a:cubicBezTo>
                  <a:pt x="5196" y="4224"/>
                  <a:pt x="5310" y="4253"/>
                  <a:pt x="5409" y="4342"/>
                </a:cubicBezTo>
                <a:cubicBezTo>
                  <a:pt x="5456" y="4384"/>
                  <a:pt x="5441" y="4400"/>
                  <a:pt x="5316" y="4444"/>
                </a:cubicBezTo>
                <a:cubicBezTo>
                  <a:pt x="5234" y="4472"/>
                  <a:pt x="5202" y="4489"/>
                  <a:pt x="5245" y="4480"/>
                </a:cubicBezTo>
                <a:cubicBezTo>
                  <a:pt x="5297" y="4469"/>
                  <a:pt x="5342" y="4494"/>
                  <a:pt x="5387" y="4558"/>
                </a:cubicBezTo>
                <a:cubicBezTo>
                  <a:pt x="5422" y="4610"/>
                  <a:pt x="5441" y="4661"/>
                  <a:pt x="5427" y="4672"/>
                </a:cubicBezTo>
                <a:cubicBezTo>
                  <a:pt x="5413" y="4683"/>
                  <a:pt x="5452" y="4688"/>
                  <a:pt x="5515" y="4684"/>
                </a:cubicBezTo>
                <a:cubicBezTo>
                  <a:pt x="5683" y="4674"/>
                  <a:pt x="5678" y="4735"/>
                  <a:pt x="5505" y="4796"/>
                </a:cubicBezTo>
                <a:cubicBezTo>
                  <a:pt x="5406" y="4831"/>
                  <a:pt x="5373" y="4858"/>
                  <a:pt x="5407" y="4874"/>
                </a:cubicBezTo>
                <a:cubicBezTo>
                  <a:pt x="5447" y="4892"/>
                  <a:pt x="5447" y="4911"/>
                  <a:pt x="5412" y="4943"/>
                </a:cubicBezTo>
                <a:cubicBezTo>
                  <a:pt x="5376" y="4975"/>
                  <a:pt x="5377" y="4993"/>
                  <a:pt x="5413" y="5009"/>
                </a:cubicBezTo>
                <a:cubicBezTo>
                  <a:pt x="5448" y="5025"/>
                  <a:pt x="5442" y="5050"/>
                  <a:pt x="5393" y="5089"/>
                </a:cubicBezTo>
                <a:cubicBezTo>
                  <a:pt x="5348" y="5127"/>
                  <a:pt x="5339" y="5158"/>
                  <a:pt x="5368" y="5180"/>
                </a:cubicBezTo>
                <a:cubicBezTo>
                  <a:pt x="5427" y="5224"/>
                  <a:pt x="5163" y="5370"/>
                  <a:pt x="5087" y="5335"/>
                </a:cubicBezTo>
                <a:cubicBezTo>
                  <a:pt x="4967" y="5279"/>
                  <a:pt x="4894" y="5297"/>
                  <a:pt x="4845" y="5392"/>
                </a:cubicBezTo>
                <a:cubicBezTo>
                  <a:pt x="4805" y="5471"/>
                  <a:pt x="4770" y="5491"/>
                  <a:pt x="4664" y="5491"/>
                </a:cubicBezTo>
                <a:cubicBezTo>
                  <a:pt x="4534" y="5491"/>
                  <a:pt x="4406" y="5560"/>
                  <a:pt x="4461" y="5601"/>
                </a:cubicBezTo>
                <a:cubicBezTo>
                  <a:pt x="4476" y="5613"/>
                  <a:pt x="4467" y="5642"/>
                  <a:pt x="4440" y="5666"/>
                </a:cubicBezTo>
                <a:cubicBezTo>
                  <a:pt x="4390" y="5712"/>
                  <a:pt x="4383" y="5862"/>
                  <a:pt x="4433" y="5839"/>
                </a:cubicBezTo>
                <a:cubicBezTo>
                  <a:pt x="4480" y="5817"/>
                  <a:pt x="4658" y="5925"/>
                  <a:pt x="4631" y="5958"/>
                </a:cubicBezTo>
                <a:cubicBezTo>
                  <a:pt x="4617" y="5975"/>
                  <a:pt x="4632" y="5989"/>
                  <a:pt x="4666" y="5989"/>
                </a:cubicBezTo>
                <a:cubicBezTo>
                  <a:pt x="4790" y="5989"/>
                  <a:pt x="4825" y="6057"/>
                  <a:pt x="4755" y="6162"/>
                </a:cubicBezTo>
                <a:cubicBezTo>
                  <a:pt x="4695" y="6251"/>
                  <a:pt x="4670" y="6261"/>
                  <a:pt x="4537" y="6245"/>
                </a:cubicBezTo>
                <a:cubicBezTo>
                  <a:pt x="4455" y="6235"/>
                  <a:pt x="4378" y="6240"/>
                  <a:pt x="4363" y="6257"/>
                </a:cubicBezTo>
                <a:cubicBezTo>
                  <a:pt x="4349" y="6274"/>
                  <a:pt x="4297" y="6288"/>
                  <a:pt x="4248" y="6288"/>
                </a:cubicBezTo>
                <a:cubicBezTo>
                  <a:pt x="4199" y="6288"/>
                  <a:pt x="4171" y="6302"/>
                  <a:pt x="4185" y="6319"/>
                </a:cubicBezTo>
                <a:cubicBezTo>
                  <a:pt x="4200" y="6337"/>
                  <a:pt x="4170" y="6368"/>
                  <a:pt x="4120" y="6388"/>
                </a:cubicBezTo>
                <a:cubicBezTo>
                  <a:pt x="4002" y="6435"/>
                  <a:pt x="4054" y="6498"/>
                  <a:pt x="4194" y="6478"/>
                </a:cubicBezTo>
                <a:cubicBezTo>
                  <a:pt x="4450" y="6442"/>
                  <a:pt x="4340" y="6623"/>
                  <a:pt x="4067" y="6688"/>
                </a:cubicBezTo>
                <a:cubicBezTo>
                  <a:pt x="3911" y="6725"/>
                  <a:pt x="3894" y="6736"/>
                  <a:pt x="3978" y="6746"/>
                </a:cubicBezTo>
                <a:cubicBezTo>
                  <a:pt x="4095" y="6760"/>
                  <a:pt x="4154" y="6841"/>
                  <a:pt x="4085" y="6892"/>
                </a:cubicBezTo>
                <a:cubicBezTo>
                  <a:pt x="4060" y="6912"/>
                  <a:pt x="3948" y="6930"/>
                  <a:pt x="3837" y="6933"/>
                </a:cubicBezTo>
                <a:cubicBezTo>
                  <a:pt x="3719" y="6936"/>
                  <a:pt x="3601" y="6962"/>
                  <a:pt x="3552" y="6995"/>
                </a:cubicBezTo>
                <a:cubicBezTo>
                  <a:pt x="3506" y="7027"/>
                  <a:pt x="3443" y="7052"/>
                  <a:pt x="3414" y="7052"/>
                </a:cubicBezTo>
                <a:cubicBezTo>
                  <a:pt x="3334" y="7052"/>
                  <a:pt x="3353" y="7113"/>
                  <a:pt x="3452" y="7176"/>
                </a:cubicBezTo>
                <a:cubicBezTo>
                  <a:pt x="3569" y="7251"/>
                  <a:pt x="3564" y="7274"/>
                  <a:pt x="3418" y="7333"/>
                </a:cubicBezTo>
                <a:cubicBezTo>
                  <a:pt x="3303" y="7379"/>
                  <a:pt x="3309" y="7385"/>
                  <a:pt x="3477" y="7398"/>
                </a:cubicBezTo>
                <a:cubicBezTo>
                  <a:pt x="3503" y="7400"/>
                  <a:pt x="3576" y="7427"/>
                  <a:pt x="3638" y="7457"/>
                </a:cubicBezTo>
                <a:cubicBezTo>
                  <a:pt x="3737" y="7506"/>
                  <a:pt x="3759" y="7507"/>
                  <a:pt x="3816" y="7465"/>
                </a:cubicBezTo>
                <a:cubicBezTo>
                  <a:pt x="3874" y="7422"/>
                  <a:pt x="3890" y="7424"/>
                  <a:pt x="3961" y="7482"/>
                </a:cubicBezTo>
                <a:cubicBezTo>
                  <a:pt x="4035" y="7543"/>
                  <a:pt x="4036" y="7551"/>
                  <a:pt x="3970" y="7570"/>
                </a:cubicBezTo>
                <a:cubicBezTo>
                  <a:pt x="3930" y="7582"/>
                  <a:pt x="3897" y="7604"/>
                  <a:pt x="3897" y="7620"/>
                </a:cubicBezTo>
                <a:cubicBezTo>
                  <a:pt x="3897" y="7667"/>
                  <a:pt x="3994" y="7655"/>
                  <a:pt x="4081" y="7596"/>
                </a:cubicBezTo>
                <a:cubicBezTo>
                  <a:pt x="4213" y="7507"/>
                  <a:pt x="4313" y="7571"/>
                  <a:pt x="4256" y="7708"/>
                </a:cubicBezTo>
                <a:cubicBezTo>
                  <a:pt x="4254" y="7713"/>
                  <a:pt x="4259" y="7723"/>
                  <a:pt x="4265" y="7730"/>
                </a:cubicBezTo>
                <a:cubicBezTo>
                  <a:pt x="4271" y="7737"/>
                  <a:pt x="4240" y="7773"/>
                  <a:pt x="4196" y="7809"/>
                </a:cubicBezTo>
                <a:cubicBezTo>
                  <a:pt x="4125" y="7868"/>
                  <a:pt x="4124" y="7877"/>
                  <a:pt x="4187" y="7895"/>
                </a:cubicBezTo>
                <a:cubicBezTo>
                  <a:pt x="4244" y="7912"/>
                  <a:pt x="4248" y="7928"/>
                  <a:pt x="4208" y="7985"/>
                </a:cubicBezTo>
                <a:cubicBezTo>
                  <a:pt x="4162" y="8049"/>
                  <a:pt x="4151" y="8051"/>
                  <a:pt x="4080" y="8002"/>
                </a:cubicBezTo>
                <a:cubicBezTo>
                  <a:pt x="3842" y="7842"/>
                  <a:pt x="3743" y="8037"/>
                  <a:pt x="3951" y="8255"/>
                </a:cubicBezTo>
                <a:cubicBezTo>
                  <a:pt x="3995" y="8300"/>
                  <a:pt x="3991" y="8322"/>
                  <a:pt x="3932" y="8371"/>
                </a:cubicBezTo>
                <a:cubicBezTo>
                  <a:pt x="3888" y="8407"/>
                  <a:pt x="3872" y="8451"/>
                  <a:pt x="3892" y="8481"/>
                </a:cubicBezTo>
                <a:cubicBezTo>
                  <a:pt x="3957" y="8579"/>
                  <a:pt x="3921" y="8630"/>
                  <a:pt x="3779" y="8641"/>
                </a:cubicBezTo>
                <a:cubicBezTo>
                  <a:pt x="3660" y="8649"/>
                  <a:pt x="3643" y="8662"/>
                  <a:pt x="3663" y="8724"/>
                </a:cubicBezTo>
                <a:cubicBezTo>
                  <a:pt x="3677" y="8764"/>
                  <a:pt x="3706" y="8815"/>
                  <a:pt x="3729" y="8837"/>
                </a:cubicBezTo>
                <a:cubicBezTo>
                  <a:pt x="3790" y="8895"/>
                  <a:pt x="3738" y="8937"/>
                  <a:pt x="3574" y="8964"/>
                </a:cubicBezTo>
                <a:cubicBezTo>
                  <a:pt x="3495" y="8976"/>
                  <a:pt x="3406" y="9001"/>
                  <a:pt x="3377" y="9019"/>
                </a:cubicBezTo>
                <a:cubicBezTo>
                  <a:pt x="3342" y="9039"/>
                  <a:pt x="3277" y="9031"/>
                  <a:pt x="3186" y="8996"/>
                </a:cubicBezTo>
                <a:cubicBezTo>
                  <a:pt x="3110" y="8966"/>
                  <a:pt x="3012" y="8950"/>
                  <a:pt x="2970" y="8959"/>
                </a:cubicBezTo>
                <a:cubicBezTo>
                  <a:pt x="2929" y="8969"/>
                  <a:pt x="2825" y="8965"/>
                  <a:pt x="2739" y="8950"/>
                </a:cubicBezTo>
                <a:cubicBezTo>
                  <a:pt x="2585" y="8924"/>
                  <a:pt x="2551" y="8930"/>
                  <a:pt x="2210" y="9061"/>
                </a:cubicBezTo>
                <a:cubicBezTo>
                  <a:pt x="2140" y="9088"/>
                  <a:pt x="2070" y="9101"/>
                  <a:pt x="2054" y="9089"/>
                </a:cubicBezTo>
                <a:cubicBezTo>
                  <a:pt x="2039" y="9077"/>
                  <a:pt x="1954" y="9062"/>
                  <a:pt x="1866" y="9055"/>
                </a:cubicBezTo>
                <a:cubicBezTo>
                  <a:pt x="1726" y="9044"/>
                  <a:pt x="1711" y="9050"/>
                  <a:pt x="1736" y="9108"/>
                </a:cubicBezTo>
                <a:cubicBezTo>
                  <a:pt x="1772" y="9194"/>
                  <a:pt x="1708" y="9218"/>
                  <a:pt x="1421" y="9227"/>
                </a:cubicBezTo>
                <a:cubicBezTo>
                  <a:pt x="1151" y="9236"/>
                  <a:pt x="961" y="9313"/>
                  <a:pt x="1133" y="9344"/>
                </a:cubicBezTo>
                <a:cubicBezTo>
                  <a:pt x="1268" y="9367"/>
                  <a:pt x="1249" y="9421"/>
                  <a:pt x="1091" y="9461"/>
                </a:cubicBezTo>
                <a:cubicBezTo>
                  <a:pt x="1018" y="9479"/>
                  <a:pt x="959" y="9509"/>
                  <a:pt x="959" y="9527"/>
                </a:cubicBezTo>
                <a:cubicBezTo>
                  <a:pt x="960" y="9573"/>
                  <a:pt x="1234" y="9547"/>
                  <a:pt x="1307" y="9495"/>
                </a:cubicBezTo>
                <a:cubicBezTo>
                  <a:pt x="1356" y="9460"/>
                  <a:pt x="1389" y="9461"/>
                  <a:pt x="1495" y="9500"/>
                </a:cubicBezTo>
                <a:cubicBezTo>
                  <a:pt x="1646" y="9557"/>
                  <a:pt x="1689" y="9598"/>
                  <a:pt x="1626" y="9627"/>
                </a:cubicBezTo>
                <a:cubicBezTo>
                  <a:pt x="1595" y="9641"/>
                  <a:pt x="1595" y="9668"/>
                  <a:pt x="1626" y="9711"/>
                </a:cubicBezTo>
                <a:cubicBezTo>
                  <a:pt x="1661" y="9761"/>
                  <a:pt x="1654" y="9781"/>
                  <a:pt x="1585" y="9809"/>
                </a:cubicBezTo>
                <a:cubicBezTo>
                  <a:pt x="1538" y="9828"/>
                  <a:pt x="1466" y="9843"/>
                  <a:pt x="1428" y="9843"/>
                </a:cubicBezTo>
                <a:cubicBezTo>
                  <a:pt x="1369" y="9843"/>
                  <a:pt x="1370" y="9852"/>
                  <a:pt x="1439" y="9903"/>
                </a:cubicBezTo>
                <a:cubicBezTo>
                  <a:pt x="1484" y="9936"/>
                  <a:pt x="1554" y="9973"/>
                  <a:pt x="1595" y="9985"/>
                </a:cubicBezTo>
                <a:cubicBezTo>
                  <a:pt x="1706" y="10017"/>
                  <a:pt x="1686" y="10106"/>
                  <a:pt x="1559" y="10142"/>
                </a:cubicBezTo>
                <a:cubicBezTo>
                  <a:pt x="1498" y="10159"/>
                  <a:pt x="1448" y="10189"/>
                  <a:pt x="1448" y="10208"/>
                </a:cubicBezTo>
                <a:cubicBezTo>
                  <a:pt x="1448" y="10227"/>
                  <a:pt x="1378" y="10267"/>
                  <a:pt x="1293" y="10298"/>
                </a:cubicBezTo>
                <a:cubicBezTo>
                  <a:pt x="1208" y="10328"/>
                  <a:pt x="1151" y="10365"/>
                  <a:pt x="1165" y="10382"/>
                </a:cubicBezTo>
                <a:cubicBezTo>
                  <a:pt x="1179" y="10398"/>
                  <a:pt x="1149" y="10420"/>
                  <a:pt x="1100" y="10429"/>
                </a:cubicBezTo>
                <a:cubicBezTo>
                  <a:pt x="1035" y="10442"/>
                  <a:pt x="1010" y="10472"/>
                  <a:pt x="1016" y="10535"/>
                </a:cubicBezTo>
                <a:cubicBezTo>
                  <a:pt x="1023" y="10614"/>
                  <a:pt x="1010" y="10623"/>
                  <a:pt x="892" y="10612"/>
                </a:cubicBezTo>
                <a:cubicBezTo>
                  <a:pt x="786" y="10603"/>
                  <a:pt x="771" y="10609"/>
                  <a:pt x="810" y="10645"/>
                </a:cubicBezTo>
                <a:cubicBezTo>
                  <a:pt x="874" y="10704"/>
                  <a:pt x="872" y="10874"/>
                  <a:pt x="807" y="10888"/>
                </a:cubicBezTo>
                <a:cubicBezTo>
                  <a:pt x="780" y="10894"/>
                  <a:pt x="717" y="10911"/>
                  <a:pt x="668" y="10925"/>
                </a:cubicBezTo>
                <a:cubicBezTo>
                  <a:pt x="619" y="10938"/>
                  <a:pt x="565" y="10947"/>
                  <a:pt x="547" y="10944"/>
                </a:cubicBezTo>
                <a:cubicBezTo>
                  <a:pt x="529" y="10942"/>
                  <a:pt x="480" y="10978"/>
                  <a:pt x="438" y="11025"/>
                </a:cubicBezTo>
                <a:cubicBezTo>
                  <a:pt x="379" y="11093"/>
                  <a:pt x="374" y="11125"/>
                  <a:pt x="413" y="11172"/>
                </a:cubicBezTo>
                <a:cubicBezTo>
                  <a:pt x="441" y="11205"/>
                  <a:pt x="453" y="11272"/>
                  <a:pt x="441" y="11322"/>
                </a:cubicBezTo>
                <a:cubicBezTo>
                  <a:pt x="420" y="11411"/>
                  <a:pt x="423" y="11413"/>
                  <a:pt x="597" y="11396"/>
                </a:cubicBezTo>
                <a:cubicBezTo>
                  <a:pt x="715" y="11384"/>
                  <a:pt x="792" y="11392"/>
                  <a:pt x="824" y="11421"/>
                </a:cubicBezTo>
                <a:cubicBezTo>
                  <a:pt x="876" y="11468"/>
                  <a:pt x="857" y="11483"/>
                  <a:pt x="646" y="11562"/>
                </a:cubicBezTo>
                <a:cubicBezTo>
                  <a:pt x="543" y="11601"/>
                  <a:pt x="542" y="11603"/>
                  <a:pt x="635" y="11590"/>
                </a:cubicBezTo>
                <a:cubicBezTo>
                  <a:pt x="746" y="11575"/>
                  <a:pt x="790" y="11611"/>
                  <a:pt x="807" y="11732"/>
                </a:cubicBezTo>
                <a:cubicBezTo>
                  <a:pt x="820" y="11819"/>
                  <a:pt x="754" y="11940"/>
                  <a:pt x="700" y="11928"/>
                </a:cubicBezTo>
                <a:cubicBezTo>
                  <a:pt x="682" y="11925"/>
                  <a:pt x="598" y="11932"/>
                  <a:pt x="512" y="11946"/>
                </a:cubicBezTo>
                <a:lnTo>
                  <a:pt x="356" y="11971"/>
                </a:lnTo>
                <a:lnTo>
                  <a:pt x="468" y="12034"/>
                </a:lnTo>
                <a:cubicBezTo>
                  <a:pt x="602" y="12111"/>
                  <a:pt x="556" y="12159"/>
                  <a:pt x="337" y="12175"/>
                </a:cubicBezTo>
                <a:cubicBezTo>
                  <a:pt x="253" y="12180"/>
                  <a:pt x="178" y="12202"/>
                  <a:pt x="168" y="12223"/>
                </a:cubicBezTo>
                <a:cubicBezTo>
                  <a:pt x="158" y="12248"/>
                  <a:pt x="183" y="12256"/>
                  <a:pt x="238" y="12245"/>
                </a:cubicBezTo>
                <a:cubicBezTo>
                  <a:pt x="295" y="12234"/>
                  <a:pt x="340" y="12250"/>
                  <a:pt x="366" y="12290"/>
                </a:cubicBezTo>
                <a:cubicBezTo>
                  <a:pt x="436" y="12397"/>
                  <a:pt x="409" y="12483"/>
                  <a:pt x="301" y="12494"/>
                </a:cubicBezTo>
                <a:cubicBezTo>
                  <a:pt x="245" y="12500"/>
                  <a:pt x="209" y="12518"/>
                  <a:pt x="221" y="12533"/>
                </a:cubicBezTo>
                <a:cubicBezTo>
                  <a:pt x="234" y="12548"/>
                  <a:pt x="197" y="12582"/>
                  <a:pt x="139" y="12611"/>
                </a:cubicBezTo>
                <a:cubicBezTo>
                  <a:pt x="12" y="12673"/>
                  <a:pt x="-57" y="12814"/>
                  <a:pt x="60" y="12772"/>
                </a:cubicBezTo>
                <a:cubicBezTo>
                  <a:pt x="173" y="12732"/>
                  <a:pt x="445" y="12775"/>
                  <a:pt x="445" y="12833"/>
                </a:cubicBezTo>
                <a:cubicBezTo>
                  <a:pt x="445" y="12864"/>
                  <a:pt x="388" y="12889"/>
                  <a:pt x="290" y="12899"/>
                </a:cubicBezTo>
                <a:cubicBezTo>
                  <a:pt x="191" y="12910"/>
                  <a:pt x="133" y="12934"/>
                  <a:pt x="132" y="12966"/>
                </a:cubicBezTo>
                <a:cubicBezTo>
                  <a:pt x="132" y="12993"/>
                  <a:pt x="115" y="13034"/>
                  <a:pt x="96" y="13057"/>
                </a:cubicBezTo>
                <a:cubicBezTo>
                  <a:pt x="74" y="13083"/>
                  <a:pt x="85" y="13098"/>
                  <a:pt x="125" y="13098"/>
                </a:cubicBezTo>
                <a:cubicBezTo>
                  <a:pt x="160" y="13098"/>
                  <a:pt x="221" y="13132"/>
                  <a:pt x="259" y="13173"/>
                </a:cubicBezTo>
                <a:lnTo>
                  <a:pt x="327" y="13248"/>
                </a:lnTo>
                <a:lnTo>
                  <a:pt x="399" y="13173"/>
                </a:lnTo>
                <a:cubicBezTo>
                  <a:pt x="479" y="13092"/>
                  <a:pt x="682" y="13072"/>
                  <a:pt x="770" y="13138"/>
                </a:cubicBezTo>
                <a:cubicBezTo>
                  <a:pt x="808" y="13167"/>
                  <a:pt x="809" y="13188"/>
                  <a:pt x="772" y="13221"/>
                </a:cubicBezTo>
                <a:cubicBezTo>
                  <a:pt x="700" y="13286"/>
                  <a:pt x="744" y="13300"/>
                  <a:pt x="912" y="13265"/>
                </a:cubicBezTo>
                <a:cubicBezTo>
                  <a:pt x="1119" y="13220"/>
                  <a:pt x="1166" y="13258"/>
                  <a:pt x="1026" y="13355"/>
                </a:cubicBezTo>
                <a:cubicBezTo>
                  <a:pt x="880" y="13455"/>
                  <a:pt x="901" y="13482"/>
                  <a:pt x="1072" y="13416"/>
                </a:cubicBezTo>
                <a:cubicBezTo>
                  <a:pt x="1186" y="13372"/>
                  <a:pt x="1208" y="13372"/>
                  <a:pt x="1279" y="13420"/>
                </a:cubicBezTo>
                <a:cubicBezTo>
                  <a:pt x="1323" y="13450"/>
                  <a:pt x="1358" y="13494"/>
                  <a:pt x="1358" y="13519"/>
                </a:cubicBezTo>
                <a:cubicBezTo>
                  <a:pt x="1358" y="13543"/>
                  <a:pt x="1396" y="13564"/>
                  <a:pt x="1442" y="13564"/>
                </a:cubicBezTo>
                <a:cubicBezTo>
                  <a:pt x="1488" y="13564"/>
                  <a:pt x="1548" y="13584"/>
                  <a:pt x="1576" y="13608"/>
                </a:cubicBezTo>
                <a:cubicBezTo>
                  <a:pt x="1613" y="13642"/>
                  <a:pt x="1601" y="13669"/>
                  <a:pt x="1525" y="13720"/>
                </a:cubicBezTo>
                <a:cubicBezTo>
                  <a:pt x="1471" y="13758"/>
                  <a:pt x="1395" y="13797"/>
                  <a:pt x="1358" y="13809"/>
                </a:cubicBezTo>
                <a:cubicBezTo>
                  <a:pt x="1322" y="13820"/>
                  <a:pt x="1336" y="13824"/>
                  <a:pt x="1390" y="13817"/>
                </a:cubicBezTo>
                <a:cubicBezTo>
                  <a:pt x="1492" y="13803"/>
                  <a:pt x="1604" y="13867"/>
                  <a:pt x="1549" y="13908"/>
                </a:cubicBezTo>
                <a:cubicBezTo>
                  <a:pt x="1532" y="13921"/>
                  <a:pt x="1514" y="13949"/>
                  <a:pt x="1509" y="13972"/>
                </a:cubicBezTo>
                <a:cubicBezTo>
                  <a:pt x="1482" y="14080"/>
                  <a:pt x="1454" y="14180"/>
                  <a:pt x="1445" y="14195"/>
                </a:cubicBezTo>
                <a:cubicBezTo>
                  <a:pt x="1439" y="14204"/>
                  <a:pt x="1432" y="14233"/>
                  <a:pt x="1429" y="14260"/>
                </a:cubicBezTo>
                <a:cubicBezTo>
                  <a:pt x="1427" y="14287"/>
                  <a:pt x="1363" y="14318"/>
                  <a:pt x="1287" y="14330"/>
                </a:cubicBezTo>
                <a:cubicBezTo>
                  <a:pt x="1089" y="14360"/>
                  <a:pt x="1033" y="14392"/>
                  <a:pt x="1088" y="14442"/>
                </a:cubicBezTo>
                <a:cubicBezTo>
                  <a:pt x="1153" y="14500"/>
                  <a:pt x="1101" y="14527"/>
                  <a:pt x="928" y="14527"/>
                </a:cubicBezTo>
                <a:cubicBezTo>
                  <a:pt x="819" y="14527"/>
                  <a:pt x="762" y="14549"/>
                  <a:pt x="707" y="14612"/>
                </a:cubicBezTo>
                <a:cubicBezTo>
                  <a:pt x="617" y="14715"/>
                  <a:pt x="683" y="14799"/>
                  <a:pt x="799" y="14727"/>
                </a:cubicBezTo>
                <a:cubicBezTo>
                  <a:pt x="839" y="14703"/>
                  <a:pt x="900" y="14696"/>
                  <a:pt x="946" y="14711"/>
                </a:cubicBezTo>
                <a:cubicBezTo>
                  <a:pt x="990" y="14724"/>
                  <a:pt x="1065" y="14738"/>
                  <a:pt x="1113" y="14740"/>
                </a:cubicBezTo>
                <a:cubicBezTo>
                  <a:pt x="1260" y="14746"/>
                  <a:pt x="1216" y="14838"/>
                  <a:pt x="1055" y="14862"/>
                </a:cubicBezTo>
                <a:cubicBezTo>
                  <a:pt x="874" y="14890"/>
                  <a:pt x="836" y="14915"/>
                  <a:pt x="903" y="14965"/>
                </a:cubicBezTo>
                <a:cubicBezTo>
                  <a:pt x="941" y="14993"/>
                  <a:pt x="942" y="15016"/>
                  <a:pt x="906" y="15048"/>
                </a:cubicBezTo>
                <a:cubicBezTo>
                  <a:pt x="868" y="15082"/>
                  <a:pt x="877" y="15092"/>
                  <a:pt x="941" y="15092"/>
                </a:cubicBezTo>
                <a:cubicBezTo>
                  <a:pt x="987" y="15092"/>
                  <a:pt x="1090" y="15122"/>
                  <a:pt x="1169" y="15158"/>
                </a:cubicBezTo>
                <a:lnTo>
                  <a:pt x="1314" y="15224"/>
                </a:lnTo>
                <a:lnTo>
                  <a:pt x="1314" y="15156"/>
                </a:lnTo>
                <a:cubicBezTo>
                  <a:pt x="1314" y="15075"/>
                  <a:pt x="1503" y="14926"/>
                  <a:pt x="1605" y="14926"/>
                </a:cubicBezTo>
                <a:cubicBezTo>
                  <a:pt x="1645" y="14926"/>
                  <a:pt x="1740" y="14972"/>
                  <a:pt x="1816" y="15029"/>
                </a:cubicBezTo>
                <a:cubicBezTo>
                  <a:pt x="1948" y="15128"/>
                  <a:pt x="2055" y="15153"/>
                  <a:pt x="2205" y="15122"/>
                </a:cubicBezTo>
                <a:cubicBezTo>
                  <a:pt x="2245" y="15113"/>
                  <a:pt x="2271" y="15131"/>
                  <a:pt x="2272" y="15164"/>
                </a:cubicBezTo>
                <a:cubicBezTo>
                  <a:pt x="2272" y="15246"/>
                  <a:pt x="2332" y="15276"/>
                  <a:pt x="2365" y="15211"/>
                </a:cubicBezTo>
                <a:cubicBezTo>
                  <a:pt x="2381" y="15180"/>
                  <a:pt x="2472" y="15128"/>
                  <a:pt x="2567" y="15094"/>
                </a:cubicBezTo>
                <a:cubicBezTo>
                  <a:pt x="2789" y="15014"/>
                  <a:pt x="2847" y="15070"/>
                  <a:pt x="2665" y="15190"/>
                </a:cubicBezTo>
                <a:cubicBezTo>
                  <a:pt x="2533" y="15279"/>
                  <a:pt x="2523" y="15352"/>
                  <a:pt x="2635" y="15401"/>
                </a:cubicBezTo>
                <a:cubicBezTo>
                  <a:pt x="2668" y="15416"/>
                  <a:pt x="2694" y="15446"/>
                  <a:pt x="2695" y="15467"/>
                </a:cubicBezTo>
                <a:cubicBezTo>
                  <a:pt x="2695" y="15489"/>
                  <a:pt x="2744" y="15525"/>
                  <a:pt x="2805" y="15545"/>
                </a:cubicBezTo>
                <a:cubicBezTo>
                  <a:pt x="2891" y="15575"/>
                  <a:pt x="2926" y="15573"/>
                  <a:pt x="2966" y="15537"/>
                </a:cubicBezTo>
                <a:cubicBezTo>
                  <a:pt x="2994" y="15512"/>
                  <a:pt x="3033" y="15499"/>
                  <a:pt x="3052" y="15508"/>
                </a:cubicBezTo>
                <a:cubicBezTo>
                  <a:pt x="3072" y="15517"/>
                  <a:pt x="3124" y="15487"/>
                  <a:pt x="3169" y="15443"/>
                </a:cubicBezTo>
                <a:lnTo>
                  <a:pt x="3251" y="15362"/>
                </a:lnTo>
                <a:lnTo>
                  <a:pt x="3495" y="15453"/>
                </a:lnTo>
                <a:cubicBezTo>
                  <a:pt x="3663" y="15516"/>
                  <a:pt x="3747" y="15569"/>
                  <a:pt x="3766" y="15625"/>
                </a:cubicBezTo>
                <a:cubicBezTo>
                  <a:pt x="3793" y="15704"/>
                  <a:pt x="3795" y="15702"/>
                  <a:pt x="3826" y="15600"/>
                </a:cubicBezTo>
                <a:cubicBezTo>
                  <a:pt x="3867" y="15470"/>
                  <a:pt x="3962" y="15400"/>
                  <a:pt x="4016" y="15463"/>
                </a:cubicBezTo>
                <a:cubicBezTo>
                  <a:pt x="4036" y="15487"/>
                  <a:pt x="4097" y="15535"/>
                  <a:pt x="4152" y="15569"/>
                </a:cubicBezTo>
                <a:cubicBezTo>
                  <a:pt x="4231" y="15619"/>
                  <a:pt x="4256" y="15623"/>
                  <a:pt x="4273" y="15586"/>
                </a:cubicBezTo>
                <a:cubicBezTo>
                  <a:pt x="4381" y="15359"/>
                  <a:pt x="4392" y="15348"/>
                  <a:pt x="4443" y="15385"/>
                </a:cubicBezTo>
                <a:cubicBezTo>
                  <a:pt x="4471" y="15407"/>
                  <a:pt x="4524" y="15424"/>
                  <a:pt x="4560" y="15424"/>
                </a:cubicBezTo>
                <a:cubicBezTo>
                  <a:pt x="4596" y="15424"/>
                  <a:pt x="4611" y="15414"/>
                  <a:pt x="4595" y="15402"/>
                </a:cubicBezTo>
                <a:cubicBezTo>
                  <a:pt x="4578" y="15390"/>
                  <a:pt x="4595" y="15355"/>
                  <a:pt x="4632" y="15324"/>
                </a:cubicBezTo>
                <a:cubicBezTo>
                  <a:pt x="4693" y="15274"/>
                  <a:pt x="4691" y="15259"/>
                  <a:pt x="4606" y="15178"/>
                </a:cubicBezTo>
                <a:lnTo>
                  <a:pt x="4510" y="15088"/>
                </a:lnTo>
                <a:lnTo>
                  <a:pt x="4604" y="15022"/>
                </a:lnTo>
                <a:cubicBezTo>
                  <a:pt x="4656" y="14986"/>
                  <a:pt x="4733" y="14917"/>
                  <a:pt x="4774" y="14871"/>
                </a:cubicBezTo>
                <a:cubicBezTo>
                  <a:pt x="4836" y="14800"/>
                  <a:pt x="4857" y="14794"/>
                  <a:pt x="4897" y="14833"/>
                </a:cubicBezTo>
                <a:cubicBezTo>
                  <a:pt x="4923" y="14859"/>
                  <a:pt x="4980" y="14890"/>
                  <a:pt x="5025" y="14903"/>
                </a:cubicBezTo>
                <a:cubicBezTo>
                  <a:pt x="5079" y="14918"/>
                  <a:pt x="5097" y="14946"/>
                  <a:pt x="5079" y="14988"/>
                </a:cubicBezTo>
                <a:cubicBezTo>
                  <a:pt x="5046" y="15066"/>
                  <a:pt x="5133" y="15094"/>
                  <a:pt x="5348" y="15073"/>
                </a:cubicBezTo>
                <a:cubicBezTo>
                  <a:pt x="5565" y="15052"/>
                  <a:pt x="5615" y="15083"/>
                  <a:pt x="5509" y="15170"/>
                </a:cubicBezTo>
                <a:cubicBezTo>
                  <a:pt x="5371" y="15282"/>
                  <a:pt x="5348" y="15379"/>
                  <a:pt x="5453" y="15400"/>
                </a:cubicBezTo>
                <a:cubicBezTo>
                  <a:pt x="5518" y="15413"/>
                  <a:pt x="5537" y="15438"/>
                  <a:pt x="5523" y="15492"/>
                </a:cubicBezTo>
                <a:cubicBezTo>
                  <a:pt x="5512" y="15534"/>
                  <a:pt x="5527" y="15590"/>
                  <a:pt x="5556" y="15616"/>
                </a:cubicBezTo>
                <a:cubicBezTo>
                  <a:pt x="5598" y="15653"/>
                  <a:pt x="5595" y="15671"/>
                  <a:pt x="5544" y="15701"/>
                </a:cubicBezTo>
                <a:cubicBezTo>
                  <a:pt x="5507" y="15723"/>
                  <a:pt x="5484" y="15779"/>
                  <a:pt x="5492" y="15831"/>
                </a:cubicBezTo>
                <a:cubicBezTo>
                  <a:pt x="5503" y="15901"/>
                  <a:pt x="5482" y="15930"/>
                  <a:pt x="5403" y="15953"/>
                </a:cubicBezTo>
                <a:cubicBezTo>
                  <a:pt x="5346" y="15970"/>
                  <a:pt x="5315" y="15985"/>
                  <a:pt x="5334" y="15987"/>
                </a:cubicBezTo>
                <a:cubicBezTo>
                  <a:pt x="5352" y="15988"/>
                  <a:pt x="5340" y="16039"/>
                  <a:pt x="5306" y="16101"/>
                </a:cubicBezTo>
                <a:cubicBezTo>
                  <a:pt x="5246" y="16207"/>
                  <a:pt x="5248" y="16216"/>
                  <a:pt x="5343" y="16248"/>
                </a:cubicBezTo>
                <a:cubicBezTo>
                  <a:pt x="5456" y="16286"/>
                  <a:pt x="5473" y="16406"/>
                  <a:pt x="5373" y="16452"/>
                </a:cubicBezTo>
                <a:cubicBezTo>
                  <a:pt x="5339" y="16467"/>
                  <a:pt x="5324" y="16495"/>
                  <a:pt x="5339" y="16514"/>
                </a:cubicBezTo>
                <a:cubicBezTo>
                  <a:pt x="5355" y="16533"/>
                  <a:pt x="5349" y="16584"/>
                  <a:pt x="5327" y="16628"/>
                </a:cubicBezTo>
                <a:cubicBezTo>
                  <a:pt x="5286" y="16709"/>
                  <a:pt x="5286" y="16709"/>
                  <a:pt x="5512" y="16682"/>
                </a:cubicBezTo>
                <a:cubicBezTo>
                  <a:pt x="5783" y="16650"/>
                  <a:pt x="5845" y="16671"/>
                  <a:pt x="5740" y="16758"/>
                </a:cubicBezTo>
                <a:cubicBezTo>
                  <a:pt x="5664" y="16820"/>
                  <a:pt x="5665" y="16825"/>
                  <a:pt x="5790" y="16899"/>
                </a:cubicBezTo>
                <a:lnTo>
                  <a:pt x="5920" y="16977"/>
                </a:lnTo>
                <a:lnTo>
                  <a:pt x="5775" y="17032"/>
                </a:lnTo>
                <a:cubicBezTo>
                  <a:pt x="5693" y="17064"/>
                  <a:pt x="5644" y="17104"/>
                  <a:pt x="5661" y="17124"/>
                </a:cubicBezTo>
                <a:cubicBezTo>
                  <a:pt x="5677" y="17144"/>
                  <a:pt x="5615" y="17208"/>
                  <a:pt x="5522" y="17267"/>
                </a:cubicBezTo>
                <a:cubicBezTo>
                  <a:pt x="5399" y="17344"/>
                  <a:pt x="5363" y="17385"/>
                  <a:pt x="5392" y="17419"/>
                </a:cubicBezTo>
                <a:cubicBezTo>
                  <a:pt x="5474" y="17517"/>
                  <a:pt x="5333" y="17710"/>
                  <a:pt x="5148" y="17755"/>
                </a:cubicBezTo>
                <a:cubicBezTo>
                  <a:pt x="5071" y="17773"/>
                  <a:pt x="5044" y="17882"/>
                  <a:pt x="5104" y="17936"/>
                </a:cubicBezTo>
                <a:cubicBezTo>
                  <a:pt x="5134" y="17963"/>
                  <a:pt x="5129" y="18012"/>
                  <a:pt x="5087" y="18087"/>
                </a:cubicBezTo>
                <a:cubicBezTo>
                  <a:pt x="5028" y="18193"/>
                  <a:pt x="5029" y="18197"/>
                  <a:pt x="5126" y="18202"/>
                </a:cubicBezTo>
                <a:cubicBezTo>
                  <a:pt x="5182" y="18205"/>
                  <a:pt x="5239" y="18185"/>
                  <a:pt x="5253" y="18158"/>
                </a:cubicBezTo>
                <a:cubicBezTo>
                  <a:pt x="5286" y="18094"/>
                  <a:pt x="5367" y="18135"/>
                  <a:pt x="5367" y="18215"/>
                </a:cubicBezTo>
                <a:cubicBezTo>
                  <a:pt x="5367" y="18250"/>
                  <a:pt x="5406" y="18305"/>
                  <a:pt x="5453" y="18338"/>
                </a:cubicBezTo>
                <a:cubicBezTo>
                  <a:pt x="5553" y="18407"/>
                  <a:pt x="5551" y="18484"/>
                  <a:pt x="5445" y="18572"/>
                </a:cubicBezTo>
                <a:cubicBezTo>
                  <a:pt x="5375" y="18629"/>
                  <a:pt x="5378" y="18632"/>
                  <a:pt x="5527" y="18629"/>
                </a:cubicBezTo>
                <a:cubicBezTo>
                  <a:pt x="5627" y="18626"/>
                  <a:pt x="5697" y="18643"/>
                  <a:pt x="5723" y="18676"/>
                </a:cubicBezTo>
                <a:cubicBezTo>
                  <a:pt x="5757" y="18720"/>
                  <a:pt x="5765" y="18716"/>
                  <a:pt x="5766" y="18654"/>
                </a:cubicBezTo>
                <a:cubicBezTo>
                  <a:pt x="5768" y="18546"/>
                  <a:pt x="5901" y="18517"/>
                  <a:pt x="5981" y="18607"/>
                </a:cubicBezTo>
                <a:cubicBezTo>
                  <a:pt x="6033" y="18665"/>
                  <a:pt x="6061" y="18671"/>
                  <a:pt x="6134" y="18642"/>
                </a:cubicBezTo>
                <a:cubicBezTo>
                  <a:pt x="6227" y="18605"/>
                  <a:pt x="6286" y="18628"/>
                  <a:pt x="6311" y="18711"/>
                </a:cubicBezTo>
                <a:cubicBezTo>
                  <a:pt x="6319" y="18737"/>
                  <a:pt x="6380" y="18798"/>
                  <a:pt x="6448" y="18847"/>
                </a:cubicBezTo>
                <a:cubicBezTo>
                  <a:pt x="6558" y="18923"/>
                  <a:pt x="6565" y="18939"/>
                  <a:pt x="6506" y="18976"/>
                </a:cubicBezTo>
                <a:cubicBezTo>
                  <a:pt x="6457" y="19007"/>
                  <a:pt x="6450" y="19035"/>
                  <a:pt x="6481" y="19078"/>
                </a:cubicBezTo>
                <a:cubicBezTo>
                  <a:pt x="6538" y="19158"/>
                  <a:pt x="6420" y="19243"/>
                  <a:pt x="6361" y="19164"/>
                </a:cubicBezTo>
                <a:cubicBezTo>
                  <a:pt x="6311" y="19098"/>
                  <a:pt x="6139" y="19131"/>
                  <a:pt x="6110" y="19212"/>
                </a:cubicBezTo>
                <a:cubicBezTo>
                  <a:pt x="6098" y="19246"/>
                  <a:pt x="6102" y="19283"/>
                  <a:pt x="6117" y="19295"/>
                </a:cubicBezTo>
                <a:cubicBezTo>
                  <a:pt x="6133" y="19307"/>
                  <a:pt x="6149" y="19345"/>
                  <a:pt x="6152" y="19380"/>
                </a:cubicBezTo>
                <a:cubicBezTo>
                  <a:pt x="6155" y="19415"/>
                  <a:pt x="6160" y="19451"/>
                  <a:pt x="6163" y="19459"/>
                </a:cubicBezTo>
                <a:cubicBezTo>
                  <a:pt x="6166" y="19468"/>
                  <a:pt x="6263" y="19438"/>
                  <a:pt x="6378" y="19393"/>
                </a:cubicBezTo>
                <a:cubicBezTo>
                  <a:pt x="6627" y="19294"/>
                  <a:pt x="6735" y="19329"/>
                  <a:pt x="6574" y="19457"/>
                </a:cubicBezTo>
                <a:cubicBezTo>
                  <a:pt x="6473" y="19537"/>
                  <a:pt x="6473" y="19537"/>
                  <a:pt x="6563" y="19573"/>
                </a:cubicBezTo>
                <a:cubicBezTo>
                  <a:pt x="6612" y="19593"/>
                  <a:pt x="6683" y="19610"/>
                  <a:pt x="6720" y="19610"/>
                </a:cubicBezTo>
                <a:cubicBezTo>
                  <a:pt x="6824" y="19610"/>
                  <a:pt x="6848" y="19668"/>
                  <a:pt x="6784" y="19767"/>
                </a:cubicBezTo>
                <a:cubicBezTo>
                  <a:pt x="6731" y="19849"/>
                  <a:pt x="6735" y="19866"/>
                  <a:pt x="6822" y="19929"/>
                </a:cubicBezTo>
                <a:cubicBezTo>
                  <a:pt x="6887" y="19977"/>
                  <a:pt x="6933" y="19990"/>
                  <a:pt x="6963" y="19967"/>
                </a:cubicBezTo>
                <a:cubicBezTo>
                  <a:pt x="7035" y="19913"/>
                  <a:pt x="7308" y="19908"/>
                  <a:pt x="7399" y="19958"/>
                </a:cubicBezTo>
                <a:cubicBezTo>
                  <a:pt x="7469" y="19997"/>
                  <a:pt x="7474" y="20015"/>
                  <a:pt x="7427" y="20073"/>
                </a:cubicBezTo>
                <a:cubicBezTo>
                  <a:pt x="7356" y="20159"/>
                  <a:pt x="7355" y="20243"/>
                  <a:pt x="7426" y="20233"/>
                </a:cubicBezTo>
                <a:cubicBezTo>
                  <a:pt x="7455" y="20228"/>
                  <a:pt x="7500" y="20259"/>
                  <a:pt x="7526" y="20300"/>
                </a:cubicBezTo>
                <a:cubicBezTo>
                  <a:pt x="7551" y="20342"/>
                  <a:pt x="7602" y="20372"/>
                  <a:pt x="7639" y="20367"/>
                </a:cubicBezTo>
                <a:cubicBezTo>
                  <a:pt x="7675" y="20363"/>
                  <a:pt x="7749" y="20378"/>
                  <a:pt x="7803" y="20400"/>
                </a:cubicBezTo>
                <a:cubicBezTo>
                  <a:pt x="7889" y="20435"/>
                  <a:pt x="7902" y="20432"/>
                  <a:pt x="7914" y="20365"/>
                </a:cubicBezTo>
                <a:cubicBezTo>
                  <a:pt x="7931" y="20275"/>
                  <a:pt x="8135" y="20250"/>
                  <a:pt x="8307" y="20318"/>
                </a:cubicBezTo>
                <a:cubicBezTo>
                  <a:pt x="8401" y="20355"/>
                  <a:pt x="8440" y="20353"/>
                  <a:pt x="8561" y="20309"/>
                </a:cubicBezTo>
                <a:cubicBezTo>
                  <a:pt x="8640" y="20281"/>
                  <a:pt x="8705" y="20232"/>
                  <a:pt x="8706" y="20201"/>
                </a:cubicBezTo>
                <a:cubicBezTo>
                  <a:pt x="8707" y="20170"/>
                  <a:pt x="8725" y="20137"/>
                  <a:pt x="8748" y="20127"/>
                </a:cubicBezTo>
                <a:cubicBezTo>
                  <a:pt x="8814" y="20096"/>
                  <a:pt x="8978" y="20279"/>
                  <a:pt x="8969" y="20372"/>
                </a:cubicBezTo>
                <a:cubicBezTo>
                  <a:pt x="8951" y="20556"/>
                  <a:pt x="8971" y="20616"/>
                  <a:pt x="9036" y="20576"/>
                </a:cubicBezTo>
                <a:cubicBezTo>
                  <a:pt x="9070" y="20555"/>
                  <a:pt x="9125" y="20547"/>
                  <a:pt x="9158" y="20556"/>
                </a:cubicBezTo>
                <a:cubicBezTo>
                  <a:pt x="9192" y="20566"/>
                  <a:pt x="9315" y="20515"/>
                  <a:pt x="9433" y="20442"/>
                </a:cubicBezTo>
                <a:cubicBezTo>
                  <a:pt x="9636" y="20317"/>
                  <a:pt x="9642" y="20310"/>
                  <a:pt x="9552" y="20274"/>
                </a:cubicBezTo>
                <a:cubicBezTo>
                  <a:pt x="9482" y="20246"/>
                  <a:pt x="9470" y="20226"/>
                  <a:pt x="9506" y="20193"/>
                </a:cubicBezTo>
                <a:cubicBezTo>
                  <a:pt x="9533" y="20169"/>
                  <a:pt x="9543" y="20125"/>
                  <a:pt x="9527" y="20096"/>
                </a:cubicBezTo>
                <a:cubicBezTo>
                  <a:pt x="9512" y="20066"/>
                  <a:pt x="9512" y="20017"/>
                  <a:pt x="9527" y="19988"/>
                </a:cubicBezTo>
                <a:cubicBezTo>
                  <a:pt x="9550" y="19944"/>
                  <a:pt x="9567" y="19942"/>
                  <a:pt x="9621" y="19975"/>
                </a:cubicBezTo>
                <a:cubicBezTo>
                  <a:pt x="9657" y="19998"/>
                  <a:pt x="9688" y="20003"/>
                  <a:pt x="9689" y="19988"/>
                </a:cubicBezTo>
                <a:cubicBezTo>
                  <a:pt x="9690" y="19972"/>
                  <a:pt x="9725" y="19990"/>
                  <a:pt x="9768" y="20028"/>
                </a:cubicBezTo>
                <a:cubicBezTo>
                  <a:pt x="9878" y="20126"/>
                  <a:pt x="10063" y="20146"/>
                  <a:pt x="10129" y="20067"/>
                </a:cubicBezTo>
                <a:cubicBezTo>
                  <a:pt x="10187" y="19997"/>
                  <a:pt x="10266" y="20017"/>
                  <a:pt x="10268" y="20102"/>
                </a:cubicBezTo>
                <a:cubicBezTo>
                  <a:pt x="10270" y="20184"/>
                  <a:pt x="10423" y="20307"/>
                  <a:pt x="10522" y="20307"/>
                </a:cubicBezTo>
                <a:cubicBezTo>
                  <a:pt x="10643" y="20307"/>
                  <a:pt x="10671" y="20339"/>
                  <a:pt x="10617" y="20414"/>
                </a:cubicBezTo>
                <a:cubicBezTo>
                  <a:pt x="10576" y="20472"/>
                  <a:pt x="10581" y="20477"/>
                  <a:pt x="10666" y="20457"/>
                </a:cubicBezTo>
                <a:cubicBezTo>
                  <a:pt x="10740" y="20439"/>
                  <a:pt x="10768" y="20450"/>
                  <a:pt x="10787" y="20503"/>
                </a:cubicBezTo>
                <a:cubicBezTo>
                  <a:pt x="10800" y="20542"/>
                  <a:pt x="10858" y="20583"/>
                  <a:pt x="10916" y="20594"/>
                </a:cubicBezTo>
                <a:cubicBezTo>
                  <a:pt x="11158" y="20639"/>
                  <a:pt x="11271" y="20966"/>
                  <a:pt x="11154" y="21281"/>
                </a:cubicBezTo>
                <a:cubicBezTo>
                  <a:pt x="11103" y="21420"/>
                  <a:pt x="11142" y="21485"/>
                  <a:pt x="11312" y="21540"/>
                </a:cubicBezTo>
                <a:cubicBezTo>
                  <a:pt x="11428" y="21577"/>
                  <a:pt x="11845" y="21548"/>
                  <a:pt x="11960" y="21495"/>
                </a:cubicBezTo>
                <a:cubicBezTo>
                  <a:pt x="12016" y="21469"/>
                  <a:pt x="12038" y="21435"/>
                  <a:pt x="12019" y="21404"/>
                </a:cubicBezTo>
                <a:cubicBezTo>
                  <a:pt x="11959" y="21306"/>
                  <a:pt x="11946" y="20509"/>
                  <a:pt x="12003" y="20457"/>
                </a:cubicBezTo>
                <a:cubicBezTo>
                  <a:pt x="12033" y="20430"/>
                  <a:pt x="12073" y="20415"/>
                  <a:pt x="12090" y="20423"/>
                </a:cubicBezTo>
                <a:cubicBezTo>
                  <a:pt x="12107" y="20430"/>
                  <a:pt x="12178" y="20409"/>
                  <a:pt x="12247" y="20375"/>
                </a:cubicBezTo>
                <a:cubicBezTo>
                  <a:pt x="12316" y="20341"/>
                  <a:pt x="12400" y="20321"/>
                  <a:pt x="12433" y="20330"/>
                </a:cubicBezTo>
                <a:cubicBezTo>
                  <a:pt x="12468" y="20340"/>
                  <a:pt x="12493" y="20326"/>
                  <a:pt x="12493" y="20296"/>
                </a:cubicBezTo>
                <a:cubicBezTo>
                  <a:pt x="12493" y="20207"/>
                  <a:pt x="12585" y="20198"/>
                  <a:pt x="12694" y="20274"/>
                </a:cubicBezTo>
                <a:cubicBezTo>
                  <a:pt x="12751" y="20314"/>
                  <a:pt x="12818" y="20338"/>
                  <a:pt x="12843" y="20327"/>
                </a:cubicBezTo>
                <a:cubicBezTo>
                  <a:pt x="12867" y="20316"/>
                  <a:pt x="12902" y="20322"/>
                  <a:pt x="12918" y="20342"/>
                </a:cubicBezTo>
                <a:cubicBezTo>
                  <a:pt x="12937" y="20365"/>
                  <a:pt x="12969" y="20356"/>
                  <a:pt x="13007" y="20318"/>
                </a:cubicBezTo>
                <a:cubicBezTo>
                  <a:pt x="13055" y="20269"/>
                  <a:pt x="13077" y="20266"/>
                  <a:pt x="13122" y="20299"/>
                </a:cubicBezTo>
                <a:cubicBezTo>
                  <a:pt x="13202" y="20358"/>
                  <a:pt x="13236" y="20351"/>
                  <a:pt x="13264" y="20270"/>
                </a:cubicBezTo>
                <a:cubicBezTo>
                  <a:pt x="13281" y="20223"/>
                  <a:pt x="13313" y="20206"/>
                  <a:pt x="13359" y="20219"/>
                </a:cubicBezTo>
                <a:cubicBezTo>
                  <a:pt x="13407" y="20233"/>
                  <a:pt x="13429" y="20219"/>
                  <a:pt x="13429" y="20173"/>
                </a:cubicBezTo>
                <a:cubicBezTo>
                  <a:pt x="13429" y="20112"/>
                  <a:pt x="13722" y="19942"/>
                  <a:pt x="13827" y="19942"/>
                </a:cubicBezTo>
                <a:cubicBezTo>
                  <a:pt x="13851" y="19942"/>
                  <a:pt x="13892" y="19912"/>
                  <a:pt x="13919" y="19875"/>
                </a:cubicBezTo>
                <a:cubicBezTo>
                  <a:pt x="13945" y="19839"/>
                  <a:pt x="13953" y="19809"/>
                  <a:pt x="13935" y="19809"/>
                </a:cubicBezTo>
                <a:cubicBezTo>
                  <a:pt x="13918" y="19809"/>
                  <a:pt x="13949" y="19772"/>
                  <a:pt x="14006" y="19727"/>
                </a:cubicBezTo>
                <a:cubicBezTo>
                  <a:pt x="14063" y="19682"/>
                  <a:pt x="14127" y="19653"/>
                  <a:pt x="14148" y="19663"/>
                </a:cubicBezTo>
                <a:cubicBezTo>
                  <a:pt x="14183" y="19678"/>
                  <a:pt x="14202" y="19629"/>
                  <a:pt x="14175" y="19596"/>
                </a:cubicBezTo>
                <a:cubicBezTo>
                  <a:pt x="14169" y="19589"/>
                  <a:pt x="14202" y="19552"/>
                  <a:pt x="14248" y="19513"/>
                </a:cubicBezTo>
                <a:cubicBezTo>
                  <a:pt x="14295" y="19475"/>
                  <a:pt x="14318" y="19444"/>
                  <a:pt x="14299" y="19444"/>
                </a:cubicBezTo>
                <a:cubicBezTo>
                  <a:pt x="14280" y="19444"/>
                  <a:pt x="14289" y="19421"/>
                  <a:pt x="14319" y="19394"/>
                </a:cubicBezTo>
                <a:cubicBezTo>
                  <a:pt x="14350" y="19366"/>
                  <a:pt x="14358" y="19344"/>
                  <a:pt x="14339" y="19344"/>
                </a:cubicBezTo>
                <a:cubicBezTo>
                  <a:pt x="14319" y="19344"/>
                  <a:pt x="14349" y="19308"/>
                  <a:pt x="14404" y="19264"/>
                </a:cubicBezTo>
                <a:cubicBezTo>
                  <a:pt x="14501" y="19188"/>
                  <a:pt x="14502" y="19184"/>
                  <a:pt x="14421" y="19164"/>
                </a:cubicBezTo>
                <a:cubicBezTo>
                  <a:pt x="14374" y="19153"/>
                  <a:pt x="14292" y="19099"/>
                  <a:pt x="14237" y="19044"/>
                </a:cubicBezTo>
                <a:lnTo>
                  <a:pt x="14139" y="18944"/>
                </a:lnTo>
                <a:lnTo>
                  <a:pt x="14278" y="18814"/>
                </a:lnTo>
                <a:cubicBezTo>
                  <a:pt x="14355" y="18743"/>
                  <a:pt x="14406" y="18670"/>
                  <a:pt x="14390" y="18651"/>
                </a:cubicBezTo>
                <a:cubicBezTo>
                  <a:pt x="14375" y="18633"/>
                  <a:pt x="14383" y="18609"/>
                  <a:pt x="14407" y="18597"/>
                </a:cubicBezTo>
                <a:cubicBezTo>
                  <a:pt x="14465" y="18571"/>
                  <a:pt x="14676" y="18675"/>
                  <a:pt x="14676" y="18730"/>
                </a:cubicBezTo>
                <a:cubicBezTo>
                  <a:pt x="14676" y="18793"/>
                  <a:pt x="14866" y="18805"/>
                  <a:pt x="14928" y="18746"/>
                </a:cubicBezTo>
                <a:cubicBezTo>
                  <a:pt x="14973" y="18702"/>
                  <a:pt x="14995" y="18705"/>
                  <a:pt x="15106" y="18765"/>
                </a:cubicBezTo>
                <a:cubicBezTo>
                  <a:pt x="15229" y="18831"/>
                  <a:pt x="15235" y="18831"/>
                  <a:pt x="15315" y="18770"/>
                </a:cubicBezTo>
                <a:cubicBezTo>
                  <a:pt x="15389" y="18713"/>
                  <a:pt x="15390" y="18702"/>
                  <a:pt x="15326" y="18649"/>
                </a:cubicBezTo>
                <a:cubicBezTo>
                  <a:pt x="15222" y="18564"/>
                  <a:pt x="15239" y="18487"/>
                  <a:pt x="15387" y="18376"/>
                </a:cubicBezTo>
                <a:cubicBezTo>
                  <a:pt x="15505" y="18288"/>
                  <a:pt x="15530" y="18282"/>
                  <a:pt x="15621" y="18319"/>
                </a:cubicBezTo>
                <a:cubicBezTo>
                  <a:pt x="15677" y="18342"/>
                  <a:pt x="15738" y="18359"/>
                  <a:pt x="15757" y="18355"/>
                </a:cubicBezTo>
                <a:cubicBezTo>
                  <a:pt x="15776" y="18350"/>
                  <a:pt x="15803" y="18370"/>
                  <a:pt x="15817" y="18397"/>
                </a:cubicBezTo>
                <a:cubicBezTo>
                  <a:pt x="15855" y="18471"/>
                  <a:pt x="15998" y="18458"/>
                  <a:pt x="16026" y="18378"/>
                </a:cubicBezTo>
                <a:cubicBezTo>
                  <a:pt x="16041" y="18335"/>
                  <a:pt x="16081" y="18312"/>
                  <a:pt x="16132" y="18318"/>
                </a:cubicBezTo>
                <a:cubicBezTo>
                  <a:pt x="16176" y="18323"/>
                  <a:pt x="16258" y="18310"/>
                  <a:pt x="16313" y="18287"/>
                </a:cubicBezTo>
                <a:cubicBezTo>
                  <a:pt x="16395" y="18253"/>
                  <a:pt x="16432" y="18256"/>
                  <a:pt x="16526" y="18302"/>
                </a:cubicBezTo>
                <a:cubicBezTo>
                  <a:pt x="16634" y="18355"/>
                  <a:pt x="16644" y="18353"/>
                  <a:pt x="16750" y="18279"/>
                </a:cubicBezTo>
                <a:cubicBezTo>
                  <a:pt x="16871" y="18194"/>
                  <a:pt x="16935" y="18214"/>
                  <a:pt x="16970" y="18346"/>
                </a:cubicBezTo>
                <a:cubicBezTo>
                  <a:pt x="16981" y="18389"/>
                  <a:pt x="17030" y="18456"/>
                  <a:pt x="17080" y="18496"/>
                </a:cubicBezTo>
                <a:cubicBezTo>
                  <a:pt x="17129" y="18535"/>
                  <a:pt x="17170" y="18592"/>
                  <a:pt x="17170" y="18621"/>
                </a:cubicBezTo>
                <a:cubicBezTo>
                  <a:pt x="17170" y="18745"/>
                  <a:pt x="17449" y="18771"/>
                  <a:pt x="17532" y="18656"/>
                </a:cubicBezTo>
                <a:cubicBezTo>
                  <a:pt x="17584" y="18583"/>
                  <a:pt x="17580" y="18568"/>
                  <a:pt x="17486" y="18515"/>
                </a:cubicBezTo>
                <a:cubicBezTo>
                  <a:pt x="17315" y="18419"/>
                  <a:pt x="17379" y="18365"/>
                  <a:pt x="17691" y="18341"/>
                </a:cubicBezTo>
                <a:cubicBezTo>
                  <a:pt x="17744" y="18337"/>
                  <a:pt x="17784" y="18325"/>
                  <a:pt x="17781" y="18315"/>
                </a:cubicBezTo>
                <a:cubicBezTo>
                  <a:pt x="17778" y="18305"/>
                  <a:pt x="17801" y="18261"/>
                  <a:pt x="17834" y="18218"/>
                </a:cubicBezTo>
                <a:cubicBezTo>
                  <a:pt x="17886" y="18147"/>
                  <a:pt x="17883" y="18131"/>
                  <a:pt x="17805" y="18085"/>
                </a:cubicBezTo>
                <a:cubicBezTo>
                  <a:pt x="17654" y="17994"/>
                  <a:pt x="17616" y="17912"/>
                  <a:pt x="17689" y="17829"/>
                </a:cubicBezTo>
                <a:cubicBezTo>
                  <a:pt x="17725" y="17789"/>
                  <a:pt x="17748" y="17713"/>
                  <a:pt x="17741" y="17661"/>
                </a:cubicBezTo>
                <a:cubicBezTo>
                  <a:pt x="17729" y="17578"/>
                  <a:pt x="17743" y="17566"/>
                  <a:pt x="17860" y="17556"/>
                </a:cubicBezTo>
                <a:cubicBezTo>
                  <a:pt x="17934" y="17550"/>
                  <a:pt x="18013" y="17532"/>
                  <a:pt x="18036" y="17515"/>
                </a:cubicBezTo>
                <a:cubicBezTo>
                  <a:pt x="18062" y="17496"/>
                  <a:pt x="18122" y="17515"/>
                  <a:pt x="18193" y="17566"/>
                </a:cubicBezTo>
                <a:cubicBezTo>
                  <a:pt x="18322" y="17657"/>
                  <a:pt x="18455" y="17651"/>
                  <a:pt x="18541" y="17549"/>
                </a:cubicBezTo>
                <a:cubicBezTo>
                  <a:pt x="18584" y="17497"/>
                  <a:pt x="18580" y="17475"/>
                  <a:pt x="18512" y="17426"/>
                </a:cubicBezTo>
                <a:cubicBezTo>
                  <a:pt x="18466" y="17394"/>
                  <a:pt x="18405" y="17333"/>
                  <a:pt x="18375" y="17290"/>
                </a:cubicBezTo>
                <a:cubicBezTo>
                  <a:pt x="18312" y="17200"/>
                  <a:pt x="18346" y="17102"/>
                  <a:pt x="18428" y="17139"/>
                </a:cubicBezTo>
                <a:cubicBezTo>
                  <a:pt x="18473" y="17159"/>
                  <a:pt x="18472" y="17154"/>
                  <a:pt x="18428" y="17113"/>
                </a:cubicBezTo>
                <a:cubicBezTo>
                  <a:pt x="18398" y="17085"/>
                  <a:pt x="18385" y="17053"/>
                  <a:pt x="18399" y="17042"/>
                </a:cubicBezTo>
                <a:cubicBezTo>
                  <a:pt x="18413" y="17032"/>
                  <a:pt x="18410" y="17004"/>
                  <a:pt x="18391" y="16980"/>
                </a:cubicBezTo>
                <a:cubicBezTo>
                  <a:pt x="18342" y="16921"/>
                  <a:pt x="18335" y="16820"/>
                  <a:pt x="18380" y="16799"/>
                </a:cubicBezTo>
                <a:cubicBezTo>
                  <a:pt x="18400" y="16790"/>
                  <a:pt x="18343" y="16735"/>
                  <a:pt x="18256" y="16678"/>
                </a:cubicBezTo>
                <a:cubicBezTo>
                  <a:pt x="18113" y="16584"/>
                  <a:pt x="18104" y="16570"/>
                  <a:pt x="18171" y="16534"/>
                </a:cubicBezTo>
                <a:cubicBezTo>
                  <a:pt x="18212" y="16511"/>
                  <a:pt x="18248" y="16481"/>
                  <a:pt x="18253" y="16465"/>
                </a:cubicBezTo>
                <a:cubicBezTo>
                  <a:pt x="18257" y="16450"/>
                  <a:pt x="18311" y="16437"/>
                  <a:pt x="18373" y="16437"/>
                </a:cubicBezTo>
                <a:cubicBezTo>
                  <a:pt x="18468" y="16437"/>
                  <a:pt x="18484" y="16422"/>
                  <a:pt x="18487" y="16330"/>
                </a:cubicBezTo>
                <a:cubicBezTo>
                  <a:pt x="18490" y="16201"/>
                  <a:pt x="18495" y="16197"/>
                  <a:pt x="18663" y="16174"/>
                </a:cubicBezTo>
                <a:cubicBezTo>
                  <a:pt x="18887" y="16144"/>
                  <a:pt x="18991" y="15958"/>
                  <a:pt x="18833" y="15872"/>
                </a:cubicBezTo>
                <a:cubicBezTo>
                  <a:pt x="18754" y="15829"/>
                  <a:pt x="18783" y="15702"/>
                  <a:pt x="18864" y="15739"/>
                </a:cubicBezTo>
                <a:cubicBezTo>
                  <a:pt x="18889" y="15751"/>
                  <a:pt x="18870" y="15709"/>
                  <a:pt x="18822" y="15645"/>
                </a:cubicBezTo>
                <a:cubicBezTo>
                  <a:pt x="18774" y="15581"/>
                  <a:pt x="18748" y="15521"/>
                  <a:pt x="18762" y="15510"/>
                </a:cubicBezTo>
                <a:cubicBezTo>
                  <a:pt x="18777" y="15499"/>
                  <a:pt x="18737" y="15490"/>
                  <a:pt x="18675" y="15490"/>
                </a:cubicBezTo>
                <a:cubicBezTo>
                  <a:pt x="18543" y="15490"/>
                  <a:pt x="18429" y="15411"/>
                  <a:pt x="18508" y="15374"/>
                </a:cubicBezTo>
                <a:cubicBezTo>
                  <a:pt x="18535" y="15361"/>
                  <a:pt x="18569" y="15360"/>
                  <a:pt x="18584" y="15371"/>
                </a:cubicBezTo>
                <a:cubicBezTo>
                  <a:pt x="18599" y="15382"/>
                  <a:pt x="18656" y="15360"/>
                  <a:pt x="18711" y="15321"/>
                </a:cubicBezTo>
                <a:lnTo>
                  <a:pt x="18810" y="15252"/>
                </a:lnTo>
                <a:lnTo>
                  <a:pt x="18950" y="15328"/>
                </a:lnTo>
                <a:cubicBezTo>
                  <a:pt x="19124" y="15424"/>
                  <a:pt x="19389" y="15446"/>
                  <a:pt x="19380" y="15364"/>
                </a:cubicBezTo>
                <a:cubicBezTo>
                  <a:pt x="19373" y="15295"/>
                  <a:pt x="19599" y="15283"/>
                  <a:pt x="19671" y="15347"/>
                </a:cubicBezTo>
                <a:cubicBezTo>
                  <a:pt x="19697" y="15371"/>
                  <a:pt x="19734" y="15383"/>
                  <a:pt x="19752" y="15375"/>
                </a:cubicBezTo>
                <a:cubicBezTo>
                  <a:pt x="19770" y="15367"/>
                  <a:pt x="19840" y="15403"/>
                  <a:pt x="19908" y="15456"/>
                </a:cubicBezTo>
                <a:cubicBezTo>
                  <a:pt x="19976" y="15509"/>
                  <a:pt x="20059" y="15544"/>
                  <a:pt x="20093" y="15534"/>
                </a:cubicBezTo>
                <a:cubicBezTo>
                  <a:pt x="20180" y="15509"/>
                  <a:pt x="20169" y="15402"/>
                  <a:pt x="20076" y="15375"/>
                </a:cubicBezTo>
                <a:cubicBezTo>
                  <a:pt x="20007" y="15355"/>
                  <a:pt x="20011" y="15345"/>
                  <a:pt x="20117" y="15281"/>
                </a:cubicBezTo>
                <a:cubicBezTo>
                  <a:pt x="20278" y="15183"/>
                  <a:pt x="20291" y="15101"/>
                  <a:pt x="20154" y="15047"/>
                </a:cubicBezTo>
                <a:cubicBezTo>
                  <a:pt x="20093" y="15023"/>
                  <a:pt x="20050" y="14982"/>
                  <a:pt x="20059" y="14956"/>
                </a:cubicBezTo>
                <a:cubicBezTo>
                  <a:pt x="20069" y="14930"/>
                  <a:pt x="20087" y="14872"/>
                  <a:pt x="20098" y="14826"/>
                </a:cubicBezTo>
                <a:cubicBezTo>
                  <a:pt x="20128" y="14714"/>
                  <a:pt x="20284" y="14625"/>
                  <a:pt x="20410" y="14648"/>
                </a:cubicBezTo>
                <a:cubicBezTo>
                  <a:pt x="20566" y="14677"/>
                  <a:pt x="20516" y="14545"/>
                  <a:pt x="20314" y="14393"/>
                </a:cubicBezTo>
                <a:cubicBezTo>
                  <a:pt x="20162" y="14279"/>
                  <a:pt x="20152" y="14260"/>
                  <a:pt x="20203" y="14190"/>
                </a:cubicBezTo>
                <a:cubicBezTo>
                  <a:pt x="20298" y="14058"/>
                  <a:pt x="20281" y="13959"/>
                  <a:pt x="20158" y="13924"/>
                </a:cubicBezTo>
                <a:lnTo>
                  <a:pt x="20050" y="13893"/>
                </a:lnTo>
                <a:lnTo>
                  <a:pt x="20146" y="13821"/>
                </a:lnTo>
                <a:cubicBezTo>
                  <a:pt x="20221" y="13765"/>
                  <a:pt x="20289" y="13750"/>
                  <a:pt x="20451" y="13756"/>
                </a:cubicBezTo>
                <a:cubicBezTo>
                  <a:pt x="20565" y="13759"/>
                  <a:pt x="20691" y="13784"/>
                  <a:pt x="20730" y="13811"/>
                </a:cubicBezTo>
                <a:cubicBezTo>
                  <a:pt x="20772" y="13839"/>
                  <a:pt x="20826" y="13848"/>
                  <a:pt x="20860" y="13832"/>
                </a:cubicBezTo>
                <a:cubicBezTo>
                  <a:pt x="20891" y="13818"/>
                  <a:pt x="20969" y="13813"/>
                  <a:pt x="21032" y="13822"/>
                </a:cubicBezTo>
                <a:cubicBezTo>
                  <a:pt x="21112" y="13833"/>
                  <a:pt x="21138" y="13827"/>
                  <a:pt x="21116" y="13801"/>
                </a:cubicBezTo>
                <a:cubicBezTo>
                  <a:pt x="21099" y="13780"/>
                  <a:pt x="21059" y="13763"/>
                  <a:pt x="21028" y="13763"/>
                </a:cubicBezTo>
                <a:cubicBezTo>
                  <a:pt x="20998" y="13763"/>
                  <a:pt x="20937" y="13743"/>
                  <a:pt x="20892" y="13718"/>
                </a:cubicBezTo>
                <a:cubicBezTo>
                  <a:pt x="20816" y="13677"/>
                  <a:pt x="20821" y="13669"/>
                  <a:pt x="20974" y="13599"/>
                </a:cubicBezTo>
                <a:cubicBezTo>
                  <a:pt x="21075" y="13552"/>
                  <a:pt x="21180" y="13529"/>
                  <a:pt x="21248" y="13539"/>
                </a:cubicBezTo>
                <a:cubicBezTo>
                  <a:pt x="21309" y="13547"/>
                  <a:pt x="21372" y="13540"/>
                  <a:pt x="21387" y="13521"/>
                </a:cubicBezTo>
                <a:cubicBezTo>
                  <a:pt x="21418" y="13483"/>
                  <a:pt x="21274" y="13391"/>
                  <a:pt x="21222" y="13415"/>
                </a:cubicBezTo>
                <a:cubicBezTo>
                  <a:pt x="21204" y="13423"/>
                  <a:pt x="21165" y="13409"/>
                  <a:pt x="21137" y="13383"/>
                </a:cubicBezTo>
                <a:cubicBezTo>
                  <a:pt x="21096" y="13346"/>
                  <a:pt x="21100" y="13330"/>
                  <a:pt x="21156" y="13306"/>
                </a:cubicBezTo>
                <a:cubicBezTo>
                  <a:pt x="21217" y="13281"/>
                  <a:pt x="21220" y="13263"/>
                  <a:pt x="21174" y="13188"/>
                </a:cubicBezTo>
                <a:cubicBezTo>
                  <a:pt x="21128" y="13112"/>
                  <a:pt x="21131" y="13089"/>
                  <a:pt x="21199" y="13033"/>
                </a:cubicBezTo>
                <a:cubicBezTo>
                  <a:pt x="21267" y="12977"/>
                  <a:pt x="21271" y="12959"/>
                  <a:pt x="21220" y="12914"/>
                </a:cubicBezTo>
                <a:cubicBezTo>
                  <a:pt x="21169" y="12868"/>
                  <a:pt x="21177" y="12851"/>
                  <a:pt x="21270" y="12797"/>
                </a:cubicBezTo>
                <a:cubicBezTo>
                  <a:pt x="21330" y="12763"/>
                  <a:pt x="21395" y="12734"/>
                  <a:pt x="21415" y="12734"/>
                </a:cubicBezTo>
                <a:cubicBezTo>
                  <a:pt x="21435" y="12734"/>
                  <a:pt x="21440" y="12720"/>
                  <a:pt x="21426" y="12704"/>
                </a:cubicBezTo>
                <a:cubicBezTo>
                  <a:pt x="21413" y="12688"/>
                  <a:pt x="21432" y="12656"/>
                  <a:pt x="21468" y="12633"/>
                </a:cubicBezTo>
                <a:cubicBezTo>
                  <a:pt x="21543" y="12587"/>
                  <a:pt x="21481" y="12462"/>
                  <a:pt x="21390" y="12476"/>
                </a:cubicBezTo>
                <a:cubicBezTo>
                  <a:pt x="21316" y="12487"/>
                  <a:pt x="21311" y="12342"/>
                  <a:pt x="21385" y="12297"/>
                </a:cubicBezTo>
                <a:cubicBezTo>
                  <a:pt x="21418" y="12276"/>
                  <a:pt x="21446" y="12248"/>
                  <a:pt x="21446" y="12233"/>
                </a:cubicBezTo>
                <a:cubicBezTo>
                  <a:pt x="21446" y="12170"/>
                  <a:pt x="21191" y="12019"/>
                  <a:pt x="21067" y="12008"/>
                </a:cubicBezTo>
                <a:cubicBezTo>
                  <a:pt x="20994" y="12002"/>
                  <a:pt x="20916" y="11984"/>
                  <a:pt x="20893" y="11968"/>
                </a:cubicBezTo>
                <a:cubicBezTo>
                  <a:pt x="20832" y="11924"/>
                  <a:pt x="21085" y="11863"/>
                  <a:pt x="21231" y="11887"/>
                </a:cubicBezTo>
                <a:cubicBezTo>
                  <a:pt x="21392" y="11913"/>
                  <a:pt x="21400" y="11847"/>
                  <a:pt x="21243" y="11802"/>
                </a:cubicBezTo>
                <a:cubicBezTo>
                  <a:pt x="21180" y="11784"/>
                  <a:pt x="21140" y="11756"/>
                  <a:pt x="21155" y="11739"/>
                </a:cubicBezTo>
                <a:cubicBezTo>
                  <a:pt x="21205" y="11678"/>
                  <a:pt x="21023" y="11637"/>
                  <a:pt x="20904" y="11683"/>
                </a:cubicBezTo>
                <a:cubicBezTo>
                  <a:pt x="20743" y="11746"/>
                  <a:pt x="20629" y="11677"/>
                  <a:pt x="20625" y="11513"/>
                </a:cubicBezTo>
                <a:cubicBezTo>
                  <a:pt x="20621" y="11362"/>
                  <a:pt x="20515" y="11331"/>
                  <a:pt x="20335" y="11430"/>
                </a:cubicBezTo>
                <a:cubicBezTo>
                  <a:pt x="20244" y="11480"/>
                  <a:pt x="20196" y="11489"/>
                  <a:pt x="20135" y="11463"/>
                </a:cubicBezTo>
                <a:cubicBezTo>
                  <a:pt x="20090" y="11445"/>
                  <a:pt x="19991" y="11427"/>
                  <a:pt x="19915" y="11424"/>
                </a:cubicBezTo>
                <a:cubicBezTo>
                  <a:pt x="19713" y="11416"/>
                  <a:pt x="19727" y="11310"/>
                  <a:pt x="19943" y="11226"/>
                </a:cubicBezTo>
                <a:cubicBezTo>
                  <a:pt x="20130" y="11152"/>
                  <a:pt x="20153" y="11115"/>
                  <a:pt x="20019" y="11099"/>
                </a:cubicBezTo>
                <a:cubicBezTo>
                  <a:pt x="19907" y="11086"/>
                  <a:pt x="19898" y="11026"/>
                  <a:pt x="20007" y="11010"/>
                </a:cubicBezTo>
                <a:cubicBezTo>
                  <a:pt x="20128" y="10991"/>
                  <a:pt x="20285" y="10849"/>
                  <a:pt x="20265" y="10774"/>
                </a:cubicBezTo>
                <a:cubicBezTo>
                  <a:pt x="20245" y="10696"/>
                  <a:pt x="20320" y="10651"/>
                  <a:pt x="20387" y="10700"/>
                </a:cubicBezTo>
                <a:cubicBezTo>
                  <a:pt x="20472" y="10764"/>
                  <a:pt x="20550" y="10701"/>
                  <a:pt x="20602" y="10526"/>
                </a:cubicBezTo>
                <a:cubicBezTo>
                  <a:pt x="20648" y="10375"/>
                  <a:pt x="20644" y="10335"/>
                  <a:pt x="20576" y="10228"/>
                </a:cubicBezTo>
                <a:cubicBezTo>
                  <a:pt x="20530" y="10156"/>
                  <a:pt x="20475" y="10112"/>
                  <a:pt x="20442" y="10121"/>
                </a:cubicBezTo>
                <a:cubicBezTo>
                  <a:pt x="20411" y="10130"/>
                  <a:pt x="20351" y="10119"/>
                  <a:pt x="20310" y="10096"/>
                </a:cubicBezTo>
                <a:cubicBezTo>
                  <a:pt x="20241" y="10059"/>
                  <a:pt x="20242" y="10051"/>
                  <a:pt x="20307" y="10011"/>
                </a:cubicBezTo>
                <a:cubicBezTo>
                  <a:pt x="20362" y="9977"/>
                  <a:pt x="20366" y="9956"/>
                  <a:pt x="20327" y="9921"/>
                </a:cubicBezTo>
                <a:cubicBezTo>
                  <a:pt x="20298" y="9895"/>
                  <a:pt x="20287" y="9867"/>
                  <a:pt x="20300" y="9856"/>
                </a:cubicBezTo>
                <a:cubicBezTo>
                  <a:pt x="20352" y="9818"/>
                  <a:pt x="20233" y="9647"/>
                  <a:pt x="20149" y="9637"/>
                </a:cubicBezTo>
                <a:cubicBezTo>
                  <a:pt x="20100" y="9632"/>
                  <a:pt x="20062" y="9612"/>
                  <a:pt x="20062" y="9594"/>
                </a:cubicBezTo>
                <a:cubicBezTo>
                  <a:pt x="20063" y="9546"/>
                  <a:pt x="20272" y="9534"/>
                  <a:pt x="20424" y="9573"/>
                </a:cubicBezTo>
                <a:cubicBezTo>
                  <a:pt x="20533" y="9601"/>
                  <a:pt x="20555" y="9598"/>
                  <a:pt x="20555" y="9553"/>
                </a:cubicBezTo>
                <a:cubicBezTo>
                  <a:pt x="20555" y="9524"/>
                  <a:pt x="20523" y="9472"/>
                  <a:pt x="20483" y="9439"/>
                </a:cubicBezTo>
                <a:cubicBezTo>
                  <a:pt x="20427" y="9393"/>
                  <a:pt x="20421" y="9369"/>
                  <a:pt x="20459" y="9334"/>
                </a:cubicBezTo>
                <a:cubicBezTo>
                  <a:pt x="20487" y="9309"/>
                  <a:pt x="20499" y="9281"/>
                  <a:pt x="20487" y="9272"/>
                </a:cubicBezTo>
                <a:cubicBezTo>
                  <a:pt x="20474" y="9262"/>
                  <a:pt x="20461" y="9200"/>
                  <a:pt x="20458" y="9133"/>
                </a:cubicBezTo>
                <a:cubicBezTo>
                  <a:pt x="20454" y="9066"/>
                  <a:pt x="20425" y="8995"/>
                  <a:pt x="20392" y="8975"/>
                </a:cubicBezTo>
                <a:cubicBezTo>
                  <a:pt x="20318" y="8929"/>
                  <a:pt x="20356" y="8879"/>
                  <a:pt x="20465" y="8879"/>
                </a:cubicBezTo>
                <a:cubicBezTo>
                  <a:pt x="20566" y="8879"/>
                  <a:pt x="20557" y="8807"/>
                  <a:pt x="20445" y="8715"/>
                </a:cubicBezTo>
                <a:cubicBezTo>
                  <a:pt x="20348" y="8635"/>
                  <a:pt x="20131" y="8624"/>
                  <a:pt x="20093" y="8698"/>
                </a:cubicBezTo>
                <a:cubicBezTo>
                  <a:pt x="20071" y="8740"/>
                  <a:pt x="20048" y="8743"/>
                  <a:pt x="19965" y="8710"/>
                </a:cubicBezTo>
                <a:cubicBezTo>
                  <a:pt x="19793" y="8643"/>
                  <a:pt x="19597" y="8506"/>
                  <a:pt x="19610" y="8463"/>
                </a:cubicBezTo>
                <a:cubicBezTo>
                  <a:pt x="19616" y="8441"/>
                  <a:pt x="19577" y="8413"/>
                  <a:pt x="19524" y="8403"/>
                </a:cubicBezTo>
                <a:cubicBezTo>
                  <a:pt x="19440" y="8387"/>
                  <a:pt x="19436" y="8377"/>
                  <a:pt x="19487" y="8330"/>
                </a:cubicBezTo>
                <a:cubicBezTo>
                  <a:pt x="19521" y="8300"/>
                  <a:pt x="19585" y="8285"/>
                  <a:pt x="19632" y="8294"/>
                </a:cubicBezTo>
                <a:cubicBezTo>
                  <a:pt x="19712" y="8310"/>
                  <a:pt x="19713" y="8306"/>
                  <a:pt x="19643" y="8249"/>
                </a:cubicBezTo>
                <a:cubicBezTo>
                  <a:pt x="19594" y="8209"/>
                  <a:pt x="19585" y="8181"/>
                  <a:pt x="19617" y="8166"/>
                </a:cubicBezTo>
                <a:cubicBezTo>
                  <a:pt x="19643" y="8154"/>
                  <a:pt x="19655" y="8130"/>
                  <a:pt x="19641" y="8113"/>
                </a:cubicBezTo>
                <a:cubicBezTo>
                  <a:pt x="19626" y="8096"/>
                  <a:pt x="19661" y="8068"/>
                  <a:pt x="19717" y="8052"/>
                </a:cubicBezTo>
                <a:cubicBezTo>
                  <a:pt x="19867" y="8009"/>
                  <a:pt x="20074" y="7858"/>
                  <a:pt x="20018" y="7832"/>
                </a:cubicBezTo>
                <a:cubicBezTo>
                  <a:pt x="19929" y="7791"/>
                  <a:pt x="20110" y="7683"/>
                  <a:pt x="20238" y="7701"/>
                </a:cubicBezTo>
                <a:cubicBezTo>
                  <a:pt x="20350" y="7718"/>
                  <a:pt x="20352" y="7717"/>
                  <a:pt x="20252" y="7685"/>
                </a:cubicBezTo>
                <a:cubicBezTo>
                  <a:pt x="20195" y="7666"/>
                  <a:pt x="20162" y="7635"/>
                  <a:pt x="20178" y="7615"/>
                </a:cubicBezTo>
                <a:cubicBezTo>
                  <a:pt x="20194" y="7595"/>
                  <a:pt x="20173" y="7551"/>
                  <a:pt x="20130" y="7516"/>
                </a:cubicBezTo>
                <a:cubicBezTo>
                  <a:pt x="20060" y="7458"/>
                  <a:pt x="20059" y="7450"/>
                  <a:pt x="20125" y="7431"/>
                </a:cubicBezTo>
                <a:cubicBezTo>
                  <a:pt x="20165" y="7420"/>
                  <a:pt x="20188" y="7399"/>
                  <a:pt x="20175" y="7384"/>
                </a:cubicBezTo>
                <a:cubicBezTo>
                  <a:pt x="20163" y="7368"/>
                  <a:pt x="20175" y="7346"/>
                  <a:pt x="20201" y="7334"/>
                </a:cubicBezTo>
                <a:cubicBezTo>
                  <a:pt x="20301" y="7288"/>
                  <a:pt x="20100" y="7180"/>
                  <a:pt x="19931" y="7189"/>
                </a:cubicBezTo>
                <a:cubicBezTo>
                  <a:pt x="19697" y="7202"/>
                  <a:pt x="19626" y="7157"/>
                  <a:pt x="19759" y="7082"/>
                </a:cubicBezTo>
                <a:lnTo>
                  <a:pt x="19865" y="7023"/>
                </a:lnTo>
                <a:lnTo>
                  <a:pt x="19696" y="6970"/>
                </a:lnTo>
                <a:cubicBezTo>
                  <a:pt x="19603" y="6941"/>
                  <a:pt x="19539" y="6903"/>
                  <a:pt x="19554" y="6884"/>
                </a:cubicBezTo>
                <a:cubicBezTo>
                  <a:pt x="19591" y="6840"/>
                  <a:pt x="19493" y="6754"/>
                  <a:pt x="19362" y="6717"/>
                </a:cubicBezTo>
                <a:cubicBezTo>
                  <a:pt x="19281" y="6694"/>
                  <a:pt x="19264" y="6671"/>
                  <a:pt x="19287" y="6617"/>
                </a:cubicBezTo>
                <a:cubicBezTo>
                  <a:pt x="19311" y="6561"/>
                  <a:pt x="19301" y="6551"/>
                  <a:pt x="19234" y="6564"/>
                </a:cubicBezTo>
                <a:cubicBezTo>
                  <a:pt x="18992" y="6614"/>
                  <a:pt x="18910" y="6618"/>
                  <a:pt x="18881" y="6582"/>
                </a:cubicBezTo>
                <a:cubicBezTo>
                  <a:pt x="18834" y="6526"/>
                  <a:pt x="19022" y="6425"/>
                  <a:pt x="19141" y="6442"/>
                </a:cubicBezTo>
                <a:lnTo>
                  <a:pt x="19241" y="6456"/>
                </a:lnTo>
                <a:lnTo>
                  <a:pt x="19138" y="6422"/>
                </a:lnTo>
                <a:cubicBezTo>
                  <a:pt x="19081" y="6404"/>
                  <a:pt x="19046" y="6375"/>
                  <a:pt x="19060" y="6359"/>
                </a:cubicBezTo>
                <a:cubicBezTo>
                  <a:pt x="19087" y="6326"/>
                  <a:pt x="18980" y="6283"/>
                  <a:pt x="18840" y="6272"/>
                </a:cubicBezTo>
                <a:cubicBezTo>
                  <a:pt x="18710" y="6261"/>
                  <a:pt x="18549" y="6313"/>
                  <a:pt x="18562" y="6362"/>
                </a:cubicBezTo>
                <a:cubicBezTo>
                  <a:pt x="18569" y="6390"/>
                  <a:pt x="18528" y="6402"/>
                  <a:pt x="18444" y="6397"/>
                </a:cubicBezTo>
                <a:cubicBezTo>
                  <a:pt x="18372" y="6393"/>
                  <a:pt x="18258" y="6415"/>
                  <a:pt x="18192" y="6444"/>
                </a:cubicBezTo>
                <a:cubicBezTo>
                  <a:pt x="18070" y="6498"/>
                  <a:pt x="17899" y="6483"/>
                  <a:pt x="17948" y="6423"/>
                </a:cubicBezTo>
                <a:cubicBezTo>
                  <a:pt x="17963" y="6406"/>
                  <a:pt x="17934" y="6336"/>
                  <a:pt x="17885" y="6269"/>
                </a:cubicBezTo>
                <a:cubicBezTo>
                  <a:pt x="17823" y="6182"/>
                  <a:pt x="17810" y="6129"/>
                  <a:pt x="17839" y="6088"/>
                </a:cubicBezTo>
                <a:cubicBezTo>
                  <a:pt x="17871" y="6043"/>
                  <a:pt x="17860" y="6025"/>
                  <a:pt x="17792" y="6012"/>
                </a:cubicBezTo>
                <a:cubicBezTo>
                  <a:pt x="17738" y="6002"/>
                  <a:pt x="17713" y="5977"/>
                  <a:pt x="17728" y="5948"/>
                </a:cubicBezTo>
                <a:cubicBezTo>
                  <a:pt x="17758" y="5890"/>
                  <a:pt x="17661" y="5824"/>
                  <a:pt x="17562" y="5835"/>
                </a:cubicBezTo>
                <a:cubicBezTo>
                  <a:pt x="17523" y="5839"/>
                  <a:pt x="17435" y="5892"/>
                  <a:pt x="17366" y="5953"/>
                </a:cubicBezTo>
                <a:lnTo>
                  <a:pt x="17242" y="6064"/>
                </a:lnTo>
                <a:lnTo>
                  <a:pt x="17164" y="5992"/>
                </a:lnTo>
                <a:cubicBezTo>
                  <a:pt x="17083" y="5918"/>
                  <a:pt x="17001" y="5913"/>
                  <a:pt x="16925" y="5978"/>
                </a:cubicBezTo>
                <a:cubicBezTo>
                  <a:pt x="16856" y="6037"/>
                  <a:pt x="16687" y="5972"/>
                  <a:pt x="16654" y="5873"/>
                </a:cubicBezTo>
                <a:cubicBezTo>
                  <a:pt x="16638" y="5826"/>
                  <a:pt x="16636" y="5778"/>
                  <a:pt x="16649" y="5768"/>
                </a:cubicBezTo>
                <a:cubicBezTo>
                  <a:pt x="16663" y="5758"/>
                  <a:pt x="16636" y="5701"/>
                  <a:pt x="16590" y="5639"/>
                </a:cubicBezTo>
                <a:cubicBezTo>
                  <a:pt x="16507" y="5530"/>
                  <a:pt x="16507" y="5527"/>
                  <a:pt x="16591" y="5452"/>
                </a:cubicBezTo>
                <a:cubicBezTo>
                  <a:pt x="16638" y="5409"/>
                  <a:pt x="16678" y="5388"/>
                  <a:pt x="16679" y="5405"/>
                </a:cubicBezTo>
                <a:cubicBezTo>
                  <a:pt x="16679" y="5421"/>
                  <a:pt x="16718" y="5409"/>
                  <a:pt x="16765" y="5378"/>
                </a:cubicBezTo>
                <a:cubicBezTo>
                  <a:pt x="16821" y="5340"/>
                  <a:pt x="16859" y="5332"/>
                  <a:pt x="16879" y="5356"/>
                </a:cubicBezTo>
                <a:cubicBezTo>
                  <a:pt x="16895" y="5376"/>
                  <a:pt x="16925" y="5385"/>
                  <a:pt x="16945" y="5376"/>
                </a:cubicBezTo>
                <a:cubicBezTo>
                  <a:pt x="16964" y="5367"/>
                  <a:pt x="17046" y="5374"/>
                  <a:pt x="17127" y="5391"/>
                </a:cubicBezTo>
                <a:cubicBezTo>
                  <a:pt x="17233" y="5414"/>
                  <a:pt x="17293" y="5411"/>
                  <a:pt x="17340" y="5382"/>
                </a:cubicBezTo>
                <a:cubicBezTo>
                  <a:pt x="17376" y="5360"/>
                  <a:pt x="17413" y="5345"/>
                  <a:pt x="17422" y="5350"/>
                </a:cubicBezTo>
                <a:cubicBezTo>
                  <a:pt x="17466" y="5373"/>
                  <a:pt x="17527" y="5354"/>
                  <a:pt x="17503" y="5324"/>
                </a:cubicBezTo>
                <a:cubicBezTo>
                  <a:pt x="17487" y="5305"/>
                  <a:pt x="17466" y="5239"/>
                  <a:pt x="17455" y="5176"/>
                </a:cubicBezTo>
                <a:cubicBezTo>
                  <a:pt x="17442" y="5094"/>
                  <a:pt x="17458" y="5053"/>
                  <a:pt x="17515" y="5026"/>
                </a:cubicBezTo>
                <a:cubicBezTo>
                  <a:pt x="17563" y="5003"/>
                  <a:pt x="17575" y="4983"/>
                  <a:pt x="17544" y="4973"/>
                </a:cubicBezTo>
                <a:cubicBezTo>
                  <a:pt x="17517" y="4964"/>
                  <a:pt x="17457" y="4935"/>
                  <a:pt x="17411" y="4909"/>
                </a:cubicBezTo>
                <a:cubicBezTo>
                  <a:pt x="17329" y="4862"/>
                  <a:pt x="17330" y="4860"/>
                  <a:pt x="17429" y="4839"/>
                </a:cubicBezTo>
                <a:cubicBezTo>
                  <a:pt x="17495" y="4825"/>
                  <a:pt x="17523" y="4801"/>
                  <a:pt x="17507" y="4770"/>
                </a:cubicBezTo>
                <a:cubicBezTo>
                  <a:pt x="17455" y="4669"/>
                  <a:pt x="17540" y="4658"/>
                  <a:pt x="17668" y="4749"/>
                </a:cubicBezTo>
                <a:lnTo>
                  <a:pt x="17802" y="4843"/>
                </a:lnTo>
                <a:lnTo>
                  <a:pt x="17930" y="4729"/>
                </a:lnTo>
                <a:cubicBezTo>
                  <a:pt x="18042" y="4630"/>
                  <a:pt x="18057" y="4595"/>
                  <a:pt x="18037" y="4463"/>
                </a:cubicBezTo>
                <a:cubicBezTo>
                  <a:pt x="17999" y="4202"/>
                  <a:pt x="17990" y="4189"/>
                  <a:pt x="17842" y="4142"/>
                </a:cubicBezTo>
                <a:cubicBezTo>
                  <a:pt x="17674" y="4090"/>
                  <a:pt x="17697" y="4029"/>
                  <a:pt x="17885" y="4029"/>
                </a:cubicBezTo>
                <a:cubicBezTo>
                  <a:pt x="17957" y="4029"/>
                  <a:pt x="18016" y="4014"/>
                  <a:pt x="18016" y="3996"/>
                </a:cubicBezTo>
                <a:cubicBezTo>
                  <a:pt x="18016" y="3978"/>
                  <a:pt x="17950" y="3963"/>
                  <a:pt x="17869" y="3963"/>
                </a:cubicBezTo>
                <a:cubicBezTo>
                  <a:pt x="17757" y="3963"/>
                  <a:pt x="17697" y="3939"/>
                  <a:pt x="17624" y="3865"/>
                </a:cubicBezTo>
                <a:cubicBezTo>
                  <a:pt x="17505" y="3745"/>
                  <a:pt x="17548" y="3718"/>
                  <a:pt x="17845" y="3726"/>
                </a:cubicBezTo>
                <a:cubicBezTo>
                  <a:pt x="18069" y="3732"/>
                  <a:pt x="18111" y="3704"/>
                  <a:pt x="17990" y="3629"/>
                </a:cubicBezTo>
                <a:cubicBezTo>
                  <a:pt x="17925" y="3589"/>
                  <a:pt x="17926" y="3581"/>
                  <a:pt x="17998" y="3541"/>
                </a:cubicBezTo>
                <a:cubicBezTo>
                  <a:pt x="18042" y="3518"/>
                  <a:pt x="18061" y="3498"/>
                  <a:pt x="18041" y="3498"/>
                </a:cubicBezTo>
                <a:cubicBezTo>
                  <a:pt x="18021" y="3498"/>
                  <a:pt x="18031" y="3475"/>
                  <a:pt x="18062" y="3447"/>
                </a:cubicBezTo>
                <a:cubicBezTo>
                  <a:pt x="18112" y="3402"/>
                  <a:pt x="18129" y="3402"/>
                  <a:pt x="18226" y="3450"/>
                </a:cubicBezTo>
                <a:cubicBezTo>
                  <a:pt x="18358" y="3514"/>
                  <a:pt x="18383" y="3500"/>
                  <a:pt x="18396" y="3352"/>
                </a:cubicBezTo>
                <a:cubicBezTo>
                  <a:pt x="18402" y="3290"/>
                  <a:pt x="18419" y="3223"/>
                  <a:pt x="18434" y="3205"/>
                </a:cubicBezTo>
                <a:cubicBezTo>
                  <a:pt x="18468" y="3164"/>
                  <a:pt x="18350" y="3128"/>
                  <a:pt x="18264" y="3152"/>
                </a:cubicBezTo>
                <a:cubicBezTo>
                  <a:pt x="18227" y="3163"/>
                  <a:pt x="18180" y="3140"/>
                  <a:pt x="18150" y="3099"/>
                </a:cubicBezTo>
                <a:cubicBezTo>
                  <a:pt x="18106" y="3038"/>
                  <a:pt x="18112" y="3025"/>
                  <a:pt x="18192" y="3010"/>
                </a:cubicBezTo>
                <a:cubicBezTo>
                  <a:pt x="18295" y="2990"/>
                  <a:pt x="18312" y="2925"/>
                  <a:pt x="18228" y="2876"/>
                </a:cubicBezTo>
                <a:cubicBezTo>
                  <a:pt x="18125" y="2817"/>
                  <a:pt x="17693" y="2835"/>
                  <a:pt x="17576" y="2904"/>
                </a:cubicBezTo>
                <a:lnTo>
                  <a:pt x="17469" y="2966"/>
                </a:lnTo>
                <a:lnTo>
                  <a:pt x="17629" y="2966"/>
                </a:lnTo>
                <a:cubicBezTo>
                  <a:pt x="17830" y="2966"/>
                  <a:pt x="17882" y="3022"/>
                  <a:pt x="17723" y="3067"/>
                </a:cubicBezTo>
                <a:cubicBezTo>
                  <a:pt x="17656" y="3086"/>
                  <a:pt x="17577" y="3125"/>
                  <a:pt x="17549" y="3154"/>
                </a:cubicBezTo>
                <a:cubicBezTo>
                  <a:pt x="17507" y="3196"/>
                  <a:pt x="17479" y="3200"/>
                  <a:pt x="17404" y="3170"/>
                </a:cubicBezTo>
                <a:cubicBezTo>
                  <a:pt x="17275" y="3118"/>
                  <a:pt x="17170" y="3123"/>
                  <a:pt x="17170" y="3180"/>
                </a:cubicBezTo>
                <a:cubicBezTo>
                  <a:pt x="17170" y="3251"/>
                  <a:pt x="17095" y="3273"/>
                  <a:pt x="16992" y="3232"/>
                </a:cubicBezTo>
                <a:cubicBezTo>
                  <a:pt x="16902" y="3196"/>
                  <a:pt x="16903" y="3195"/>
                  <a:pt x="17020" y="3080"/>
                </a:cubicBezTo>
                <a:cubicBezTo>
                  <a:pt x="17085" y="3017"/>
                  <a:pt x="17126" y="2955"/>
                  <a:pt x="17110" y="2943"/>
                </a:cubicBezTo>
                <a:cubicBezTo>
                  <a:pt x="17095" y="2932"/>
                  <a:pt x="17105" y="2902"/>
                  <a:pt x="17132" y="2877"/>
                </a:cubicBezTo>
                <a:cubicBezTo>
                  <a:pt x="17203" y="2814"/>
                  <a:pt x="17145" y="2784"/>
                  <a:pt x="16954" y="2784"/>
                </a:cubicBezTo>
                <a:cubicBezTo>
                  <a:pt x="16864" y="2784"/>
                  <a:pt x="16788" y="2770"/>
                  <a:pt x="16784" y="2753"/>
                </a:cubicBezTo>
                <a:cubicBezTo>
                  <a:pt x="16781" y="2737"/>
                  <a:pt x="16745" y="2709"/>
                  <a:pt x="16707" y="2693"/>
                </a:cubicBezTo>
                <a:cubicBezTo>
                  <a:pt x="16604" y="2650"/>
                  <a:pt x="16619" y="2609"/>
                  <a:pt x="16775" y="2502"/>
                </a:cubicBezTo>
                <a:cubicBezTo>
                  <a:pt x="16870" y="2437"/>
                  <a:pt x="16902" y="2394"/>
                  <a:pt x="16875" y="2363"/>
                </a:cubicBezTo>
                <a:cubicBezTo>
                  <a:pt x="16854" y="2339"/>
                  <a:pt x="16834" y="2296"/>
                  <a:pt x="16832" y="2269"/>
                </a:cubicBezTo>
                <a:cubicBezTo>
                  <a:pt x="16829" y="2241"/>
                  <a:pt x="16824" y="2195"/>
                  <a:pt x="16821" y="2165"/>
                </a:cubicBezTo>
                <a:cubicBezTo>
                  <a:pt x="16812" y="2094"/>
                  <a:pt x="16650" y="2061"/>
                  <a:pt x="16617" y="2124"/>
                </a:cubicBezTo>
                <a:cubicBezTo>
                  <a:pt x="16598" y="2163"/>
                  <a:pt x="16559" y="2155"/>
                  <a:pt x="16425" y="2087"/>
                </a:cubicBezTo>
                <a:cubicBezTo>
                  <a:pt x="16334" y="2040"/>
                  <a:pt x="16222" y="2003"/>
                  <a:pt x="16176" y="2003"/>
                </a:cubicBezTo>
                <a:cubicBezTo>
                  <a:pt x="16131" y="2003"/>
                  <a:pt x="16042" y="1973"/>
                  <a:pt x="15980" y="1936"/>
                </a:cubicBezTo>
                <a:cubicBezTo>
                  <a:pt x="15902" y="1891"/>
                  <a:pt x="15849" y="1880"/>
                  <a:pt x="15813" y="1902"/>
                </a:cubicBezTo>
                <a:cubicBezTo>
                  <a:pt x="15700" y="1972"/>
                  <a:pt x="14835" y="1783"/>
                  <a:pt x="14830" y="1687"/>
                </a:cubicBezTo>
                <a:cubicBezTo>
                  <a:pt x="14829" y="1669"/>
                  <a:pt x="14801" y="1623"/>
                  <a:pt x="14768" y="1585"/>
                </a:cubicBezTo>
                <a:cubicBezTo>
                  <a:pt x="14714" y="1523"/>
                  <a:pt x="14684" y="1518"/>
                  <a:pt x="14505" y="1543"/>
                </a:cubicBezTo>
                <a:cubicBezTo>
                  <a:pt x="14381" y="1560"/>
                  <a:pt x="14285" y="1559"/>
                  <a:pt x="14260" y="1540"/>
                </a:cubicBezTo>
                <a:cubicBezTo>
                  <a:pt x="14206" y="1500"/>
                  <a:pt x="14340" y="1338"/>
                  <a:pt x="14427" y="1338"/>
                </a:cubicBezTo>
                <a:cubicBezTo>
                  <a:pt x="14557" y="1338"/>
                  <a:pt x="14537" y="1243"/>
                  <a:pt x="14399" y="1208"/>
                </a:cubicBezTo>
                <a:cubicBezTo>
                  <a:pt x="14161" y="1146"/>
                  <a:pt x="14107" y="1160"/>
                  <a:pt x="14113" y="1280"/>
                </a:cubicBezTo>
                <a:cubicBezTo>
                  <a:pt x="14118" y="1374"/>
                  <a:pt x="14104" y="1388"/>
                  <a:pt x="14008" y="1391"/>
                </a:cubicBezTo>
                <a:cubicBezTo>
                  <a:pt x="13946" y="1393"/>
                  <a:pt x="13886" y="1399"/>
                  <a:pt x="13874" y="1404"/>
                </a:cubicBezTo>
                <a:cubicBezTo>
                  <a:pt x="13771" y="1441"/>
                  <a:pt x="13487" y="1428"/>
                  <a:pt x="13419" y="1382"/>
                </a:cubicBezTo>
                <a:cubicBezTo>
                  <a:pt x="13375" y="1353"/>
                  <a:pt x="13340" y="1342"/>
                  <a:pt x="13340" y="1358"/>
                </a:cubicBezTo>
                <a:cubicBezTo>
                  <a:pt x="13340" y="1375"/>
                  <a:pt x="13284" y="1343"/>
                  <a:pt x="13217" y="1289"/>
                </a:cubicBezTo>
                <a:cubicBezTo>
                  <a:pt x="13150" y="1234"/>
                  <a:pt x="13095" y="1179"/>
                  <a:pt x="13095" y="1166"/>
                </a:cubicBezTo>
                <a:cubicBezTo>
                  <a:pt x="13095" y="1153"/>
                  <a:pt x="13072" y="1125"/>
                  <a:pt x="13043" y="1104"/>
                </a:cubicBezTo>
                <a:cubicBezTo>
                  <a:pt x="13014" y="1082"/>
                  <a:pt x="13000" y="1044"/>
                  <a:pt x="13013" y="1020"/>
                </a:cubicBezTo>
                <a:cubicBezTo>
                  <a:pt x="13055" y="937"/>
                  <a:pt x="12825" y="927"/>
                  <a:pt x="12683" y="1005"/>
                </a:cubicBezTo>
                <a:cubicBezTo>
                  <a:pt x="12521" y="1094"/>
                  <a:pt x="12213" y="1090"/>
                  <a:pt x="12190" y="998"/>
                </a:cubicBezTo>
                <a:cubicBezTo>
                  <a:pt x="12181" y="961"/>
                  <a:pt x="12216" y="929"/>
                  <a:pt x="12286" y="909"/>
                </a:cubicBezTo>
                <a:cubicBezTo>
                  <a:pt x="12446" y="863"/>
                  <a:pt x="12461" y="821"/>
                  <a:pt x="12336" y="779"/>
                </a:cubicBezTo>
                <a:cubicBezTo>
                  <a:pt x="12276" y="758"/>
                  <a:pt x="12226" y="722"/>
                  <a:pt x="12226" y="697"/>
                </a:cubicBezTo>
                <a:cubicBezTo>
                  <a:pt x="12226" y="672"/>
                  <a:pt x="12178" y="619"/>
                  <a:pt x="12120" y="579"/>
                </a:cubicBezTo>
                <a:cubicBezTo>
                  <a:pt x="12041" y="523"/>
                  <a:pt x="11983" y="510"/>
                  <a:pt x="11886" y="526"/>
                </a:cubicBezTo>
                <a:cubicBezTo>
                  <a:pt x="11665" y="562"/>
                  <a:pt x="11424" y="655"/>
                  <a:pt x="11445" y="698"/>
                </a:cubicBezTo>
                <a:cubicBezTo>
                  <a:pt x="11456" y="720"/>
                  <a:pt x="11441" y="750"/>
                  <a:pt x="11410" y="764"/>
                </a:cubicBezTo>
                <a:cubicBezTo>
                  <a:pt x="11380" y="779"/>
                  <a:pt x="11330" y="834"/>
                  <a:pt x="11299" y="887"/>
                </a:cubicBezTo>
                <a:lnTo>
                  <a:pt x="11242" y="982"/>
                </a:lnTo>
                <a:lnTo>
                  <a:pt x="11120" y="895"/>
                </a:lnTo>
                <a:cubicBezTo>
                  <a:pt x="11010" y="817"/>
                  <a:pt x="10991" y="813"/>
                  <a:pt x="10930" y="858"/>
                </a:cubicBezTo>
                <a:cubicBezTo>
                  <a:pt x="10870" y="903"/>
                  <a:pt x="10841" y="897"/>
                  <a:pt x="10664" y="808"/>
                </a:cubicBezTo>
                <a:cubicBezTo>
                  <a:pt x="10556" y="753"/>
                  <a:pt x="10441" y="709"/>
                  <a:pt x="10411" y="708"/>
                </a:cubicBezTo>
                <a:cubicBezTo>
                  <a:pt x="10381" y="708"/>
                  <a:pt x="10306" y="648"/>
                  <a:pt x="10244" y="575"/>
                </a:cubicBezTo>
                <a:cubicBezTo>
                  <a:pt x="10141" y="453"/>
                  <a:pt x="10124" y="445"/>
                  <a:pt x="10013" y="477"/>
                </a:cubicBezTo>
                <a:cubicBezTo>
                  <a:pt x="9947" y="496"/>
                  <a:pt x="9852" y="508"/>
                  <a:pt x="9801" y="505"/>
                </a:cubicBezTo>
                <a:cubicBezTo>
                  <a:pt x="9751" y="501"/>
                  <a:pt x="9653" y="515"/>
                  <a:pt x="9584" y="536"/>
                </a:cubicBezTo>
                <a:cubicBezTo>
                  <a:pt x="9414" y="588"/>
                  <a:pt x="9387" y="585"/>
                  <a:pt x="9331" y="508"/>
                </a:cubicBezTo>
                <a:cubicBezTo>
                  <a:pt x="9293" y="455"/>
                  <a:pt x="9297" y="436"/>
                  <a:pt x="9351" y="421"/>
                </a:cubicBezTo>
                <a:cubicBezTo>
                  <a:pt x="9388" y="410"/>
                  <a:pt x="9409" y="388"/>
                  <a:pt x="9395" y="371"/>
                </a:cubicBezTo>
                <a:cubicBezTo>
                  <a:pt x="9381" y="354"/>
                  <a:pt x="9352" y="349"/>
                  <a:pt x="9331" y="358"/>
                </a:cubicBezTo>
                <a:cubicBezTo>
                  <a:pt x="9284" y="380"/>
                  <a:pt x="8991" y="174"/>
                  <a:pt x="9010" y="131"/>
                </a:cubicBezTo>
                <a:cubicBezTo>
                  <a:pt x="9035" y="72"/>
                  <a:pt x="8878" y="-23"/>
                  <a:pt x="8802" y="5"/>
                </a:cubicBezTo>
                <a:close/>
                <a:moveTo>
                  <a:pt x="13022" y="615"/>
                </a:moveTo>
                <a:cubicBezTo>
                  <a:pt x="12995" y="612"/>
                  <a:pt x="12965" y="619"/>
                  <a:pt x="12925" y="633"/>
                </a:cubicBezTo>
                <a:cubicBezTo>
                  <a:pt x="12868" y="652"/>
                  <a:pt x="12763" y="659"/>
                  <a:pt x="12691" y="650"/>
                </a:cubicBezTo>
                <a:lnTo>
                  <a:pt x="12560" y="635"/>
                </a:lnTo>
                <a:lnTo>
                  <a:pt x="12727" y="726"/>
                </a:lnTo>
                <a:cubicBezTo>
                  <a:pt x="12819" y="776"/>
                  <a:pt x="12894" y="830"/>
                  <a:pt x="12894" y="845"/>
                </a:cubicBezTo>
                <a:cubicBezTo>
                  <a:pt x="12894" y="890"/>
                  <a:pt x="12967" y="877"/>
                  <a:pt x="13029" y="821"/>
                </a:cubicBezTo>
                <a:cubicBezTo>
                  <a:pt x="13066" y="788"/>
                  <a:pt x="13143" y="774"/>
                  <a:pt x="13246" y="780"/>
                </a:cubicBezTo>
                <a:cubicBezTo>
                  <a:pt x="13433" y="792"/>
                  <a:pt x="13490" y="729"/>
                  <a:pt x="13308" y="712"/>
                </a:cubicBezTo>
                <a:cubicBezTo>
                  <a:pt x="13239" y="706"/>
                  <a:pt x="13149" y="678"/>
                  <a:pt x="13106" y="649"/>
                </a:cubicBezTo>
                <a:cubicBezTo>
                  <a:pt x="13075" y="629"/>
                  <a:pt x="13050" y="618"/>
                  <a:pt x="13022" y="615"/>
                </a:cubicBezTo>
                <a:close/>
                <a:moveTo>
                  <a:pt x="21188" y="13631"/>
                </a:moveTo>
                <a:cubicBezTo>
                  <a:pt x="21156" y="13631"/>
                  <a:pt x="21139" y="13642"/>
                  <a:pt x="21156" y="13663"/>
                </a:cubicBezTo>
                <a:cubicBezTo>
                  <a:pt x="21171" y="13681"/>
                  <a:pt x="21228" y="13697"/>
                  <a:pt x="21282" y="13696"/>
                </a:cubicBezTo>
                <a:cubicBezTo>
                  <a:pt x="21361" y="13696"/>
                  <a:pt x="21366" y="13689"/>
                  <a:pt x="21312" y="13663"/>
                </a:cubicBezTo>
                <a:cubicBezTo>
                  <a:pt x="21268" y="13642"/>
                  <a:pt x="21221" y="13631"/>
                  <a:pt x="21188" y="13631"/>
                </a:cubicBezTo>
                <a:close/>
                <a:moveTo>
                  <a:pt x="5181" y="16497"/>
                </a:moveTo>
                <a:cubicBezTo>
                  <a:pt x="5145" y="16508"/>
                  <a:pt x="5155" y="16515"/>
                  <a:pt x="5207" y="16517"/>
                </a:cubicBezTo>
                <a:cubicBezTo>
                  <a:pt x="5254" y="16518"/>
                  <a:pt x="5280" y="16511"/>
                  <a:pt x="5265" y="16500"/>
                </a:cubicBezTo>
                <a:cubicBezTo>
                  <a:pt x="5251" y="16489"/>
                  <a:pt x="5213" y="16488"/>
                  <a:pt x="5181" y="16497"/>
                </a:cubicBezTo>
                <a:close/>
              </a:path>
            </a:pathLst>
          </a:custGeom>
          <a:ln w="12700">
            <a:miter lim="400000"/>
          </a:ln>
        </p:spPr>
      </p:pic>
      <p:pic>
        <p:nvPicPr>
          <p:cNvPr id="17" name="droppedImage.pdf"/>
          <p:cNvPicPr>
            <a:picLocks noChangeAspect="1"/>
          </p:cNvPicPr>
          <p:nvPr/>
        </p:nvPicPr>
        <p:blipFill>
          <a:blip r:embed="rId4">
            <a:extLst/>
          </a:blip>
          <a:stretch>
            <a:fillRect/>
          </a:stretch>
        </p:blipFill>
        <p:spPr>
          <a:xfrm>
            <a:off x="12225826" y="4368186"/>
            <a:ext cx="5880100" cy="5666278"/>
          </a:xfrm>
          <a:prstGeom prst="rect">
            <a:avLst/>
          </a:prstGeom>
          <a:ln w="12700">
            <a:miter lim="400000"/>
          </a:ln>
        </p:spPr>
      </p:pic>
      <p:sp>
        <p:nvSpPr>
          <p:cNvPr id="19" name="Titel 1"/>
          <p:cNvSpPr txBox="1">
            <a:spLocks/>
          </p:cNvSpPr>
          <p:nvPr/>
        </p:nvSpPr>
        <p:spPr>
          <a:xfrm>
            <a:off x="9440207" y="7763738"/>
            <a:ext cx="11451337"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compact basis</a:t>
            </a:r>
          </a:p>
        </p:txBody>
      </p:sp>
      <p:sp>
        <p:nvSpPr>
          <p:cNvPr id="2" name="Foliennummernplatzhalter 1"/>
          <p:cNvSpPr>
            <a:spLocks noGrp="1"/>
          </p:cNvSpPr>
          <p:nvPr>
            <p:ph type="sldNum" sz="quarter" idx="2"/>
          </p:nvPr>
        </p:nvSpPr>
        <p:spPr/>
        <p:txBody>
          <a:bodyPr/>
          <a:lstStyle/>
          <a:p>
            <a:fld id="{86CB4B4D-7CA3-9044-876B-883B54F8677D}" type="slidenum">
              <a:rPr lang="en-US" smtClean="0"/>
              <a:t>24</a:t>
            </a:fld>
            <a:endParaRPr lang="en-US" dirty="0"/>
          </a:p>
        </p:txBody>
      </p:sp>
      <p:sp>
        <p:nvSpPr>
          <p:cNvPr id="11" name="Rechteck 10"/>
          <p:cNvSpPr/>
          <p:nvPr/>
        </p:nvSpPr>
        <p:spPr>
          <a:xfrm>
            <a:off x="19544360" y="11689724"/>
            <a:ext cx="4363845" cy="954107"/>
          </a:xfrm>
          <a:prstGeom prst="rect">
            <a:avLst/>
          </a:prstGeom>
        </p:spPr>
        <p:txBody>
          <a:bodyPr wrap="square">
            <a:spAutoFit/>
          </a:bodyPr>
          <a:lstStyle/>
          <a:p>
            <a:r>
              <a:rPr lang="en-US" sz="2800" i="1" dirty="0">
                <a:solidFill>
                  <a:srgbClr val="A5A6B5"/>
                </a:solidFill>
              </a:rPr>
              <a:t>Modular radiance transfer</a:t>
            </a:r>
            <a:br>
              <a:rPr lang="en-US" sz="2800" i="1" dirty="0">
                <a:solidFill>
                  <a:srgbClr val="A5A6B5"/>
                </a:solidFill>
              </a:rPr>
            </a:br>
            <a:r>
              <a:rPr lang="en-US" sz="2800" i="1" dirty="0">
                <a:solidFill>
                  <a:srgbClr val="A5A6B5"/>
                </a:solidFill>
              </a:rPr>
              <a:t>Loos et al., 2011</a:t>
            </a:r>
          </a:p>
        </p:txBody>
      </p:sp>
    </p:spTree>
    <p:extLst>
      <p:ext uri="{BB962C8B-B14F-4D97-AF65-F5344CB8AC3E}">
        <p14:creationId xmlns:p14="http://schemas.microsoft.com/office/powerpoint/2010/main" val="340360084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Method</a:t>
            </a:r>
            <a:endParaRPr lang="de-CH" dirty="0"/>
          </a:p>
        </p:txBody>
      </p:sp>
      <p:sp>
        <p:nvSpPr>
          <p:cNvPr id="8"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Learning reduced bases</a:t>
            </a:r>
            <a:endParaRPr lang="de-CH" sz="4400" dirty="0"/>
          </a:p>
        </p:txBody>
      </p:sp>
      <p:sp>
        <p:nvSpPr>
          <p:cNvPr id="53" name="Shape 249"/>
          <p:cNvSpPr/>
          <p:nvPr/>
        </p:nvSpPr>
        <p:spPr>
          <a:xfrm>
            <a:off x="13863970" y="3804118"/>
            <a:ext cx="2305250" cy="5842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200"/>
            </a:lvl1pPr>
          </a:lstStyle>
          <a:p>
            <a:r>
              <a:rPr dirty="0"/>
              <a:t># of vertices</a:t>
            </a:r>
          </a:p>
        </p:txBody>
      </p:sp>
      <p:sp>
        <p:nvSpPr>
          <p:cNvPr id="21" name="Shape 249"/>
          <p:cNvSpPr/>
          <p:nvPr/>
        </p:nvSpPr>
        <p:spPr>
          <a:xfrm>
            <a:off x="18417169" y="5543816"/>
            <a:ext cx="3609963"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200"/>
            </a:lvl1pPr>
          </a:lstStyle>
          <a:p>
            <a:r>
              <a:rPr dirty="0"/>
              <a:t># of </a:t>
            </a:r>
            <a:r>
              <a:rPr lang="en-US" dirty="0"/>
              <a:t>basis functions</a:t>
            </a:r>
          </a:p>
        </p:txBody>
      </p:sp>
      <p:pic>
        <p:nvPicPr>
          <p:cNvPr id="12" name="droppedImage.pdf"/>
          <p:cNvPicPr>
            <a:picLocks noChangeAspect="1"/>
          </p:cNvPicPr>
          <p:nvPr/>
        </p:nvPicPr>
        <p:blipFill>
          <a:blip r:embed="rId3">
            <a:extLst/>
          </a:blip>
          <a:stretch>
            <a:fillRect/>
          </a:stretch>
        </p:blipFill>
        <p:spPr>
          <a:xfrm>
            <a:off x="12225826" y="4368087"/>
            <a:ext cx="5880100" cy="5666278"/>
          </a:xfrm>
          <a:prstGeom prst="rect">
            <a:avLst/>
          </a:prstGeom>
          <a:ln w="12700">
            <a:miter lim="400000"/>
          </a:ln>
        </p:spPr>
      </p:pic>
      <p:pic>
        <p:nvPicPr>
          <p:cNvPr id="13" name="bf_all_00002.png"/>
          <p:cNvPicPr>
            <a:picLocks noChangeAspect="1"/>
          </p:cNvPicPr>
          <p:nvPr/>
        </p:nvPicPr>
        <p:blipFill>
          <a:blip r:embed="rId4">
            <a:extLst/>
          </a:blip>
          <a:srcRect l="3039" t="709" r="2355" b="967"/>
          <a:stretch>
            <a:fillRect/>
          </a:stretch>
        </p:blipFill>
        <p:spPr>
          <a:xfrm>
            <a:off x="3710476" y="3208334"/>
            <a:ext cx="6127597" cy="8241455"/>
          </a:xfrm>
          <a:custGeom>
            <a:avLst/>
            <a:gdLst/>
            <a:ahLst/>
            <a:cxnLst>
              <a:cxn ang="0">
                <a:pos x="wd2" y="hd2"/>
              </a:cxn>
              <a:cxn ang="5400000">
                <a:pos x="wd2" y="hd2"/>
              </a:cxn>
              <a:cxn ang="10800000">
                <a:pos x="wd2" y="hd2"/>
              </a:cxn>
              <a:cxn ang="16200000">
                <a:pos x="wd2" y="hd2"/>
              </a:cxn>
            </a:cxnLst>
            <a:rect l="0" t="0" r="r" b="b"/>
            <a:pathLst>
              <a:path w="21558" h="21577" extrusionOk="0">
                <a:moveTo>
                  <a:pt x="8893" y="2"/>
                </a:moveTo>
                <a:cubicBezTo>
                  <a:pt x="8859" y="-3"/>
                  <a:pt x="8817" y="1"/>
                  <a:pt x="8759" y="10"/>
                </a:cubicBezTo>
                <a:cubicBezTo>
                  <a:pt x="8676" y="24"/>
                  <a:pt x="8552" y="27"/>
                  <a:pt x="8485" y="18"/>
                </a:cubicBezTo>
                <a:cubicBezTo>
                  <a:pt x="8388" y="4"/>
                  <a:pt x="8368" y="11"/>
                  <a:pt x="8389" y="51"/>
                </a:cubicBezTo>
                <a:cubicBezTo>
                  <a:pt x="8428" y="127"/>
                  <a:pt x="8337" y="181"/>
                  <a:pt x="8235" y="140"/>
                </a:cubicBezTo>
                <a:cubicBezTo>
                  <a:pt x="8144" y="104"/>
                  <a:pt x="7975" y="129"/>
                  <a:pt x="7975" y="179"/>
                </a:cubicBezTo>
                <a:cubicBezTo>
                  <a:pt x="7975" y="196"/>
                  <a:pt x="8014" y="210"/>
                  <a:pt x="8062" y="210"/>
                </a:cubicBezTo>
                <a:cubicBezTo>
                  <a:pt x="8216" y="210"/>
                  <a:pt x="8203" y="267"/>
                  <a:pt x="8020" y="390"/>
                </a:cubicBezTo>
                <a:cubicBezTo>
                  <a:pt x="7818" y="525"/>
                  <a:pt x="7773" y="534"/>
                  <a:pt x="7713" y="450"/>
                </a:cubicBezTo>
                <a:cubicBezTo>
                  <a:pt x="7659" y="375"/>
                  <a:pt x="7487" y="364"/>
                  <a:pt x="7390" y="429"/>
                </a:cubicBezTo>
                <a:cubicBezTo>
                  <a:pt x="7350" y="456"/>
                  <a:pt x="7299" y="475"/>
                  <a:pt x="7277" y="472"/>
                </a:cubicBezTo>
                <a:cubicBezTo>
                  <a:pt x="7202" y="459"/>
                  <a:pt x="7082" y="517"/>
                  <a:pt x="7082" y="565"/>
                </a:cubicBezTo>
                <a:cubicBezTo>
                  <a:pt x="7082" y="599"/>
                  <a:pt x="7110" y="607"/>
                  <a:pt x="7174" y="592"/>
                </a:cubicBezTo>
                <a:cubicBezTo>
                  <a:pt x="7229" y="579"/>
                  <a:pt x="7311" y="593"/>
                  <a:pt x="7379" y="627"/>
                </a:cubicBezTo>
                <a:lnTo>
                  <a:pt x="7494" y="682"/>
                </a:lnTo>
                <a:lnTo>
                  <a:pt x="7269" y="842"/>
                </a:lnTo>
                <a:cubicBezTo>
                  <a:pt x="7145" y="930"/>
                  <a:pt x="7055" y="1009"/>
                  <a:pt x="7068" y="1019"/>
                </a:cubicBezTo>
                <a:cubicBezTo>
                  <a:pt x="7107" y="1049"/>
                  <a:pt x="6800" y="1174"/>
                  <a:pt x="6688" y="1174"/>
                </a:cubicBezTo>
                <a:cubicBezTo>
                  <a:pt x="6627" y="1174"/>
                  <a:pt x="6597" y="1189"/>
                  <a:pt x="6614" y="1209"/>
                </a:cubicBezTo>
                <a:cubicBezTo>
                  <a:pt x="6673" y="1281"/>
                  <a:pt x="6599" y="1341"/>
                  <a:pt x="6490" y="1310"/>
                </a:cubicBezTo>
                <a:cubicBezTo>
                  <a:pt x="6418" y="1290"/>
                  <a:pt x="6360" y="1296"/>
                  <a:pt x="6303" y="1327"/>
                </a:cubicBezTo>
                <a:cubicBezTo>
                  <a:pt x="6213" y="1376"/>
                  <a:pt x="6202" y="1368"/>
                  <a:pt x="6441" y="1425"/>
                </a:cubicBezTo>
                <a:cubicBezTo>
                  <a:pt x="6505" y="1440"/>
                  <a:pt x="6501" y="1453"/>
                  <a:pt x="6409" y="1526"/>
                </a:cubicBezTo>
                <a:cubicBezTo>
                  <a:pt x="6345" y="1577"/>
                  <a:pt x="6329" y="1602"/>
                  <a:pt x="6371" y="1590"/>
                </a:cubicBezTo>
                <a:cubicBezTo>
                  <a:pt x="6409" y="1579"/>
                  <a:pt x="6499" y="1587"/>
                  <a:pt x="6571" y="1607"/>
                </a:cubicBezTo>
                <a:lnTo>
                  <a:pt x="6702" y="1645"/>
                </a:lnTo>
                <a:lnTo>
                  <a:pt x="6596" y="1708"/>
                </a:lnTo>
                <a:cubicBezTo>
                  <a:pt x="6538" y="1743"/>
                  <a:pt x="6457" y="1773"/>
                  <a:pt x="6417" y="1774"/>
                </a:cubicBezTo>
                <a:cubicBezTo>
                  <a:pt x="6326" y="1775"/>
                  <a:pt x="6177" y="1856"/>
                  <a:pt x="6196" y="1894"/>
                </a:cubicBezTo>
                <a:cubicBezTo>
                  <a:pt x="6204" y="1910"/>
                  <a:pt x="6154" y="1927"/>
                  <a:pt x="6086" y="1933"/>
                </a:cubicBezTo>
                <a:cubicBezTo>
                  <a:pt x="6018" y="1938"/>
                  <a:pt x="5976" y="1958"/>
                  <a:pt x="5991" y="1976"/>
                </a:cubicBezTo>
                <a:cubicBezTo>
                  <a:pt x="6025" y="2017"/>
                  <a:pt x="5878" y="2144"/>
                  <a:pt x="5825" y="2120"/>
                </a:cubicBezTo>
                <a:cubicBezTo>
                  <a:pt x="5804" y="2110"/>
                  <a:pt x="5753" y="2116"/>
                  <a:pt x="5712" y="2133"/>
                </a:cubicBezTo>
                <a:cubicBezTo>
                  <a:pt x="5651" y="2159"/>
                  <a:pt x="5665" y="2168"/>
                  <a:pt x="5790" y="2188"/>
                </a:cubicBezTo>
                <a:cubicBezTo>
                  <a:pt x="5975" y="2218"/>
                  <a:pt x="6200" y="2331"/>
                  <a:pt x="6163" y="2375"/>
                </a:cubicBezTo>
                <a:cubicBezTo>
                  <a:pt x="6148" y="2393"/>
                  <a:pt x="6167" y="2443"/>
                  <a:pt x="6206" y="2488"/>
                </a:cubicBezTo>
                <a:cubicBezTo>
                  <a:pt x="6299" y="2593"/>
                  <a:pt x="6302" y="2586"/>
                  <a:pt x="6117" y="2667"/>
                </a:cubicBezTo>
                <a:cubicBezTo>
                  <a:pt x="5957" y="2737"/>
                  <a:pt x="5956" y="2738"/>
                  <a:pt x="5933" y="2671"/>
                </a:cubicBezTo>
                <a:cubicBezTo>
                  <a:pt x="5919" y="2633"/>
                  <a:pt x="5873" y="2604"/>
                  <a:pt x="5824" y="2604"/>
                </a:cubicBezTo>
                <a:cubicBezTo>
                  <a:pt x="5776" y="2604"/>
                  <a:pt x="5672" y="2578"/>
                  <a:pt x="5593" y="2547"/>
                </a:cubicBezTo>
                <a:cubicBezTo>
                  <a:pt x="5515" y="2515"/>
                  <a:pt x="5411" y="2489"/>
                  <a:pt x="5361" y="2489"/>
                </a:cubicBezTo>
                <a:cubicBezTo>
                  <a:pt x="5307" y="2488"/>
                  <a:pt x="5275" y="2466"/>
                  <a:pt x="5278" y="2433"/>
                </a:cubicBezTo>
                <a:cubicBezTo>
                  <a:pt x="5282" y="2389"/>
                  <a:pt x="5233" y="2381"/>
                  <a:pt x="5000" y="2383"/>
                </a:cubicBezTo>
                <a:cubicBezTo>
                  <a:pt x="4793" y="2384"/>
                  <a:pt x="4729" y="2394"/>
                  <a:pt x="4760" y="2422"/>
                </a:cubicBezTo>
                <a:cubicBezTo>
                  <a:pt x="4783" y="2443"/>
                  <a:pt x="4789" y="2470"/>
                  <a:pt x="4774" y="2481"/>
                </a:cubicBezTo>
                <a:cubicBezTo>
                  <a:pt x="4758" y="2493"/>
                  <a:pt x="4765" y="2521"/>
                  <a:pt x="4790" y="2545"/>
                </a:cubicBezTo>
                <a:cubicBezTo>
                  <a:pt x="4859" y="2609"/>
                  <a:pt x="4830" y="2740"/>
                  <a:pt x="4733" y="2793"/>
                </a:cubicBezTo>
                <a:cubicBezTo>
                  <a:pt x="4652" y="2838"/>
                  <a:pt x="4655" y="2840"/>
                  <a:pt x="4765" y="2820"/>
                </a:cubicBezTo>
                <a:cubicBezTo>
                  <a:pt x="4905" y="2795"/>
                  <a:pt x="4974" y="2851"/>
                  <a:pt x="4860" y="2899"/>
                </a:cubicBezTo>
                <a:cubicBezTo>
                  <a:pt x="4797" y="2926"/>
                  <a:pt x="4792" y="2940"/>
                  <a:pt x="4836" y="2974"/>
                </a:cubicBezTo>
                <a:cubicBezTo>
                  <a:pt x="4879" y="3006"/>
                  <a:pt x="4905" y="3007"/>
                  <a:pt x="4945" y="2977"/>
                </a:cubicBezTo>
                <a:cubicBezTo>
                  <a:pt x="4984" y="2948"/>
                  <a:pt x="5012" y="2947"/>
                  <a:pt x="5057" y="2975"/>
                </a:cubicBezTo>
                <a:cubicBezTo>
                  <a:pt x="5107" y="3006"/>
                  <a:pt x="5105" y="3023"/>
                  <a:pt x="5043" y="3075"/>
                </a:cubicBezTo>
                <a:cubicBezTo>
                  <a:pt x="5002" y="3109"/>
                  <a:pt x="4981" y="3136"/>
                  <a:pt x="4997" y="3136"/>
                </a:cubicBezTo>
                <a:cubicBezTo>
                  <a:pt x="5073" y="3136"/>
                  <a:pt x="5099" y="3144"/>
                  <a:pt x="5172" y="3193"/>
                </a:cubicBezTo>
                <a:cubicBezTo>
                  <a:pt x="5273" y="3261"/>
                  <a:pt x="5198" y="3335"/>
                  <a:pt x="5028" y="3335"/>
                </a:cubicBezTo>
                <a:cubicBezTo>
                  <a:pt x="4862" y="3335"/>
                  <a:pt x="4835" y="3367"/>
                  <a:pt x="4943" y="3432"/>
                </a:cubicBezTo>
                <a:lnTo>
                  <a:pt x="5033" y="3486"/>
                </a:lnTo>
                <a:lnTo>
                  <a:pt x="4941" y="3549"/>
                </a:lnTo>
                <a:lnTo>
                  <a:pt x="4848" y="3612"/>
                </a:lnTo>
                <a:lnTo>
                  <a:pt x="4961" y="3722"/>
                </a:lnTo>
                <a:cubicBezTo>
                  <a:pt x="5072" y="3830"/>
                  <a:pt x="5072" y="3832"/>
                  <a:pt x="4983" y="3867"/>
                </a:cubicBezTo>
                <a:cubicBezTo>
                  <a:pt x="4871" y="3912"/>
                  <a:pt x="4868" y="3952"/>
                  <a:pt x="4975" y="4020"/>
                </a:cubicBezTo>
                <a:cubicBezTo>
                  <a:pt x="5034" y="4058"/>
                  <a:pt x="5052" y="4106"/>
                  <a:pt x="5040" y="4188"/>
                </a:cubicBezTo>
                <a:cubicBezTo>
                  <a:pt x="5025" y="4295"/>
                  <a:pt x="5030" y="4300"/>
                  <a:pt x="5114" y="4266"/>
                </a:cubicBezTo>
                <a:cubicBezTo>
                  <a:pt x="5212" y="4227"/>
                  <a:pt x="5326" y="4257"/>
                  <a:pt x="5426" y="4346"/>
                </a:cubicBezTo>
                <a:cubicBezTo>
                  <a:pt x="5473" y="4389"/>
                  <a:pt x="5458" y="4405"/>
                  <a:pt x="5332" y="4448"/>
                </a:cubicBezTo>
                <a:cubicBezTo>
                  <a:pt x="5250" y="4477"/>
                  <a:pt x="5218" y="4493"/>
                  <a:pt x="5261" y="4485"/>
                </a:cubicBezTo>
                <a:cubicBezTo>
                  <a:pt x="5314" y="4474"/>
                  <a:pt x="5359" y="4499"/>
                  <a:pt x="5403" y="4562"/>
                </a:cubicBezTo>
                <a:cubicBezTo>
                  <a:pt x="5439" y="4614"/>
                  <a:pt x="5458" y="4666"/>
                  <a:pt x="5444" y="4677"/>
                </a:cubicBezTo>
                <a:cubicBezTo>
                  <a:pt x="5430" y="4687"/>
                  <a:pt x="5469" y="4693"/>
                  <a:pt x="5532" y="4689"/>
                </a:cubicBezTo>
                <a:cubicBezTo>
                  <a:pt x="5735" y="4677"/>
                  <a:pt x="5685" y="4760"/>
                  <a:pt x="5456" y="4813"/>
                </a:cubicBezTo>
                <a:cubicBezTo>
                  <a:pt x="5391" y="4828"/>
                  <a:pt x="5385" y="4843"/>
                  <a:pt x="5426" y="4879"/>
                </a:cubicBezTo>
                <a:cubicBezTo>
                  <a:pt x="5463" y="4913"/>
                  <a:pt x="5464" y="4932"/>
                  <a:pt x="5429" y="4948"/>
                </a:cubicBezTo>
                <a:cubicBezTo>
                  <a:pt x="5394" y="4964"/>
                  <a:pt x="5394" y="4983"/>
                  <a:pt x="5427" y="5013"/>
                </a:cubicBezTo>
                <a:cubicBezTo>
                  <a:pt x="5461" y="5044"/>
                  <a:pt x="5456" y="5067"/>
                  <a:pt x="5406" y="5098"/>
                </a:cubicBezTo>
                <a:cubicBezTo>
                  <a:pt x="5355" y="5129"/>
                  <a:pt x="5350" y="5151"/>
                  <a:pt x="5388" y="5185"/>
                </a:cubicBezTo>
                <a:cubicBezTo>
                  <a:pt x="5427" y="5220"/>
                  <a:pt x="5420" y="5236"/>
                  <a:pt x="5356" y="5253"/>
                </a:cubicBezTo>
                <a:cubicBezTo>
                  <a:pt x="5310" y="5266"/>
                  <a:pt x="5248" y="5300"/>
                  <a:pt x="5219" y="5328"/>
                </a:cubicBezTo>
                <a:cubicBezTo>
                  <a:pt x="5181" y="5366"/>
                  <a:pt x="5154" y="5371"/>
                  <a:pt x="5117" y="5344"/>
                </a:cubicBezTo>
                <a:cubicBezTo>
                  <a:pt x="5037" y="5285"/>
                  <a:pt x="4855" y="5327"/>
                  <a:pt x="4839" y="5408"/>
                </a:cubicBezTo>
                <a:cubicBezTo>
                  <a:pt x="4829" y="5460"/>
                  <a:pt x="4788" y="5483"/>
                  <a:pt x="4691" y="5491"/>
                </a:cubicBezTo>
                <a:cubicBezTo>
                  <a:pt x="4537" y="5504"/>
                  <a:pt x="4434" y="5557"/>
                  <a:pt x="4472" y="5603"/>
                </a:cubicBezTo>
                <a:cubicBezTo>
                  <a:pt x="4486" y="5620"/>
                  <a:pt x="4465" y="5661"/>
                  <a:pt x="4425" y="5695"/>
                </a:cubicBezTo>
                <a:cubicBezTo>
                  <a:pt x="4375" y="5736"/>
                  <a:pt x="4366" y="5763"/>
                  <a:pt x="4398" y="5778"/>
                </a:cubicBezTo>
                <a:cubicBezTo>
                  <a:pt x="4425" y="5790"/>
                  <a:pt x="4436" y="5814"/>
                  <a:pt x="4422" y="5831"/>
                </a:cubicBezTo>
                <a:cubicBezTo>
                  <a:pt x="4408" y="5848"/>
                  <a:pt x="4439" y="5862"/>
                  <a:pt x="4492" y="5862"/>
                </a:cubicBezTo>
                <a:cubicBezTo>
                  <a:pt x="4550" y="5862"/>
                  <a:pt x="4597" y="5888"/>
                  <a:pt x="4612" y="5929"/>
                </a:cubicBezTo>
                <a:cubicBezTo>
                  <a:pt x="4625" y="5965"/>
                  <a:pt x="4672" y="5995"/>
                  <a:pt x="4716" y="5995"/>
                </a:cubicBezTo>
                <a:cubicBezTo>
                  <a:pt x="4840" y="5995"/>
                  <a:pt x="4860" y="6049"/>
                  <a:pt x="4779" y="6165"/>
                </a:cubicBezTo>
                <a:cubicBezTo>
                  <a:pt x="4714" y="6258"/>
                  <a:pt x="4690" y="6267"/>
                  <a:pt x="4554" y="6251"/>
                </a:cubicBezTo>
                <a:cubicBezTo>
                  <a:pt x="4471" y="6241"/>
                  <a:pt x="4391" y="6246"/>
                  <a:pt x="4377" y="6263"/>
                </a:cubicBezTo>
                <a:cubicBezTo>
                  <a:pt x="4363" y="6281"/>
                  <a:pt x="4310" y="6295"/>
                  <a:pt x="4261" y="6295"/>
                </a:cubicBezTo>
                <a:cubicBezTo>
                  <a:pt x="4212" y="6295"/>
                  <a:pt x="4184" y="6308"/>
                  <a:pt x="4198" y="6326"/>
                </a:cubicBezTo>
                <a:cubicBezTo>
                  <a:pt x="4213" y="6343"/>
                  <a:pt x="4183" y="6374"/>
                  <a:pt x="4133" y="6394"/>
                </a:cubicBezTo>
                <a:cubicBezTo>
                  <a:pt x="4015" y="6441"/>
                  <a:pt x="4067" y="6505"/>
                  <a:pt x="4207" y="6485"/>
                </a:cubicBezTo>
                <a:cubicBezTo>
                  <a:pt x="4465" y="6448"/>
                  <a:pt x="4346" y="6640"/>
                  <a:pt x="4076" y="6698"/>
                </a:cubicBezTo>
                <a:cubicBezTo>
                  <a:pt x="3939" y="6727"/>
                  <a:pt x="3912" y="6743"/>
                  <a:pt x="3976" y="6753"/>
                </a:cubicBezTo>
                <a:cubicBezTo>
                  <a:pt x="4110" y="6774"/>
                  <a:pt x="4147" y="6813"/>
                  <a:pt x="4096" y="6881"/>
                </a:cubicBezTo>
                <a:cubicBezTo>
                  <a:pt x="4063" y="6926"/>
                  <a:pt x="4008" y="6939"/>
                  <a:pt x="3879" y="6932"/>
                </a:cubicBezTo>
                <a:cubicBezTo>
                  <a:pt x="3757" y="6925"/>
                  <a:pt x="3670" y="6943"/>
                  <a:pt x="3588" y="6991"/>
                </a:cubicBezTo>
                <a:cubicBezTo>
                  <a:pt x="3524" y="7028"/>
                  <a:pt x="3449" y="7059"/>
                  <a:pt x="3422" y="7059"/>
                </a:cubicBezTo>
                <a:cubicBezTo>
                  <a:pt x="3341" y="7059"/>
                  <a:pt x="3367" y="7141"/>
                  <a:pt x="3463" y="7185"/>
                </a:cubicBezTo>
                <a:cubicBezTo>
                  <a:pt x="3582" y="7240"/>
                  <a:pt x="3575" y="7285"/>
                  <a:pt x="3442" y="7331"/>
                </a:cubicBezTo>
                <a:cubicBezTo>
                  <a:pt x="3316" y="7373"/>
                  <a:pt x="3332" y="7425"/>
                  <a:pt x="3472" y="7425"/>
                </a:cubicBezTo>
                <a:cubicBezTo>
                  <a:pt x="3524" y="7425"/>
                  <a:pt x="3603" y="7450"/>
                  <a:pt x="3648" y="7480"/>
                </a:cubicBezTo>
                <a:cubicBezTo>
                  <a:pt x="3724" y="7531"/>
                  <a:pt x="3737" y="7532"/>
                  <a:pt x="3813" y="7480"/>
                </a:cubicBezTo>
                <a:cubicBezTo>
                  <a:pt x="3890" y="7428"/>
                  <a:pt x="3900" y="7429"/>
                  <a:pt x="3972" y="7488"/>
                </a:cubicBezTo>
                <a:cubicBezTo>
                  <a:pt x="4046" y="7549"/>
                  <a:pt x="4046" y="7554"/>
                  <a:pt x="3969" y="7586"/>
                </a:cubicBezTo>
                <a:cubicBezTo>
                  <a:pt x="3925" y="7605"/>
                  <a:pt x="3903" y="7631"/>
                  <a:pt x="3922" y="7644"/>
                </a:cubicBezTo>
                <a:cubicBezTo>
                  <a:pt x="3940" y="7658"/>
                  <a:pt x="4013" y="7638"/>
                  <a:pt x="4084" y="7599"/>
                </a:cubicBezTo>
                <a:cubicBezTo>
                  <a:pt x="4182" y="7545"/>
                  <a:pt x="4224" y="7537"/>
                  <a:pt x="4254" y="7567"/>
                </a:cubicBezTo>
                <a:cubicBezTo>
                  <a:pt x="4312" y="7625"/>
                  <a:pt x="4301" y="7662"/>
                  <a:pt x="4193" y="7774"/>
                </a:cubicBezTo>
                <a:cubicBezTo>
                  <a:pt x="4140" y="7829"/>
                  <a:pt x="4101" y="7889"/>
                  <a:pt x="4105" y="7907"/>
                </a:cubicBezTo>
                <a:cubicBezTo>
                  <a:pt x="4108" y="7926"/>
                  <a:pt x="4057" y="7945"/>
                  <a:pt x="3992" y="7951"/>
                </a:cubicBezTo>
                <a:cubicBezTo>
                  <a:pt x="3803" y="7967"/>
                  <a:pt x="3793" y="8085"/>
                  <a:pt x="3964" y="8263"/>
                </a:cubicBezTo>
                <a:cubicBezTo>
                  <a:pt x="4007" y="8308"/>
                  <a:pt x="4003" y="8331"/>
                  <a:pt x="3944" y="8379"/>
                </a:cubicBezTo>
                <a:cubicBezTo>
                  <a:pt x="3900" y="8415"/>
                  <a:pt x="3884" y="8459"/>
                  <a:pt x="3904" y="8489"/>
                </a:cubicBezTo>
                <a:cubicBezTo>
                  <a:pt x="3970" y="8587"/>
                  <a:pt x="3933" y="8639"/>
                  <a:pt x="3791" y="8649"/>
                </a:cubicBezTo>
                <a:cubicBezTo>
                  <a:pt x="3671" y="8658"/>
                  <a:pt x="3654" y="8670"/>
                  <a:pt x="3675" y="8732"/>
                </a:cubicBezTo>
                <a:cubicBezTo>
                  <a:pt x="3688" y="8772"/>
                  <a:pt x="3720" y="8824"/>
                  <a:pt x="3745" y="8848"/>
                </a:cubicBezTo>
                <a:cubicBezTo>
                  <a:pt x="3802" y="8902"/>
                  <a:pt x="3761" y="8930"/>
                  <a:pt x="3517" y="9000"/>
                </a:cubicBezTo>
                <a:cubicBezTo>
                  <a:pt x="3364" y="9044"/>
                  <a:pt x="3305" y="9047"/>
                  <a:pt x="3227" y="9016"/>
                </a:cubicBezTo>
                <a:cubicBezTo>
                  <a:pt x="3173" y="8994"/>
                  <a:pt x="2996" y="8973"/>
                  <a:pt x="2833" y="8967"/>
                </a:cubicBezTo>
                <a:cubicBezTo>
                  <a:pt x="2595" y="8959"/>
                  <a:pt x="2493" y="8972"/>
                  <a:pt x="2319" y="9035"/>
                </a:cubicBezTo>
                <a:cubicBezTo>
                  <a:pt x="2146" y="9097"/>
                  <a:pt x="2076" y="9106"/>
                  <a:pt x="1977" y="9080"/>
                </a:cubicBezTo>
                <a:cubicBezTo>
                  <a:pt x="1827" y="9041"/>
                  <a:pt x="1713" y="9068"/>
                  <a:pt x="1746" y="9133"/>
                </a:cubicBezTo>
                <a:cubicBezTo>
                  <a:pt x="1782" y="9202"/>
                  <a:pt x="1699" y="9228"/>
                  <a:pt x="1421" y="9237"/>
                </a:cubicBezTo>
                <a:cubicBezTo>
                  <a:pt x="1266" y="9242"/>
                  <a:pt x="1150" y="9265"/>
                  <a:pt x="1104" y="9300"/>
                </a:cubicBezTo>
                <a:cubicBezTo>
                  <a:pt x="1037" y="9350"/>
                  <a:pt x="1037" y="9354"/>
                  <a:pt x="1127" y="9354"/>
                </a:cubicBezTo>
                <a:cubicBezTo>
                  <a:pt x="1298" y="9354"/>
                  <a:pt x="1283" y="9418"/>
                  <a:pt x="1097" y="9473"/>
                </a:cubicBezTo>
                <a:cubicBezTo>
                  <a:pt x="998" y="9503"/>
                  <a:pt x="926" y="9539"/>
                  <a:pt x="938" y="9553"/>
                </a:cubicBezTo>
                <a:cubicBezTo>
                  <a:pt x="964" y="9585"/>
                  <a:pt x="1267" y="9538"/>
                  <a:pt x="1328" y="9493"/>
                </a:cubicBezTo>
                <a:cubicBezTo>
                  <a:pt x="1356" y="9472"/>
                  <a:pt x="1405" y="9474"/>
                  <a:pt x="1467" y="9499"/>
                </a:cubicBezTo>
                <a:cubicBezTo>
                  <a:pt x="1650" y="9571"/>
                  <a:pt x="1677" y="9591"/>
                  <a:pt x="1643" y="9630"/>
                </a:cubicBezTo>
                <a:cubicBezTo>
                  <a:pt x="1624" y="9652"/>
                  <a:pt x="1608" y="9699"/>
                  <a:pt x="1608" y="9735"/>
                </a:cubicBezTo>
                <a:cubicBezTo>
                  <a:pt x="1608" y="9771"/>
                  <a:pt x="1562" y="9818"/>
                  <a:pt x="1505" y="9839"/>
                </a:cubicBezTo>
                <a:cubicBezTo>
                  <a:pt x="1415" y="9872"/>
                  <a:pt x="1412" y="9880"/>
                  <a:pt x="1478" y="9899"/>
                </a:cubicBezTo>
                <a:cubicBezTo>
                  <a:pt x="1520" y="9911"/>
                  <a:pt x="1542" y="9930"/>
                  <a:pt x="1526" y="9942"/>
                </a:cubicBezTo>
                <a:cubicBezTo>
                  <a:pt x="1510" y="9953"/>
                  <a:pt x="1540" y="9979"/>
                  <a:pt x="1593" y="9999"/>
                </a:cubicBezTo>
                <a:cubicBezTo>
                  <a:pt x="1711" y="10044"/>
                  <a:pt x="1713" y="10091"/>
                  <a:pt x="1603" y="10135"/>
                </a:cubicBezTo>
                <a:cubicBezTo>
                  <a:pt x="1556" y="10153"/>
                  <a:pt x="1460" y="10209"/>
                  <a:pt x="1389" y="10260"/>
                </a:cubicBezTo>
                <a:cubicBezTo>
                  <a:pt x="1318" y="10310"/>
                  <a:pt x="1231" y="10351"/>
                  <a:pt x="1196" y="10351"/>
                </a:cubicBezTo>
                <a:cubicBezTo>
                  <a:pt x="1162" y="10351"/>
                  <a:pt x="1147" y="10367"/>
                  <a:pt x="1163" y="10386"/>
                </a:cubicBezTo>
                <a:cubicBezTo>
                  <a:pt x="1179" y="10406"/>
                  <a:pt x="1153" y="10430"/>
                  <a:pt x="1103" y="10439"/>
                </a:cubicBezTo>
                <a:cubicBezTo>
                  <a:pt x="1038" y="10452"/>
                  <a:pt x="1013" y="10482"/>
                  <a:pt x="1019" y="10545"/>
                </a:cubicBezTo>
                <a:cubicBezTo>
                  <a:pt x="1024" y="10606"/>
                  <a:pt x="1007" y="10630"/>
                  <a:pt x="965" y="10623"/>
                </a:cubicBezTo>
                <a:cubicBezTo>
                  <a:pt x="855" y="10606"/>
                  <a:pt x="766" y="10646"/>
                  <a:pt x="815" y="10692"/>
                </a:cubicBezTo>
                <a:cubicBezTo>
                  <a:pt x="901" y="10772"/>
                  <a:pt x="848" y="10889"/>
                  <a:pt x="703" y="10934"/>
                </a:cubicBezTo>
                <a:cubicBezTo>
                  <a:pt x="627" y="10958"/>
                  <a:pt x="555" y="10970"/>
                  <a:pt x="543" y="10961"/>
                </a:cubicBezTo>
                <a:cubicBezTo>
                  <a:pt x="530" y="10952"/>
                  <a:pt x="486" y="10984"/>
                  <a:pt x="442" y="11033"/>
                </a:cubicBezTo>
                <a:cubicBezTo>
                  <a:pt x="383" y="11101"/>
                  <a:pt x="375" y="11136"/>
                  <a:pt x="412" y="11179"/>
                </a:cubicBezTo>
                <a:cubicBezTo>
                  <a:pt x="438" y="11211"/>
                  <a:pt x="449" y="11279"/>
                  <a:pt x="435" y="11331"/>
                </a:cubicBezTo>
                <a:cubicBezTo>
                  <a:pt x="411" y="11424"/>
                  <a:pt x="413" y="11425"/>
                  <a:pt x="595" y="11407"/>
                </a:cubicBezTo>
                <a:cubicBezTo>
                  <a:pt x="904" y="11376"/>
                  <a:pt x="944" y="11496"/>
                  <a:pt x="648" y="11567"/>
                </a:cubicBezTo>
                <a:lnTo>
                  <a:pt x="536" y="11593"/>
                </a:lnTo>
                <a:lnTo>
                  <a:pt x="648" y="11614"/>
                </a:lnTo>
                <a:cubicBezTo>
                  <a:pt x="709" y="11625"/>
                  <a:pt x="761" y="11648"/>
                  <a:pt x="763" y="11665"/>
                </a:cubicBezTo>
                <a:cubicBezTo>
                  <a:pt x="766" y="11683"/>
                  <a:pt x="782" y="11722"/>
                  <a:pt x="800" y="11753"/>
                </a:cubicBezTo>
                <a:cubicBezTo>
                  <a:pt x="850" y="11837"/>
                  <a:pt x="760" y="11931"/>
                  <a:pt x="620" y="11940"/>
                </a:cubicBezTo>
                <a:cubicBezTo>
                  <a:pt x="455" y="11950"/>
                  <a:pt x="395" y="11997"/>
                  <a:pt x="466" y="12060"/>
                </a:cubicBezTo>
                <a:cubicBezTo>
                  <a:pt x="539" y="12126"/>
                  <a:pt x="490" y="12180"/>
                  <a:pt x="359" y="12180"/>
                </a:cubicBezTo>
                <a:cubicBezTo>
                  <a:pt x="219" y="12180"/>
                  <a:pt x="106" y="12213"/>
                  <a:pt x="134" y="12246"/>
                </a:cubicBezTo>
                <a:cubicBezTo>
                  <a:pt x="146" y="12261"/>
                  <a:pt x="194" y="12266"/>
                  <a:pt x="241" y="12257"/>
                </a:cubicBezTo>
                <a:cubicBezTo>
                  <a:pt x="346" y="12236"/>
                  <a:pt x="405" y="12318"/>
                  <a:pt x="402" y="12479"/>
                </a:cubicBezTo>
                <a:cubicBezTo>
                  <a:pt x="400" y="12583"/>
                  <a:pt x="386" y="12597"/>
                  <a:pt x="266" y="12607"/>
                </a:cubicBezTo>
                <a:cubicBezTo>
                  <a:pt x="107" y="12620"/>
                  <a:pt x="40" y="12657"/>
                  <a:pt x="8" y="12748"/>
                </a:cubicBezTo>
                <a:cubicBezTo>
                  <a:pt x="-9" y="12797"/>
                  <a:pt x="0" y="12806"/>
                  <a:pt x="37" y="12784"/>
                </a:cubicBezTo>
                <a:cubicBezTo>
                  <a:pt x="66" y="12766"/>
                  <a:pt x="169" y="12762"/>
                  <a:pt x="268" y="12774"/>
                </a:cubicBezTo>
                <a:cubicBezTo>
                  <a:pt x="497" y="12802"/>
                  <a:pt x="511" y="12888"/>
                  <a:pt x="290" y="12911"/>
                </a:cubicBezTo>
                <a:cubicBezTo>
                  <a:pt x="192" y="12922"/>
                  <a:pt x="133" y="12946"/>
                  <a:pt x="132" y="12978"/>
                </a:cubicBezTo>
                <a:cubicBezTo>
                  <a:pt x="132" y="13005"/>
                  <a:pt x="115" y="13046"/>
                  <a:pt x="96" y="13069"/>
                </a:cubicBezTo>
                <a:cubicBezTo>
                  <a:pt x="74" y="13096"/>
                  <a:pt x="86" y="13111"/>
                  <a:pt x="130" y="13111"/>
                </a:cubicBezTo>
                <a:cubicBezTo>
                  <a:pt x="167" y="13111"/>
                  <a:pt x="221" y="13142"/>
                  <a:pt x="248" y="13180"/>
                </a:cubicBezTo>
                <a:lnTo>
                  <a:pt x="297" y="13250"/>
                </a:lnTo>
                <a:lnTo>
                  <a:pt x="398" y="13180"/>
                </a:lnTo>
                <a:cubicBezTo>
                  <a:pt x="507" y="13104"/>
                  <a:pt x="690" y="13089"/>
                  <a:pt x="772" y="13150"/>
                </a:cubicBezTo>
                <a:cubicBezTo>
                  <a:pt x="811" y="13179"/>
                  <a:pt x="812" y="13200"/>
                  <a:pt x="775" y="13233"/>
                </a:cubicBezTo>
                <a:cubicBezTo>
                  <a:pt x="702" y="13299"/>
                  <a:pt x="746" y="13313"/>
                  <a:pt x="914" y="13277"/>
                </a:cubicBezTo>
                <a:cubicBezTo>
                  <a:pt x="1121" y="13233"/>
                  <a:pt x="1170" y="13270"/>
                  <a:pt x="1032" y="13365"/>
                </a:cubicBezTo>
                <a:cubicBezTo>
                  <a:pt x="902" y="13455"/>
                  <a:pt x="867" y="13551"/>
                  <a:pt x="994" y="13470"/>
                </a:cubicBezTo>
                <a:cubicBezTo>
                  <a:pt x="1124" y="13387"/>
                  <a:pt x="1216" y="13378"/>
                  <a:pt x="1291" y="13440"/>
                </a:cubicBezTo>
                <a:cubicBezTo>
                  <a:pt x="1330" y="13472"/>
                  <a:pt x="1362" y="13514"/>
                  <a:pt x="1362" y="13534"/>
                </a:cubicBezTo>
                <a:cubicBezTo>
                  <a:pt x="1362" y="13553"/>
                  <a:pt x="1424" y="13586"/>
                  <a:pt x="1499" y="13605"/>
                </a:cubicBezTo>
                <a:cubicBezTo>
                  <a:pt x="1655" y="13646"/>
                  <a:pt x="1643" y="13683"/>
                  <a:pt x="1436" y="13782"/>
                </a:cubicBezTo>
                <a:cubicBezTo>
                  <a:pt x="1328" y="13834"/>
                  <a:pt x="1318" y="13845"/>
                  <a:pt x="1395" y="13832"/>
                </a:cubicBezTo>
                <a:cubicBezTo>
                  <a:pt x="1511" y="13812"/>
                  <a:pt x="1635" y="13897"/>
                  <a:pt x="1533" y="13926"/>
                </a:cubicBezTo>
                <a:cubicBezTo>
                  <a:pt x="1493" y="13938"/>
                  <a:pt x="1474" y="13984"/>
                  <a:pt x="1480" y="14051"/>
                </a:cubicBezTo>
                <a:cubicBezTo>
                  <a:pt x="1485" y="14110"/>
                  <a:pt x="1470" y="14176"/>
                  <a:pt x="1446" y="14197"/>
                </a:cubicBezTo>
                <a:cubicBezTo>
                  <a:pt x="1423" y="14218"/>
                  <a:pt x="1410" y="14253"/>
                  <a:pt x="1417" y="14277"/>
                </a:cubicBezTo>
                <a:cubicBezTo>
                  <a:pt x="1424" y="14300"/>
                  <a:pt x="1369" y="14328"/>
                  <a:pt x="1291" y="14341"/>
                </a:cubicBezTo>
                <a:cubicBezTo>
                  <a:pt x="1090" y="14374"/>
                  <a:pt x="1036" y="14405"/>
                  <a:pt x="1092" y="14455"/>
                </a:cubicBezTo>
                <a:cubicBezTo>
                  <a:pt x="1156" y="14513"/>
                  <a:pt x="1104" y="14541"/>
                  <a:pt x="931" y="14541"/>
                </a:cubicBezTo>
                <a:cubicBezTo>
                  <a:pt x="822" y="14541"/>
                  <a:pt x="764" y="14563"/>
                  <a:pt x="709" y="14626"/>
                </a:cubicBezTo>
                <a:cubicBezTo>
                  <a:pt x="618" y="14729"/>
                  <a:pt x="679" y="14800"/>
                  <a:pt x="812" y="14746"/>
                </a:cubicBezTo>
                <a:cubicBezTo>
                  <a:pt x="923" y="14702"/>
                  <a:pt x="1206" y="14745"/>
                  <a:pt x="1206" y="14807"/>
                </a:cubicBezTo>
                <a:cubicBezTo>
                  <a:pt x="1206" y="14833"/>
                  <a:pt x="1141" y="14863"/>
                  <a:pt x="1058" y="14876"/>
                </a:cubicBezTo>
                <a:cubicBezTo>
                  <a:pt x="878" y="14904"/>
                  <a:pt x="840" y="14929"/>
                  <a:pt x="904" y="14977"/>
                </a:cubicBezTo>
                <a:cubicBezTo>
                  <a:pt x="932" y="14997"/>
                  <a:pt x="943" y="15035"/>
                  <a:pt x="930" y="15060"/>
                </a:cubicBezTo>
                <a:cubicBezTo>
                  <a:pt x="908" y="15103"/>
                  <a:pt x="958" y="15120"/>
                  <a:pt x="1076" y="15110"/>
                </a:cubicBezTo>
                <a:cubicBezTo>
                  <a:pt x="1103" y="15108"/>
                  <a:pt x="1162" y="15136"/>
                  <a:pt x="1207" y="15173"/>
                </a:cubicBezTo>
                <a:cubicBezTo>
                  <a:pt x="1290" y="15241"/>
                  <a:pt x="1290" y="15241"/>
                  <a:pt x="1337" y="15133"/>
                </a:cubicBezTo>
                <a:cubicBezTo>
                  <a:pt x="1363" y="15073"/>
                  <a:pt x="1437" y="15003"/>
                  <a:pt x="1502" y="14976"/>
                </a:cubicBezTo>
                <a:cubicBezTo>
                  <a:pt x="1629" y="14923"/>
                  <a:pt x="1646" y="14928"/>
                  <a:pt x="1949" y="15109"/>
                </a:cubicBezTo>
                <a:cubicBezTo>
                  <a:pt x="2044" y="15166"/>
                  <a:pt x="2084" y="15172"/>
                  <a:pt x="2158" y="15142"/>
                </a:cubicBezTo>
                <a:cubicBezTo>
                  <a:pt x="2269" y="15098"/>
                  <a:pt x="2335" y="15151"/>
                  <a:pt x="2258" y="15221"/>
                </a:cubicBezTo>
                <a:cubicBezTo>
                  <a:pt x="2224" y="15251"/>
                  <a:pt x="2222" y="15273"/>
                  <a:pt x="2252" y="15287"/>
                </a:cubicBezTo>
                <a:cubicBezTo>
                  <a:pt x="2277" y="15298"/>
                  <a:pt x="2324" y="15276"/>
                  <a:pt x="2355" y="15238"/>
                </a:cubicBezTo>
                <a:cubicBezTo>
                  <a:pt x="2430" y="15146"/>
                  <a:pt x="2736" y="15032"/>
                  <a:pt x="2777" y="15081"/>
                </a:cubicBezTo>
                <a:cubicBezTo>
                  <a:pt x="2793" y="15100"/>
                  <a:pt x="2744" y="15158"/>
                  <a:pt x="2668" y="15209"/>
                </a:cubicBezTo>
                <a:lnTo>
                  <a:pt x="2530" y="15301"/>
                </a:lnTo>
                <a:lnTo>
                  <a:pt x="2616" y="15383"/>
                </a:lnTo>
                <a:cubicBezTo>
                  <a:pt x="2664" y="15428"/>
                  <a:pt x="2703" y="15491"/>
                  <a:pt x="2703" y="15524"/>
                </a:cubicBezTo>
                <a:cubicBezTo>
                  <a:pt x="2703" y="15556"/>
                  <a:pt x="2716" y="15573"/>
                  <a:pt x="2732" y="15561"/>
                </a:cubicBezTo>
                <a:cubicBezTo>
                  <a:pt x="2748" y="15549"/>
                  <a:pt x="2790" y="15556"/>
                  <a:pt x="2823" y="15577"/>
                </a:cubicBezTo>
                <a:cubicBezTo>
                  <a:pt x="2869" y="15605"/>
                  <a:pt x="2903" y="15600"/>
                  <a:pt x="2964" y="15559"/>
                </a:cubicBezTo>
                <a:cubicBezTo>
                  <a:pt x="3009" y="15529"/>
                  <a:pt x="3057" y="15514"/>
                  <a:pt x="3072" y="15525"/>
                </a:cubicBezTo>
                <a:cubicBezTo>
                  <a:pt x="3086" y="15535"/>
                  <a:pt x="3132" y="15504"/>
                  <a:pt x="3175" y="15456"/>
                </a:cubicBezTo>
                <a:cubicBezTo>
                  <a:pt x="3229" y="15395"/>
                  <a:pt x="3266" y="15379"/>
                  <a:pt x="3299" y="15403"/>
                </a:cubicBezTo>
                <a:cubicBezTo>
                  <a:pt x="3325" y="15422"/>
                  <a:pt x="3385" y="15438"/>
                  <a:pt x="3430" y="15438"/>
                </a:cubicBezTo>
                <a:cubicBezTo>
                  <a:pt x="3476" y="15438"/>
                  <a:pt x="3579" y="15476"/>
                  <a:pt x="3659" y="15521"/>
                </a:cubicBezTo>
                <a:cubicBezTo>
                  <a:pt x="3827" y="15616"/>
                  <a:pt x="3865" y="15623"/>
                  <a:pt x="3865" y="15559"/>
                </a:cubicBezTo>
                <a:cubicBezTo>
                  <a:pt x="3865" y="15485"/>
                  <a:pt x="3983" y="15426"/>
                  <a:pt x="4028" y="15478"/>
                </a:cubicBezTo>
                <a:cubicBezTo>
                  <a:pt x="4048" y="15502"/>
                  <a:pt x="4110" y="15549"/>
                  <a:pt x="4165" y="15584"/>
                </a:cubicBezTo>
                <a:cubicBezTo>
                  <a:pt x="4262" y="15645"/>
                  <a:pt x="4265" y="15645"/>
                  <a:pt x="4295" y="15584"/>
                </a:cubicBezTo>
                <a:cubicBezTo>
                  <a:pt x="4357" y="15453"/>
                  <a:pt x="4447" y="15407"/>
                  <a:pt x="4568" y="15441"/>
                </a:cubicBezTo>
                <a:cubicBezTo>
                  <a:pt x="4671" y="15470"/>
                  <a:pt x="4676" y="15469"/>
                  <a:pt x="4621" y="15420"/>
                </a:cubicBezTo>
                <a:cubicBezTo>
                  <a:pt x="4570" y="15373"/>
                  <a:pt x="4571" y="15359"/>
                  <a:pt x="4637" y="15323"/>
                </a:cubicBezTo>
                <a:cubicBezTo>
                  <a:pt x="4708" y="15284"/>
                  <a:pt x="4707" y="15275"/>
                  <a:pt x="4619" y="15191"/>
                </a:cubicBezTo>
                <a:lnTo>
                  <a:pt x="4524" y="15102"/>
                </a:lnTo>
                <a:lnTo>
                  <a:pt x="4619" y="15036"/>
                </a:lnTo>
                <a:cubicBezTo>
                  <a:pt x="4671" y="15000"/>
                  <a:pt x="4748" y="14931"/>
                  <a:pt x="4789" y="14884"/>
                </a:cubicBezTo>
                <a:cubicBezTo>
                  <a:pt x="4851" y="14814"/>
                  <a:pt x="4873" y="14808"/>
                  <a:pt x="4912" y="14847"/>
                </a:cubicBezTo>
                <a:cubicBezTo>
                  <a:pt x="4938" y="14873"/>
                  <a:pt x="4996" y="14904"/>
                  <a:pt x="5040" y="14917"/>
                </a:cubicBezTo>
                <a:cubicBezTo>
                  <a:pt x="5095" y="14932"/>
                  <a:pt x="5113" y="14960"/>
                  <a:pt x="5095" y="15002"/>
                </a:cubicBezTo>
                <a:cubicBezTo>
                  <a:pt x="5064" y="15074"/>
                  <a:pt x="5171" y="15119"/>
                  <a:pt x="5301" y="15088"/>
                </a:cubicBezTo>
                <a:cubicBezTo>
                  <a:pt x="5407" y="15063"/>
                  <a:pt x="5479" y="15188"/>
                  <a:pt x="5423" y="15299"/>
                </a:cubicBezTo>
                <a:cubicBezTo>
                  <a:pt x="5372" y="15399"/>
                  <a:pt x="5370" y="15395"/>
                  <a:pt x="5472" y="15414"/>
                </a:cubicBezTo>
                <a:cubicBezTo>
                  <a:pt x="5535" y="15427"/>
                  <a:pt x="5554" y="15452"/>
                  <a:pt x="5540" y="15507"/>
                </a:cubicBezTo>
                <a:cubicBezTo>
                  <a:pt x="5529" y="15549"/>
                  <a:pt x="5542" y="15602"/>
                  <a:pt x="5568" y="15625"/>
                </a:cubicBezTo>
                <a:cubicBezTo>
                  <a:pt x="5594" y="15649"/>
                  <a:pt x="5599" y="15688"/>
                  <a:pt x="5579" y="15712"/>
                </a:cubicBezTo>
                <a:cubicBezTo>
                  <a:pt x="5559" y="15735"/>
                  <a:pt x="5536" y="15792"/>
                  <a:pt x="5528" y="15837"/>
                </a:cubicBezTo>
                <a:cubicBezTo>
                  <a:pt x="5520" y="15883"/>
                  <a:pt x="5483" y="15938"/>
                  <a:pt x="5445" y="15959"/>
                </a:cubicBezTo>
                <a:cubicBezTo>
                  <a:pt x="5408" y="15980"/>
                  <a:pt x="5380" y="16006"/>
                  <a:pt x="5382" y="16017"/>
                </a:cubicBezTo>
                <a:cubicBezTo>
                  <a:pt x="5385" y="16028"/>
                  <a:pt x="5356" y="16080"/>
                  <a:pt x="5320" y="16132"/>
                </a:cubicBezTo>
                <a:cubicBezTo>
                  <a:pt x="5258" y="16222"/>
                  <a:pt x="5259" y="16229"/>
                  <a:pt x="5353" y="16261"/>
                </a:cubicBezTo>
                <a:cubicBezTo>
                  <a:pt x="5465" y="16299"/>
                  <a:pt x="5502" y="16430"/>
                  <a:pt x="5408" y="16457"/>
                </a:cubicBezTo>
                <a:cubicBezTo>
                  <a:pt x="5372" y="16467"/>
                  <a:pt x="5352" y="16510"/>
                  <a:pt x="5360" y="16563"/>
                </a:cubicBezTo>
                <a:cubicBezTo>
                  <a:pt x="5368" y="16611"/>
                  <a:pt x="5350" y="16673"/>
                  <a:pt x="5322" y="16700"/>
                </a:cubicBezTo>
                <a:cubicBezTo>
                  <a:pt x="5284" y="16736"/>
                  <a:pt x="5286" y="16742"/>
                  <a:pt x="5325" y="16725"/>
                </a:cubicBezTo>
                <a:cubicBezTo>
                  <a:pt x="5394" y="16694"/>
                  <a:pt x="5750" y="16669"/>
                  <a:pt x="5799" y="16691"/>
                </a:cubicBezTo>
                <a:cubicBezTo>
                  <a:pt x="5819" y="16701"/>
                  <a:pt x="5801" y="16738"/>
                  <a:pt x="5757" y="16775"/>
                </a:cubicBezTo>
                <a:cubicBezTo>
                  <a:pt x="5679" y="16838"/>
                  <a:pt x="5681" y="16842"/>
                  <a:pt x="5787" y="16904"/>
                </a:cubicBezTo>
                <a:lnTo>
                  <a:pt x="5898" y="16969"/>
                </a:lnTo>
                <a:lnTo>
                  <a:pt x="5786" y="17038"/>
                </a:lnTo>
                <a:cubicBezTo>
                  <a:pt x="5725" y="17077"/>
                  <a:pt x="5675" y="17128"/>
                  <a:pt x="5674" y="17153"/>
                </a:cubicBezTo>
                <a:cubicBezTo>
                  <a:pt x="5674" y="17178"/>
                  <a:pt x="5605" y="17242"/>
                  <a:pt x="5519" y="17295"/>
                </a:cubicBezTo>
                <a:cubicBezTo>
                  <a:pt x="5380" y="17382"/>
                  <a:pt x="5369" y="17400"/>
                  <a:pt x="5415" y="17474"/>
                </a:cubicBezTo>
                <a:cubicBezTo>
                  <a:pt x="5459" y="17547"/>
                  <a:pt x="5448" y="17570"/>
                  <a:pt x="5315" y="17677"/>
                </a:cubicBezTo>
                <a:cubicBezTo>
                  <a:pt x="5233" y="17744"/>
                  <a:pt x="5147" y="17799"/>
                  <a:pt x="5126" y="17799"/>
                </a:cubicBezTo>
                <a:cubicBezTo>
                  <a:pt x="5073" y="17799"/>
                  <a:pt x="5072" y="17905"/>
                  <a:pt x="5124" y="17954"/>
                </a:cubicBezTo>
                <a:cubicBezTo>
                  <a:pt x="5150" y="17978"/>
                  <a:pt x="5141" y="18036"/>
                  <a:pt x="5102" y="18106"/>
                </a:cubicBezTo>
                <a:cubicBezTo>
                  <a:pt x="5041" y="18214"/>
                  <a:pt x="5042" y="18217"/>
                  <a:pt x="5141" y="18216"/>
                </a:cubicBezTo>
                <a:cubicBezTo>
                  <a:pt x="5197" y="18215"/>
                  <a:pt x="5257" y="18204"/>
                  <a:pt x="5275" y="18191"/>
                </a:cubicBezTo>
                <a:cubicBezTo>
                  <a:pt x="5324" y="18154"/>
                  <a:pt x="5384" y="18195"/>
                  <a:pt x="5384" y="18266"/>
                </a:cubicBezTo>
                <a:cubicBezTo>
                  <a:pt x="5384" y="18300"/>
                  <a:pt x="5424" y="18345"/>
                  <a:pt x="5473" y="18364"/>
                </a:cubicBezTo>
                <a:cubicBezTo>
                  <a:pt x="5570" y="18403"/>
                  <a:pt x="5572" y="18493"/>
                  <a:pt x="5477" y="18577"/>
                </a:cubicBezTo>
                <a:cubicBezTo>
                  <a:pt x="5427" y="18623"/>
                  <a:pt x="5430" y="18631"/>
                  <a:pt x="5501" y="18635"/>
                </a:cubicBezTo>
                <a:cubicBezTo>
                  <a:pt x="5547" y="18638"/>
                  <a:pt x="5610" y="18642"/>
                  <a:pt x="5642" y="18644"/>
                </a:cubicBezTo>
                <a:cubicBezTo>
                  <a:pt x="5674" y="18646"/>
                  <a:pt x="5720" y="18670"/>
                  <a:pt x="5743" y="18697"/>
                </a:cubicBezTo>
                <a:cubicBezTo>
                  <a:pt x="5776" y="18736"/>
                  <a:pt x="5785" y="18731"/>
                  <a:pt x="5786" y="18671"/>
                </a:cubicBezTo>
                <a:cubicBezTo>
                  <a:pt x="5787" y="18564"/>
                  <a:pt x="5920" y="18535"/>
                  <a:pt x="6000" y="18624"/>
                </a:cubicBezTo>
                <a:cubicBezTo>
                  <a:pt x="6052" y="18683"/>
                  <a:pt x="6079" y="18689"/>
                  <a:pt x="6155" y="18658"/>
                </a:cubicBezTo>
                <a:cubicBezTo>
                  <a:pt x="6231" y="18628"/>
                  <a:pt x="6260" y="18635"/>
                  <a:pt x="6329" y="18701"/>
                </a:cubicBezTo>
                <a:cubicBezTo>
                  <a:pt x="6474" y="18840"/>
                  <a:pt x="6550" y="18973"/>
                  <a:pt x="6504" y="19007"/>
                </a:cubicBezTo>
                <a:cubicBezTo>
                  <a:pt x="6477" y="19028"/>
                  <a:pt x="6476" y="19062"/>
                  <a:pt x="6502" y="19098"/>
                </a:cubicBezTo>
                <a:cubicBezTo>
                  <a:pt x="6560" y="19178"/>
                  <a:pt x="6447" y="19251"/>
                  <a:pt x="6371" y="19183"/>
                </a:cubicBezTo>
                <a:cubicBezTo>
                  <a:pt x="6305" y="19124"/>
                  <a:pt x="6158" y="19150"/>
                  <a:pt x="6131" y="19226"/>
                </a:cubicBezTo>
                <a:cubicBezTo>
                  <a:pt x="6120" y="19257"/>
                  <a:pt x="6137" y="19311"/>
                  <a:pt x="6170" y="19344"/>
                </a:cubicBezTo>
                <a:cubicBezTo>
                  <a:pt x="6203" y="19377"/>
                  <a:pt x="6219" y="19418"/>
                  <a:pt x="6206" y="19433"/>
                </a:cubicBezTo>
                <a:cubicBezTo>
                  <a:pt x="6165" y="19483"/>
                  <a:pt x="6267" y="19464"/>
                  <a:pt x="6434" y="19391"/>
                </a:cubicBezTo>
                <a:cubicBezTo>
                  <a:pt x="6554" y="19338"/>
                  <a:pt x="6609" y="19329"/>
                  <a:pt x="6646" y="19357"/>
                </a:cubicBezTo>
                <a:cubicBezTo>
                  <a:pt x="6683" y="19384"/>
                  <a:pt x="6671" y="19413"/>
                  <a:pt x="6600" y="19470"/>
                </a:cubicBezTo>
                <a:lnTo>
                  <a:pt x="6504" y="19547"/>
                </a:lnTo>
                <a:lnTo>
                  <a:pt x="6678" y="19603"/>
                </a:lnTo>
                <a:cubicBezTo>
                  <a:pt x="6845" y="19657"/>
                  <a:pt x="6851" y="19663"/>
                  <a:pt x="6812" y="19764"/>
                </a:cubicBezTo>
                <a:cubicBezTo>
                  <a:pt x="6780" y="19847"/>
                  <a:pt x="6788" y="19886"/>
                  <a:pt x="6853" y="19947"/>
                </a:cubicBezTo>
                <a:cubicBezTo>
                  <a:pt x="6913" y="20004"/>
                  <a:pt x="6947" y="20014"/>
                  <a:pt x="6984" y="19986"/>
                </a:cubicBezTo>
                <a:cubicBezTo>
                  <a:pt x="7012" y="19966"/>
                  <a:pt x="7080" y="19945"/>
                  <a:pt x="7136" y="19941"/>
                </a:cubicBezTo>
                <a:cubicBezTo>
                  <a:pt x="7192" y="19936"/>
                  <a:pt x="7268" y="19928"/>
                  <a:pt x="7305" y="19922"/>
                </a:cubicBezTo>
                <a:cubicBezTo>
                  <a:pt x="7342" y="19916"/>
                  <a:pt x="7380" y="19925"/>
                  <a:pt x="7390" y="19944"/>
                </a:cubicBezTo>
                <a:cubicBezTo>
                  <a:pt x="7400" y="19962"/>
                  <a:pt x="7437" y="19993"/>
                  <a:pt x="7473" y="20012"/>
                </a:cubicBezTo>
                <a:cubicBezTo>
                  <a:pt x="7528" y="20042"/>
                  <a:pt x="7527" y="20053"/>
                  <a:pt x="7466" y="20091"/>
                </a:cubicBezTo>
                <a:cubicBezTo>
                  <a:pt x="7392" y="20136"/>
                  <a:pt x="7363" y="20277"/>
                  <a:pt x="7434" y="20245"/>
                </a:cubicBezTo>
                <a:cubicBezTo>
                  <a:pt x="7486" y="20221"/>
                  <a:pt x="7589" y="20314"/>
                  <a:pt x="7555" y="20354"/>
                </a:cubicBezTo>
                <a:cubicBezTo>
                  <a:pt x="7517" y="20400"/>
                  <a:pt x="7643" y="20427"/>
                  <a:pt x="7700" y="20384"/>
                </a:cubicBezTo>
                <a:cubicBezTo>
                  <a:pt x="7736" y="20358"/>
                  <a:pt x="7774" y="20364"/>
                  <a:pt x="7837" y="20406"/>
                </a:cubicBezTo>
                <a:cubicBezTo>
                  <a:pt x="7921" y="20462"/>
                  <a:pt x="7923" y="20462"/>
                  <a:pt x="7938" y="20387"/>
                </a:cubicBezTo>
                <a:cubicBezTo>
                  <a:pt x="7959" y="20278"/>
                  <a:pt x="8179" y="20250"/>
                  <a:pt x="8347" y="20335"/>
                </a:cubicBezTo>
                <a:cubicBezTo>
                  <a:pt x="8465" y="20396"/>
                  <a:pt x="8477" y="20396"/>
                  <a:pt x="8556" y="20343"/>
                </a:cubicBezTo>
                <a:cubicBezTo>
                  <a:pt x="8603" y="20311"/>
                  <a:pt x="8657" y="20295"/>
                  <a:pt x="8678" y="20304"/>
                </a:cubicBezTo>
                <a:cubicBezTo>
                  <a:pt x="8699" y="20314"/>
                  <a:pt x="8720" y="20290"/>
                  <a:pt x="8724" y="20252"/>
                </a:cubicBezTo>
                <a:cubicBezTo>
                  <a:pt x="8728" y="20214"/>
                  <a:pt x="8749" y="20169"/>
                  <a:pt x="8771" y="20153"/>
                </a:cubicBezTo>
                <a:cubicBezTo>
                  <a:pt x="8833" y="20107"/>
                  <a:pt x="9007" y="20290"/>
                  <a:pt x="8997" y="20390"/>
                </a:cubicBezTo>
                <a:cubicBezTo>
                  <a:pt x="8993" y="20437"/>
                  <a:pt x="8992" y="20511"/>
                  <a:pt x="8996" y="20555"/>
                </a:cubicBezTo>
                <a:cubicBezTo>
                  <a:pt x="9002" y="20619"/>
                  <a:pt x="9015" y="20626"/>
                  <a:pt x="9066" y="20594"/>
                </a:cubicBezTo>
                <a:cubicBezTo>
                  <a:pt x="9107" y="20569"/>
                  <a:pt x="9139" y="20567"/>
                  <a:pt x="9157" y="20589"/>
                </a:cubicBezTo>
                <a:cubicBezTo>
                  <a:pt x="9187" y="20625"/>
                  <a:pt x="9406" y="20526"/>
                  <a:pt x="9573" y="20402"/>
                </a:cubicBezTo>
                <a:cubicBezTo>
                  <a:pt x="9672" y="20328"/>
                  <a:pt x="9671" y="20328"/>
                  <a:pt x="9580" y="20292"/>
                </a:cubicBezTo>
                <a:cubicBezTo>
                  <a:pt x="9511" y="20264"/>
                  <a:pt x="9501" y="20245"/>
                  <a:pt x="9538" y="20212"/>
                </a:cubicBezTo>
                <a:cubicBezTo>
                  <a:pt x="9571" y="20182"/>
                  <a:pt x="9572" y="20141"/>
                  <a:pt x="9542" y="20082"/>
                </a:cubicBezTo>
                <a:cubicBezTo>
                  <a:pt x="9491" y="19981"/>
                  <a:pt x="9552" y="19932"/>
                  <a:pt x="9652" y="19995"/>
                </a:cubicBezTo>
                <a:cubicBezTo>
                  <a:pt x="9688" y="20017"/>
                  <a:pt x="9719" y="20022"/>
                  <a:pt x="9719" y="20006"/>
                </a:cubicBezTo>
                <a:cubicBezTo>
                  <a:pt x="9720" y="19990"/>
                  <a:pt x="9762" y="20014"/>
                  <a:pt x="9813" y="20059"/>
                </a:cubicBezTo>
                <a:cubicBezTo>
                  <a:pt x="9925" y="20159"/>
                  <a:pt x="10073" y="20166"/>
                  <a:pt x="10173" y="20077"/>
                </a:cubicBezTo>
                <a:cubicBezTo>
                  <a:pt x="10247" y="20011"/>
                  <a:pt x="10248" y="20012"/>
                  <a:pt x="10303" y="20110"/>
                </a:cubicBezTo>
                <a:cubicBezTo>
                  <a:pt x="10334" y="20165"/>
                  <a:pt x="10361" y="20217"/>
                  <a:pt x="10363" y="20226"/>
                </a:cubicBezTo>
                <a:cubicBezTo>
                  <a:pt x="10379" y="20284"/>
                  <a:pt x="10453" y="20326"/>
                  <a:pt x="10540" y="20326"/>
                </a:cubicBezTo>
                <a:cubicBezTo>
                  <a:pt x="10677" y="20326"/>
                  <a:pt x="10707" y="20355"/>
                  <a:pt x="10651" y="20433"/>
                </a:cubicBezTo>
                <a:cubicBezTo>
                  <a:pt x="10609" y="20491"/>
                  <a:pt x="10615" y="20496"/>
                  <a:pt x="10700" y="20476"/>
                </a:cubicBezTo>
                <a:cubicBezTo>
                  <a:pt x="10774" y="20458"/>
                  <a:pt x="10803" y="20469"/>
                  <a:pt x="10821" y="20521"/>
                </a:cubicBezTo>
                <a:cubicBezTo>
                  <a:pt x="10834" y="20559"/>
                  <a:pt x="10887" y="20600"/>
                  <a:pt x="10940" y="20612"/>
                </a:cubicBezTo>
                <a:cubicBezTo>
                  <a:pt x="11125" y="20654"/>
                  <a:pt x="11234" y="20792"/>
                  <a:pt x="11236" y="20991"/>
                </a:cubicBezTo>
                <a:cubicBezTo>
                  <a:pt x="11237" y="21092"/>
                  <a:pt x="11217" y="21226"/>
                  <a:pt x="11192" y="21289"/>
                </a:cubicBezTo>
                <a:cubicBezTo>
                  <a:pt x="11135" y="21439"/>
                  <a:pt x="11168" y="21510"/>
                  <a:pt x="11317" y="21553"/>
                </a:cubicBezTo>
                <a:cubicBezTo>
                  <a:pt x="11469" y="21597"/>
                  <a:pt x="11865" y="21576"/>
                  <a:pt x="11991" y="21518"/>
                </a:cubicBezTo>
                <a:cubicBezTo>
                  <a:pt x="12052" y="21489"/>
                  <a:pt x="12077" y="21455"/>
                  <a:pt x="12057" y="21423"/>
                </a:cubicBezTo>
                <a:cubicBezTo>
                  <a:pt x="12040" y="21396"/>
                  <a:pt x="12017" y="21177"/>
                  <a:pt x="12007" y="20937"/>
                </a:cubicBezTo>
                <a:lnTo>
                  <a:pt x="11988" y="20502"/>
                </a:lnTo>
                <a:lnTo>
                  <a:pt x="12205" y="20423"/>
                </a:lnTo>
                <a:cubicBezTo>
                  <a:pt x="12324" y="20379"/>
                  <a:pt x="12446" y="20348"/>
                  <a:pt x="12477" y="20353"/>
                </a:cubicBezTo>
                <a:cubicBezTo>
                  <a:pt x="12508" y="20358"/>
                  <a:pt x="12533" y="20340"/>
                  <a:pt x="12533" y="20313"/>
                </a:cubicBezTo>
                <a:cubicBezTo>
                  <a:pt x="12533" y="20237"/>
                  <a:pt x="12620" y="20215"/>
                  <a:pt x="12703" y="20269"/>
                </a:cubicBezTo>
                <a:cubicBezTo>
                  <a:pt x="12745" y="20296"/>
                  <a:pt x="12826" y="20335"/>
                  <a:pt x="12883" y="20357"/>
                </a:cubicBezTo>
                <a:cubicBezTo>
                  <a:pt x="12972" y="20391"/>
                  <a:pt x="12997" y="20389"/>
                  <a:pt x="13047" y="20337"/>
                </a:cubicBezTo>
                <a:cubicBezTo>
                  <a:pt x="13104" y="20279"/>
                  <a:pt x="13109" y="20279"/>
                  <a:pt x="13199" y="20340"/>
                </a:cubicBezTo>
                <a:cubicBezTo>
                  <a:pt x="13291" y="20402"/>
                  <a:pt x="13293" y="20402"/>
                  <a:pt x="13293" y="20328"/>
                </a:cubicBezTo>
                <a:cubicBezTo>
                  <a:pt x="13293" y="20284"/>
                  <a:pt x="13325" y="20247"/>
                  <a:pt x="13372" y="20238"/>
                </a:cubicBezTo>
                <a:cubicBezTo>
                  <a:pt x="13416" y="20229"/>
                  <a:pt x="13471" y="20191"/>
                  <a:pt x="13495" y="20154"/>
                </a:cubicBezTo>
                <a:cubicBezTo>
                  <a:pt x="13519" y="20116"/>
                  <a:pt x="13627" y="20050"/>
                  <a:pt x="13735" y="20007"/>
                </a:cubicBezTo>
                <a:cubicBezTo>
                  <a:pt x="13931" y="19930"/>
                  <a:pt x="14018" y="19867"/>
                  <a:pt x="13984" y="19825"/>
                </a:cubicBezTo>
                <a:cubicBezTo>
                  <a:pt x="13962" y="19799"/>
                  <a:pt x="14181" y="19641"/>
                  <a:pt x="14224" y="19653"/>
                </a:cubicBezTo>
                <a:cubicBezTo>
                  <a:pt x="14240" y="19657"/>
                  <a:pt x="14255" y="19642"/>
                  <a:pt x="14257" y="19619"/>
                </a:cubicBezTo>
                <a:cubicBezTo>
                  <a:pt x="14260" y="19597"/>
                  <a:pt x="14286" y="19533"/>
                  <a:pt x="14316" y="19478"/>
                </a:cubicBezTo>
                <a:cubicBezTo>
                  <a:pt x="14346" y="19423"/>
                  <a:pt x="14371" y="19371"/>
                  <a:pt x="14370" y="19362"/>
                </a:cubicBezTo>
                <a:cubicBezTo>
                  <a:pt x="14370" y="19353"/>
                  <a:pt x="14413" y="19311"/>
                  <a:pt x="14465" y="19270"/>
                </a:cubicBezTo>
                <a:cubicBezTo>
                  <a:pt x="14517" y="19229"/>
                  <a:pt x="14536" y="19196"/>
                  <a:pt x="14509" y="19196"/>
                </a:cubicBezTo>
                <a:cubicBezTo>
                  <a:pt x="14481" y="19196"/>
                  <a:pt x="14386" y="19146"/>
                  <a:pt x="14298" y="19085"/>
                </a:cubicBezTo>
                <a:lnTo>
                  <a:pt x="14137" y="18976"/>
                </a:lnTo>
                <a:lnTo>
                  <a:pt x="14229" y="18913"/>
                </a:lnTo>
                <a:cubicBezTo>
                  <a:pt x="14281" y="18878"/>
                  <a:pt x="14363" y="18802"/>
                  <a:pt x="14412" y="18744"/>
                </a:cubicBezTo>
                <a:cubicBezTo>
                  <a:pt x="14480" y="18662"/>
                  <a:pt x="14523" y="18641"/>
                  <a:pt x="14595" y="18655"/>
                </a:cubicBezTo>
                <a:cubicBezTo>
                  <a:pt x="14647" y="18665"/>
                  <a:pt x="14699" y="18700"/>
                  <a:pt x="14710" y="18732"/>
                </a:cubicBezTo>
                <a:cubicBezTo>
                  <a:pt x="14735" y="18804"/>
                  <a:pt x="14932" y="18837"/>
                  <a:pt x="14964" y="18775"/>
                </a:cubicBezTo>
                <a:cubicBezTo>
                  <a:pt x="14998" y="18709"/>
                  <a:pt x="15056" y="18719"/>
                  <a:pt x="15219" y="18821"/>
                </a:cubicBezTo>
                <a:cubicBezTo>
                  <a:pt x="15300" y="18872"/>
                  <a:pt x="15349" y="18892"/>
                  <a:pt x="15328" y="18866"/>
                </a:cubicBezTo>
                <a:cubicBezTo>
                  <a:pt x="15303" y="18835"/>
                  <a:pt x="15317" y="18805"/>
                  <a:pt x="15372" y="18776"/>
                </a:cubicBezTo>
                <a:cubicBezTo>
                  <a:pt x="15448" y="18734"/>
                  <a:pt x="15447" y="18727"/>
                  <a:pt x="15377" y="18670"/>
                </a:cubicBezTo>
                <a:cubicBezTo>
                  <a:pt x="15285" y="18594"/>
                  <a:pt x="15285" y="18554"/>
                  <a:pt x="15372" y="18430"/>
                </a:cubicBezTo>
                <a:cubicBezTo>
                  <a:pt x="15450" y="18318"/>
                  <a:pt x="15606" y="18306"/>
                  <a:pt x="15795" y="18399"/>
                </a:cubicBezTo>
                <a:cubicBezTo>
                  <a:pt x="16009" y="18504"/>
                  <a:pt x="16017" y="18504"/>
                  <a:pt x="16063" y="18414"/>
                </a:cubicBezTo>
                <a:cubicBezTo>
                  <a:pt x="16091" y="18359"/>
                  <a:pt x="16136" y="18331"/>
                  <a:pt x="16186" y="18336"/>
                </a:cubicBezTo>
                <a:cubicBezTo>
                  <a:pt x="16229" y="18341"/>
                  <a:pt x="16309" y="18327"/>
                  <a:pt x="16364" y="18304"/>
                </a:cubicBezTo>
                <a:cubicBezTo>
                  <a:pt x="16447" y="18270"/>
                  <a:pt x="16484" y="18273"/>
                  <a:pt x="16578" y="18319"/>
                </a:cubicBezTo>
                <a:cubicBezTo>
                  <a:pt x="16686" y="18371"/>
                  <a:pt x="16697" y="18370"/>
                  <a:pt x="16794" y="18302"/>
                </a:cubicBezTo>
                <a:cubicBezTo>
                  <a:pt x="16894" y="18232"/>
                  <a:pt x="16899" y="18232"/>
                  <a:pt x="16972" y="18292"/>
                </a:cubicBezTo>
                <a:cubicBezTo>
                  <a:pt x="17013" y="18325"/>
                  <a:pt x="17034" y="18362"/>
                  <a:pt x="17019" y="18373"/>
                </a:cubicBezTo>
                <a:cubicBezTo>
                  <a:pt x="17005" y="18383"/>
                  <a:pt x="17036" y="18409"/>
                  <a:pt x="17088" y="18430"/>
                </a:cubicBezTo>
                <a:cubicBezTo>
                  <a:pt x="17140" y="18450"/>
                  <a:pt x="17171" y="18480"/>
                  <a:pt x="17157" y="18496"/>
                </a:cubicBezTo>
                <a:cubicBezTo>
                  <a:pt x="17144" y="18512"/>
                  <a:pt x="17153" y="18536"/>
                  <a:pt x="17178" y="18547"/>
                </a:cubicBezTo>
                <a:cubicBezTo>
                  <a:pt x="17203" y="18559"/>
                  <a:pt x="17225" y="18596"/>
                  <a:pt x="17225" y="18630"/>
                </a:cubicBezTo>
                <a:cubicBezTo>
                  <a:pt x="17225" y="18760"/>
                  <a:pt x="17485" y="18788"/>
                  <a:pt x="17571" y="18668"/>
                </a:cubicBezTo>
                <a:cubicBezTo>
                  <a:pt x="17621" y="18597"/>
                  <a:pt x="17614" y="18579"/>
                  <a:pt x="17515" y="18511"/>
                </a:cubicBezTo>
                <a:cubicBezTo>
                  <a:pt x="17453" y="18468"/>
                  <a:pt x="17403" y="18419"/>
                  <a:pt x="17403" y="18401"/>
                </a:cubicBezTo>
                <a:cubicBezTo>
                  <a:pt x="17403" y="18353"/>
                  <a:pt x="17482" y="18324"/>
                  <a:pt x="17512" y="18361"/>
                </a:cubicBezTo>
                <a:cubicBezTo>
                  <a:pt x="17528" y="18380"/>
                  <a:pt x="17592" y="18382"/>
                  <a:pt x="17669" y="18365"/>
                </a:cubicBezTo>
                <a:cubicBezTo>
                  <a:pt x="17740" y="18350"/>
                  <a:pt x="17812" y="18347"/>
                  <a:pt x="17828" y="18359"/>
                </a:cubicBezTo>
                <a:cubicBezTo>
                  <a:pt x="17844" y="18371"/>
                  <a:pt x="17852" y="18366"/>
                  <a:pt x="17844" y="18348"/>
                </a:cubicBezTo>
                <a:cubicBezTo>
                  <a:pt x="17837" y="18329"/>
                  <a:pt x="17858" y="18280"/>
                  <a:pt x="17889" y="18238"/>
                </a:cubicBezTo>
                <a:cubicBezTo>
                  <a:pt x="17940" y="18169"/>
                  <a:pt x="17933" y="18151"/>
                  <a:pt x="17826" y="18078"/>
                </a:cubicBezTo>
                <a:cubicBezTo>
                  <a:pt x="17731" y="18012"/>
                  <a:pt x="17713" y="17978"/>
                  <a:pt x="17738" y="17906"/>
                </a:cubicBezTo>
                <a:cubicBezTo>
                  <a:pt x="17790" y="17757"/>
                  <a:pt x="17795" y="17665"/>
                  <a:pt x="17754" y="17646"/>
                </a:cubicBezTo>
                <a:cubicBezTo>
                  <a:pt x="17680" y="17612"/>
                  <a:pt x="17762" y="17571"/>
                  <a:pt x="17898" y="17574"/>
                </a:cubicBezTo>
                <a:cubicBezTo>
                  <a:pt x="17972" y="17575"/>
                  <a:pt x="18056" y="17559"/>
                  <a:pt x="18085" y="17538"/>
                </a:cubicBezTo>
                <a:cubicBezTo>
                  <a:pt x="18123" y="17509"/>
                  <a:pt x="18164" y="17520"/>
                  <a:pt x="18251" y="17582"/>
                </a:cubicBezTo>
                <a:cubicBezTo>
                  <a:pt x="18379" y="17673"/>
                  <a:pt x="18514" y="17668"/>
                  <a:pt x="18598" y="17567"/>
                </a:cubicBezTo>
                <a:cubicBezTo>
                  <a:pt x="18641" y="17516"/>
                  <a:pt x="18627" y="17484"/>
                  <a:pt x="18517" y="17381"/>
                </a:cubicBezTo>
                <a:cubicBezTo>
                  <a:pt x="18436" y="17305"/>
                  <a:pt x="18401" y="17243"/>
                  <a:pt x="18424" y="17220"/>
                </a:cubicBezTo>
                <a:cubicBezTo>
                  <a:pt x="18457" y="17188"/>
                  <a:pt x="18462" y="17014"/>
                  <a:pt x="18431" y="16968"/>
                </a:cubicBezTo>
                <a:cubicBezTo>
                  <a:pt x="18404" y="16926"/>
                  <a:pt x="18410" y="16848"/>
                  <a:pt x="18443" y="16813"/>
                </a:cubicBezTo>
                <a:cubicBezTo>
                  <a:pt x="18467" y="16788"/>
                  <a:pt x="18448" y="16767"/>
                  <a:pt x="18389" y="16753"/>
                </a:cubicBezTo>
                <a:cubicBezTo>
                  <a:pt x="18339" y="16741"/>
                  <a:pt x="18275" y="16700"/>
                  <a:pt x="18248" y="16663"/>
                </a:cubicBezTo>
                <a:cubicBezTo>
                  <a:pt x="18209" y="16609"/>
                  <a:pt x="18218" y="16581"/>
                  <a:pt x="18295" y="16520"/>
                </a:cubicBezTo>
                <a:cubicBezTo>
                  <a:pt x="18348" y="16478"/>
                  <a:pt x="18426" y="16446"/>
                  <a:pt x="18467" y="16448"/>
                </a:cubicBezTo>
                <a:cubicBezTo>
                  <a:pt x="18523" y="16451"/>
                  <a:pt x="18543" y="16425"/>
                  <a:pt x="18545" y="16345"/>
                </a:cubicBezTo>
                <a:cubicBezTo>
                  <a:pt x="18549" y="16217"/>
                  <a:pt x="18554" y="16212"/>
                  <a:pt x="18719" y="16190"/>
                </a:cubicBezTo>
                <a:cubicBezTo>
                  <a:pt x="18790" y="16180"/>
                  <a:pt x="18869" y="16157"/>
                  <a:pt x="18894" y="16138"/>
                </a:cubicBezTo>
                <a:cubicBezTo>
                  <a:pt x="18967" y="16084"/>
                  <a:pt x="18962" y="15925"/>
                  <a:pt x="18886" y="15884"/>
                </a:cubicBezTo>
                <a:cubicBezTo>
                  <a:pt x="18812" y="15843"/>
                  <a:pt x="18848" y="15719"/>
                  <a:pt x="18924" y="15754"/>
                </a:cubicBezTo>
                <a:cubicBezTo>
                  <a:pt x="18949" y="15766"/>
                  <a:pt x="18930" y="15723"/>
                  <a:pt x="18882" y="15660"/>
                </a:cubicBezTo>
                <a:cubicBezTo>
                  <a:pt x="18834" y="15596"/>
                  <a:pt x="18807" y="15535"/>
                  <a:pt x="18822" y="15525"/>
                </a:cubicBezTo>
                <a:cubicBezTo>
                  <a:pt x="18837" y="15514"/>
                  <a:pt x="18805" y="15505"/>
                  <a:pt x="18753" y="15505"/>
                </a:cubicBezTo>
                <a:cubicBezTo>
                  <a:pt x="18606" y="15505"/>
                  <a:pt x="18602" y="15456"/>
                  <a:pt x="18741" y="15357"/>
                </a:cubicBezTo>
                <a:lnTo>
                  <a:pt x="18869" y="15266"/>
                </a:lnTo>
                <a:lnTo>
                  <a:pt x="18966" y="15338"/>
                </a:lnTo>
                <a:cubicBezTo>
                  <a:pt x="19067" y="15413"/>
                  <a:pt x="19492" y="15472"/>
                  <a:pt x="19435" y="15403"/>
                </a:cubicBezTo>
                <a:cubicBezTo>
                  <a:pt x="19419" y="15384"/>
                  <a:pt x="19419" y="15345"/>
                  <a:pt x="19433" y="15317"/>
                </a:cubicBezTo>
                <a:cubicBezTo>
                  <a:pt x="19455" y="15275"/>
                  <a:pt x="19473" y="15273"/>
                  <a:pt x="19524" y="15304"/>
                </a:cubicBezTo>
                <a:cubicBezTo>
                  <a:pt x="19560" y="15326"/>
                  <a:pt x="19608" y="15335"/>
                  <a:pt x="19632" y="15324"/>
                </a:cubicBezTo>
                <a:cubicBezTo>
                  <a:pt x="19656" y="15313"/>
                  <a:pt x="19705" y="15336"/>
                  <a:pt x="19742" y="15375"/>
                </a:cubicBezTo>
                <a:cubicBezTo>
                  <a:pt x="19779" y="15414"/>
                  <a:pt x="19828" y="15436"/>
                  <a:pt x="19851" y="15426"/>
                </a:cubicBezTo>
                <a:cubicBezTo>
                  <a:pt x="19874" y="15415"/>
                  <a:pt x="19938" y="15443"/>
                  <a:pt x="19993" y="15487"/>
                </a:cubicBezTo>
                <a:cubicBezTo>
                  <a:pt x="20049" y="15531"/>
                  <a:pt x="20121" y="15558"/>
                  <a:pt x="20155" y="15548"/>
                </a:cubicBezTo>
                <a:cubicBezTo>
                  <a:pt x="20233" y="15526"/>
                  <a:pt x="20237" y="15433"/>
                  <a:pt x="20162" y="15377"/>
                </a:cubicBezTo>
                <a:cubicBezTo>
                  <a:pt x="20118" y="15344"/>
                  <a:pt x="20126" y="15323"/>
                  <a:pt x="20204" y="15278"/>
                </a:cubicBezTo>
                <a:cubicBezTo>
                  <a:pt x="20345" y="15197"/>
                  <a:pt x="20350" y="15113"/>
                  <a:pt x="20218" y="15061"/>
                </a:cubicBezTo>
                <a:cubicBezTo>
                  <a:pt x="20157" y="15037"/>
                  <a:pt x="20114" y="14996"/>
                  <a:pt x="20123" y="14970"/>
                </a:cubicBezTo>
                <a:cubicBezTo>
                  <a:pt x="20133" y="14944"/>
                  <a:pt x="20150" y="14886"/>
                  <a:pt x="20162" y="14840"/>
                </a:cubicBezTo>
                <a:cubicBezTo>
                  <a:pt x="20191" y="14729"/>
                  <a:pt x="20348" y="14639"/>
                  <a:pt x="20472" y="14662"/>
                </a:cubicBezTo>
                <a:cubicBezTo>
                  <a:pt x="20637" y="14693"/>
                  <a:pt x="20580" y="14550"/>
                  <a:pt x="20365" y="14392"/>
                </a:cubicBezTo>
                <a:cubicBezTo>
                  <a:pt x="20175" y="14253"/>
                  <a:pt x="20174" y="14251"/>
                  <a:pt x="20263" y="14191"/>
                </a:cubicBezTo>
                <a:cubicBezTo>
                  <a:pt x="20328" y="14148"/>
                  <a:pt x="20339" y="14120"/>
                  <a:pt x="20305" y="14090"/>
                </a:cubicBezTo>
                <a:cubicBezTo>
                  <a:pt x="20272" y="14060"/>
                  <a:pt x="20274" y="14040"/>
                  <a:pt x="20312" y="14023"/>
                </a:cubicBezTo>
                <a:cubicBezTo>
                  <a:pt x="20348" y="14006"/>
                  <a:pt x="20331" y="13981"/>
                  <a:pt x="20257" y="13939"/>
                </a:cubicBezTo>
                <a:cubicBezTo>
                  <a:pt x="20156" y="13882"/>
                  <a:pt x="20155" y="13876"/>
                  <a:pt x="20229" y="13820"/>
                </a:cubicBezTo>
                <a:cubicBezTo>
                  <a:pt x="20330" y="13745"/>
                  <a:pt x="20707" y="13750"/>
                  <a:pt x="20784" y="13828"/>
                </a:cubicBezTo>
                <a:cubicBezTo>
                  <a:pt x="20826" y="13870"/>
                  <a:pt x="20854" y="13873"/>
                  <a:pt x="20932" y="13842"/>
                </a:cubicBezTo>
                <a:cubicBezTo>
                  <a:pt x="21004" y="13813"/>
                  <a:pt x="21044" y="13814"/>
                  <a:pt x="21092" y="13844"/>
                </a:cubicBezTo>
                <a:cubicBezTo>
                  <a:pt x="21143" y="13876"/>
                  <a:pt x="21157" y="13874"/>
                  <a:pt x="21157" y="13837"/>
                </a:cubicBezTo>
                <a:cubicBezTo>
                  <a:pt x="21157" y="13811"/>
                  <a:pt x="21091" y="13772"/>
                  <a:pt x="21011" y="13749"/>
                </a:cubicBezTo>
                <a:lnTo>
                  <a:pt x="20866" y="13707"/>
                </a:lnTo>
                <a:lnTo>
                  <a:pt x="20978" y="13644"/>
                </a:lnTo>
                <a:cubicBezTo>
                  <a:pt x="21088" y="13581"/>
                  <a:pt x="21091" y="13581"/>
                  <a:pt x="21187" y="13648"/>
                </a:cubicBezTo>
                <a:cubicBezTo>
                  <a:pt x="21241" y="13685"/>
                  <a:pt x="21311" y="13709"/>
                  <a:pt x="21344" y="13700"/>
                </a:cubicBezTo>
                <a:cubicBezTo>
                  <a:pt x="21380" y="13690"/>
                  <a:pt x="21353" y="13670"/>
                  <a:pt x="21277" y="13647"/>
                </a:cubicBezTo>
                <a:cubicBezTo>
                  <a:pt x="21122" y="13601"/>
                  <a:pt x="21159" y="13543"/>
                  <a:pt x="21342" y="13543"/>
                </a:cubicBezTo>
                <a:cubicBezTo>
                  <a:pt x="21492" y="13543"/>
                  <a:pt x="21500" y="13469"/>
                  <a:pt x="21353" y="13449"/>
                </a:cubicBezTo>
                <a:cubicBezTo>
                  <a:pt x="21306" y="13442"/>
                  <a:pt x="21241" y="13420"/>
                  <a:pt x="21208" y="13400"/>
                </a:cubicBezTo>
                <a:cubicBezTo>
                  <a:pt x="21159" y="13370"/>
                  <a:pt x="21161" y="13356"/>
                  <a:pt x="21221" y="13324"/>
                </a:cubicBezTo>
                <a:cubicBezTo>
                  <a:pt x="21281" y="13291"/>
                  <a:pt x="21285" y="13271"/>
                  <a:pt x="21240" y="13198"/>
                </a:cubicBezTo>
                <a:cubicBezTo>
                  <a:pt x="21196" y="13125"/>
                  <a:pt x="21199" y="13101"/>
                  <a:pt x="21267" y="13045"/>
                </a:cubicBezTo>
                <a:cubicBezTo>
                  <a:pt x="21335" y="12989"/>
                  <a:pt x="21338" y="12971"/>
                  <a:pt x="21288" y="12926"/>
                </a:cubicBezTo>
                <a:cubicBezTo>
                  <a:pt x="21236" y="12880"/>
                  <a:pt x="21244" y="12863"/>
                  <a:pt x="21338" y="12809"/>
                </a:cubicBezTo>
                <a:cubicBezTo>
                  <a:pt x="21398" y="12775"/>
                  <a:pt x="21463" y="12747"/>
                  <a:pt x="21483" y="12746"/>
                </a:cubicBezTo>
                <a:cubicBezTo>
                  <a:pt x="21503" y="12746"/>
                  <a:pt x="21507" y="12731"/>
                  <a:pt x="21493" y="12714"/>
                </a:cubicBezTo>
                <a:cubicBezTo>
                  <a:pt x="21479" y="12697"/>
                  <a:pt x="21488" y="12673"/>
                  <a:pt x="21513" y="12662"/>
                </a:cubicBezTo>
                <a:cubicBezTo>
                  <a:pt x="21591" y="12626"/>
                  <a:pt x="21563" y="12521"/>
                  <a:pt x="21469" y="12503"/>
                </a:cubicBezTo>
                <a:cubicBezTo>
                  <a:pt x="21363" y="12482"/>
                  <a:pt x="21351" y="12372"/>
                  <a:pt x="21447" y="12313"/>
                </a:cubicBezTo>
                <a:cubicBezTo>
                  <a:pt x="21523" y="12266"/>
                  <a:pt x="21537" y="12180"/>
                  <a:pt x="21468" y="12180"/>
                </a:cubicBezTo>
                <a:cubicBezTo>
                  <a:pt x="21443" y="12180"/>
                  <a:pt x="21400" y="12144"/>
                  <a:pt x="21373" y="12099"/>
                </a:cubicBezTo>
                <a:cubicBezTo>
                  <a:pt x="21332" y="12032"/>
                  <a:pt x="21295" y="12019"/>
                  <a:pt x="21172" y="12026"/>
                </a:cubicBezTo>
                <a:cubicBezTo>
                  <a:pt x="21022" y="12035"/>
                  <a:pt x="20902" y="11978"/>
                  <a:pt x="20950" y="11920"/>
                </a:cubicBezTo>
                <a:cubicBezTo>
                  <a:pt x="20964" y="11904"/>
                  <a:pt x="21054" y="11893"/>
                  <a:pt x="21151" y="11897"/>
                </a:cubicBezTo>
                <a:cubicBezTo>
                  <a:pt x="21388" y="11907"/>
                  <a:pt x="21484" y="11863"/>
                  <a:pt x="21323" y="11817"/>
                </a:cubicBezTo>
                <a:cubicBezTo>
                  <a:pt x="21256" y="11798"/>
                  <a:pt x="21206" y="11764"/>
                  <a:pt x="21212" y="11740"/>
                </a:cubicBezTo>
                <a:cubicBezTo>
                  <a:pt x="21227" y="11686"/>
                  <a:pt x="20992" y="11664"/>
                  <a:pt x="20915" y="11712"/>
                </a:cubicBezTo>
                <a:cubicBezTo>
                  <a:pt x="20832" y="11764"/>
                  <a:pt x="20694" y="11638"/>
                  <a:pt x="20690" y="11509"/>
                </a:cubicBezTo>
                <a:cubicBezTo>
                  <a:pt x="20687" y="11381"/>
                  <a:pt x="20547" y="11351"/>
                  <a:pt x="20393" y="11444"/>
                </a:cubicBezTo>
                <a:cubicBezTo>
                  <a:pt x="20302" y="11499"/>
                  <a:pt x="20275" y="11501"/>
                  <a:pt x="20146" y="11461"/>
                </a:cubicBezTo>
                <a:cubicBezTo>
                  <a:pt x="20066" y="11436"/>
                  <a:pt x="19970" y="11424"/>
                  <a:pt x="19935" y="11434"/>
                </a:cubicBezTo>
                <a:cubicBezTo>
                  <a:pt x="19899" y="11444"/>
                  <a:pt x="19857" y="11438"/>
                  <a:pt x="19843" y="11420"/>
                </a:cubicBezTo>
                <a:cubicBezTo>
                  <a:pt x="19794" y="11362"/>
                  <a:pt x="19867" y="11283"/>
                  <a:pt x="20021" y="11228"/>
                </a:cubicBezTo>
                <a:cubicBezTo>
                  <a:pt x="20193" y="11167"/>
                  <a:pt x="20216" y="11125"/>
                  <a:pt x="20083" y="11110"/>
                </a:cubicBezTo>
                <a:cubicBezTo>
                  <a:pt x="19970" y="11096"/>
                  <a:pt x="19961" y="11037"/>
                  <a:pt x="20070" y="11020"/>
                </a:cubicBezTo>
                <a:cubicBezTo>
                  <a:pt x="20194" y="11001"/>
                  <a:pt x="20363" y="10850"/>
                  <a:pt x="20338" y="10779"/>
                </a:cubicBezTo>
                <a:cubicBezTo>
                  <a:pt x="20312" y="10704"/>
                  <a:pt x="20379" y="10665"/>
                  <a:pt x="20456" y="10712"/>
                </a:cubicBezTo>
                <a:cubicBezTo>
                  <a:pt x="20486" y="10730"/>
                  <a:pt x="20534" y="10736"/>
                  <a:pt x="20562" y="10723"/>
                </a:cubicBezTo>
                <a:cubicBezTo>
                  <a:pt x="20645" y="10684"/>
                  <a:pt x="20716" y="10427"/>
                  <a:pt x="20680" y="10293"/>
                </a:cubicBezTo>
                <a:cubicBezTo>
                  <a:pt x="20662" y="10225"/>
                  <a:pt x="20652" y="10156"/>
                  <a:pt x="20657" y="10142"/>
                </a:cubicBezTo>
                <a:cubicBezTo>
                  <a:pt x="20662" y="10128"/>
                  <a:pt x="20609" y="10121"/>
                  <a:pt x="20541" y="10125"/>
                </a:cubicBezTo>
                <a:cubicBezTo>
                  <a:pt x="20352" y="10135"/>
                  <a:pt x="20285" y="10092"/>
                  <a:pt x="20375" y="10019"/>
                </a:cubicBezTo>
                <a:cubicBezTo>
                  <a:pt x="20424" y="9978"/>
                  <a:pt x="20431" y="9952"/>
                  <a:pt x="20398" y="9937"/>
                </a:cubicBezTo>
                <a:cubicBezTo>
                  <a:pt x="20371" y="9924"/>
                  <a:pt x="20355" y="9897"/>
                  <a:pt x="20361" y="9875"/>
                </a:cubicBezTo>
                <a:cubicBezTo>
                  <a:pt x="20383" y="9790"/>
                  <a:pt x="20303" y="9647"/>
                  <a:pt x="20242" y="9664"/>
                </a:cubicBezTo>
                <a:cubicBezTo>
                  <a:pt x="20208" y="9674"/>
                  <a:pt x="20157" y="9660"/>
                  <a:pt x="20127" y="9634"/>
                </a:cubicBezTo>
                <a:cubicBezTo>
                  <a:pt x="20030" y="9547"/>
                  <a:pt x="20304" y="9526"/>
                  <a:pt x="20542" y="9602"/>
                </a:cubicBezTo>
                <a:cubicBezTo>
                  <a:pt x="20646" y="9635"/>
                  <a:pt x="20648" y="9532"/>
                  <a:pt x="20545" y="9447"/>
                </a:cubicBezTo>
                <a:cubicBezTo>
                  <a:pt x="20492" y="9404"/>
                  <a:pt x="20484" y="9375"/>
                  <a:pt x="20517" y="9350"/>
                </a:cubicBezTo>
                <a:cubicBezTo>
                  <a:pt x="20546" y="9329"/>
                  <a:pt x="20551" y="9272"/>
                  <a:pt x="20530" y="9202"/>
                </a:cubicBezTo>
                <a:cubicBezTo>
                  <a:pt x="20511" y="9139"/>
                  <a:pt x="20506" y="9088"/>
                  <a:pt x="20520" y="9088"/>
                </a:cubicBezTo>
                <a:cubicBezTo>
                  <a:pt x="20533" y="9088"/>
                  <a:pt x="20510" y="9059"/>
                  <a:pt x="20468" y="9024"/>
                </a:cubicBezTo>
                <a:cubicBezTo>
                  <a:pt x="20395" y="8964"/>
                  <a:pt x="20396" y="8959"/>
                  <a:pt x="20477" y="8916"/>
                </a:cubicBezTo>
                <a:cubicBezTo>
                  <a:pt x="20606" y="8848"/>
                  <a:pt x="20616" y="8778"/>
                  <a:pt x="20506" y="8714"/>
                </a:cubicBezTo>
                <a:cubicBezTo>
                  <a:pt x="20397" y="8650"/>
                  <a:pt x="20195" y="8636"/>
                  <a:pt x="20151" y="8689"/>
                </a:cubicBezTo>
                <a:cubicBezTo>
                  <a:pt x="20136" y="8707"/>
                  <a:pt x="20098" y="8722"/>
                  <a:pt x="20066" y="8722"/>
                </a:cubicBezTo>
                <a:cubicBezTo>
                  <a:pt x="19984" y="8722"/>
                  <a:pt x="19657" y="8522"/>
                  <a:pt x="19672" y="8482"/>
                </a:cubicBezTo>
                <a:cubicBezTo>
                  <a:pt x="19679" y="8464"/>
                  <a:pt x="19651" y="8430"/>
                  <a:pt x="19609" y="8407"/>
                </a:cubicBezTo>
                <a:cubicBezTo>
                  <a:pt x="19508" y="8352"/>
                  <a:pt x="19573" y="8280"/>
                  <a:pt x="19697" y="8309"/>
                </a:cubicBezTo>
                <a:cubicBezTo>
                  <a:pt x="19791" y="8331"/>
                  <a:pt x="19791" y="8330"/>
                  <a:pt x="19716" y="8267"/>
                </a:cubicBezTo>
                <a:cubicBezTo>
                  <a:pt x="19672" y="8231"/>
                  <a:pt x="19652" y="8190"/>
                  <a:pt x="19671" y="8176"/>
                </a:cubicBezTo>
                <a:cubicBezTo>
                  <a:pt x="19689" y="8163"/>
                  <a:pt x="19704" y="8134"/>
                  <a:pt x="19704" y="8113"/>
                </a:cubicBezTo>
                <a:cubicBezTo>
                  <a:pt x="19704" y="8092"/>
                  <a:pt x="19745" y="8069"/>
                  <a:pt x="19794" y="8062"/>
                </a:cubicBezTo>
                <a:cubicBezTo>
                  <a:pt x="19907" y="8047"/>
                  <a:pt x="20138" y="7865"/>
                  <a:pt x="20079" y="7838"/>
                </a:cubicBezTo>
                <a:cubicBezTo>
                  <a:pt x="19992" y="7798"/>
                  <a:pt x="20178" y="7691"/>
                  <a:pt x="20302" y="7709"/>
                </a:cubicBezTo>
                <a:cubicBezTo>
                  <a:pt x="20417" y="7725"/>
                  <a:pt x="20418" y="7725"/>
                  <a:pt x="20313" y="7691"/>
                </a:cubicBezTo>
                <a:cubicBezTo>
                  <a:pt x="20233" y="7665"/>
                  <a:pt x="20220" y="7647"/>
                  <a:pt x="20256" y="7614"/>
                </a:cubicBezTo>
                <a:cubicBezTo>
                  <a:pt x="20292" y="7581"/>
                  <a:pt x="20272" y="7556"/>
                  <a:pt x="20169" y="7511"/>
                </a:cubicBezTo>
                <a:cubicBezTo>
                  <a:pt x="20060" y="7463"/>
                  <a:pt x="20046" y="7444"/>
                  <a:pt x="20088" y="7405"/>
                </a:cubicBezTo>
                <a:cubicBezTo>
                  <a:pt x="20131" y="7367"/>
                  <a:pt x="20155" y="7366"/>
                  <a:pt x="20213" y="7399"/>
                </a:cubicBezTo>
                <a:cubicBezTo>
                  <a:pt x="20252" y="7422"/>
                  <a:pt x="20270" y="7427"/>
                  <a:pt x="20252" y="7411"/>
                </a:cubicBezTo>
                <a:cubicBezTo>
                  <a:pt x="20233" y="7395"/>
                  <a:pt x="20239" y="7364"/>
                  <a:pt x="20263" y="7342"/>
                </a:cubicBezTo>
                <a:cubicBezTo>
                  <a:pt x="20341" y="7272"/>
                  <a:pt x="20154" y="7180"/>
                  <a:pt x="19978" y="7202"/>
                </a:cubicBezTo>
                <a:cubicBezTo>
                  <a:pt x="19771" y="7227"/>
                  <a:pt x="19689" y="7165"/>
                  <a:pt x="19826" y="7087"/>
                </a:cubicBezTo>
                <a:lnTo>
                  <a:pt x="19928" y="7030"/>
                </a:lnTo>
                <a:lnTo>
                  <a:pt x="19756" y="6976"/>
                </a:lnTo>
                <a:cubicBezTo>
                  <a:pt x="19646" y="6942"/>
                  <a:pt x="19593" y="6906"/>
                  <a:pt x="19608" y="6878"/>
                </a:cubicBezTo>
                <a:cubicBezTo>
                  <a:pt x="19633" y="6829"/>
                  <a:pt x="19532" y="6750"/>
                  <a:pt x="19400" y="6715"/>
                </a:cubicBezTo>
                <a:cubicBezTo>
                  <a:pt x="19345" y="6701"/>
                  <a:pt x="19328" y="6673"/>
                  <a:pt x="19346" y="6631"/>
                </a:cubicBezTo>
                <a:cubicBezTo>
                  <a:pt x="19370" y="6574"/>
                  <a:pt x="19355" y="6572"/>
                  <a:pt x="19181" y="6596"/>
                </a:cubicBezTo>
                <a:cubicBezTo>
                  <a:pt x="18942" y="6629"/>
                  <a:pt x="18858" y="6582"/>
                  <a:pt x="19001" y="6495"/>
                </a:cubicBezTo>
                <a:cubicBezTo>
                  <a:pt x="19057" y="6461"/>
                  <a:pt x="19145" y="6440"/>
                  <a:pt x="19202" y="6448"/>
                </a:cubicBezTo>
                <a:lnTo>
                  <a:pt x="19302" y="6463"/>
                </a:lnTo>
                <a:lnTo>
                  <a:pt x="19199" y="6429"/>
                </a:lnTo>
                <a:cubicBezTo>
                  <a:pt x="19142" y="6410"/>
                  <a:pt x="19107" y="6382"/>
                  <a:pt x="19121" y="6365"/>
                </a:cubicBezTo>
                <a:cubicBezTo>
                  <a:pt x="19148" y="6333"/>
                  <a:pt x="19042" y="6290"/>
                  <a:pt x="18900" y="6277"/>
                </a:cubicBezTo>
                <a:cubicBezTo>
                  <a:pt x="18814" y="6269"/>
                  <a:pt x="18714" y="6295"/>
                  <a:pt x="18307" y="6435"/>
                </a:cubicBezTo>
                <a:cubicBezTo>
                  <a:pt x="18123" y="6498"/>
                  <a:pt x="17951" y="6495"/>
                  <a:pt x="18005" y="6430"/>
                </a:cubicBezTo>
                <a:cubicBezTo>
                  <a:pt x="18020" y="6412"/>
                  <a:pt x="17991" y="6343"/>
                  <a:pt x="17942" y="6275"/>
                </a:cubicBezTo>
                <a:cubicBezTo>
                  <a:pt x="17872" y="6178"/>
                  <a:pt x="17865" y="6137"/>
                  <a:pt x="17903" y="6082"/>
                </a:cubicBezTo>
                <a:cubicBezTo>
                  <a:pt x="17930" y="6043"/>
                  <a:pt x="17935" y="6023"/>
                  <a:pt x="17916" y="6037"/>
                </a:cubicBezTo>
                <a:cubicBezTo>
                  <a:pt x="17869" y="6069"/>
                  <a:pt x="17754" y="5997"/>
                  <a:pt x="17787" y="5957"/>
                </a:cubicBezTo>
                <a:cubicBezTo>
                  <a:pt x="17825" y="5912"/>
                  <a:pt x="17719" y="5829"/>
                  <a:pt x="17624" y="5829"/>
                </a:cubicBezTo>
                <a:cubicBezTo>
                  <a:pt x="17579" y="5829"/>
                  <a:pt x="17486" y="5884"/>
                  <a:pt x="17419" y="5950"/>
                </a:cubicBezTo>
                <a:lnTo>
                  <a:pt x="17296" y="6069"/>
                </a:lnTo>
                <a:lnTo>
                  <a:pt x="17219" y="5998"/>
                </a:lnTo>
                <a:cubicBezTo>
                  <a:pt x="17136" y="5922"/>
                  <a:pt x="17052" y="5919"/>
                  <a:pt x="16977" y="5989"/>
                </a:cubicBezTo>
                <a:cubicBezTo>
                  <a:pt x="16909" y="6053"/>
                  <a:pt x="16679" y="5912"/>
                  <a:pt x="16695" y="5817"/>
                </a:cubicBezTo>
                <a:cubicBezTo>
                  <a:pt x="16702" y="5778"/>
                  <a:pt x="16675" y="5699"/>
                  <a:pt x="16637" y="5642"/>
                </a:cubicBezTo>
                <a:cubicBezTo>
                  <a:pt x="16572" y="5546"/>
                  <a:pt x="16573" y="5533"/>
                  <a:pt x="16649" y="5459"/>
                </a:cubicBezTo>
                <a:cubicBezTo>
                  <a:pt x="16694" y="5416"/>
                  <a:pt x="16731" y="5394"/>
                  <a:pt x="16732" y="5410"/>
                </a:cubicBezTo>
                <a:cubicBezTo>
                  <a:pt x="16732" y="5427"/>
                  <a:pt x="16770" y="5416"/>
                  <a:pt x="16815" y="5385"/>
                </a:cubicBezTo>
                <a:cubicBezTo>
                  <a:pt x="16860" y="5355"/>
                  <a:pt x="16911" y="5342"/>
                  <a:pt x="16930" y="5355"/>
                </a:cubicBezTo>
                <a:cubicBezTo>
                  <a:pt x="16948" y="5369"/>
                  <a:pt x="17008" y="5381"/>
                  <a:pt x="17061" y="5381"/>
                </a:cubicBezTo>
                <a:cubicBezTo>
                  <a:pt x="17114" y="5382"/>
                  <a:pt x="17179" y="5392"/>
                  <a:pt x="17205" y="5404"/>
                </a:cubicBezTo>
                <a:cubicBezTo>
                  <a:pt x="17260" y="5430"/>
                  <a:pt x="17596" y="5351"/>
                  <a:pt x="17557" y="5322"/>
                </a:cubicBezTo>
                <a:cubicBezTo>
                  <a:pt x="17497" y="5277"/>
                  <a:pt x="17506" y="5110"/>
                  <a:pt x="17572" y="5055"/>
                </a:cubicBezTo>
                <a:cubicBezTo>
                  <a:pt x="17637" y="5001"/>
                  <a:pt x="17636" y="4991"/>
                  <a:pt x="17568" y="4941"/>
                </a:cubicBezTo>
                <a:cubicBezTo>
                  <a:pt x="17498" y="4889"/>
                  <a:pt x="17500" y="4880"/>
                  <a:pt x="17590" y="4809"/>
                </a:cubicBezTo>
                <a:cubicBezTo>
                  <a:pt x="17683" y="4736"/>
                  <a:pt x="17691" y="4734"/>
                  <a:pt x="17773" y="4790"/>
                </a:cubicBezTo>
                <a:cubicBezTo>
                  <a:pt x="17856" y="4846"/>
                  <a:pt x="17865" y="4844"/>
                  <a:pt x="17985" y="4736"/>
                </a:cubicBezTo>
                <a:cubicBezTo>
                  <a:pt x="18093" y="4641"/>
                  <a:pt x="18109" y="4601"/>
                  <a:pt x="18093" y="4470"/>
                </a:cubicBezTo>
                <a:cubicBezTo>
                  <a:pt x="18063" y="4215"/>
                  <a:pt x="18050" y="4194"/>
                  <a:pt x="17899" y="4147"/>
                </a:cubicBezTo>
                <a:cubicBezTo>
                  <a:pt x="17730" y="4094"/>
                  <a:pt x="17753" y="4034"/>
                  <a:pt x="17942" y="4034"/>
                </a:cubicBezTo>
                <a:cubicBezTo>
                  <a:pt x="18014" y="4034"/>
                  <a:pt x="18073" y="4019"/>
                  <a:pt x="18073" y="4000"/>
                </a:cubicBezTo>
                <a:cubicBezTo>
                  <a:pt x="18073" y="3982"/>
                  <a:pt x="18006" y="3967"/>
                  <a:pt x="17923" y="3967"/>
                </a:cubicBezTo>
                <a:cubicBezTo>
                  <a:pt x="17813" y="3967"/>
                  <a:pt x="17752" y="3945"/>
                  <a:pt x="17702" y="3888"/>
                </a:cubicBezTo>
                <a:cubicBezTo>
                  <a:pt x="17611" y="3785"/>
                  <a:pt x="17677" y="3734"/>
                  <a:pt x="17903" y="3734"/>
                </a:cubicBezTo>
                <a:cubicBezTo>
                  <a:pt x="18073" y="3734"/>
                  <a:pt x="18139" y="3669"/>
                  <a:pt x="18022" y="3615"/>
                </a:cubicBezTo>
                <a:cubicBezTo>
                  <a:pt x="17986" y="3598"/>
                  <a:pt x="17995" y="3577"/>
                  <a:pt x="18053" y="3546"/>
                </a:cubicBezTo>
                <a:cubicBezTo>
                  <a:pt x="18098" y="3522"/>
                  <a:pt x="18119" y="3502"/>
                  <a:pt x="18099" y="3502"/>
                </a:cubicBezTo>
                <a:cubicBezTo>
                  <a:pt x="18079" y="3502"/>
                  <a:pt x="18088" y="3479"/>
                  <a:pt x="18120" y="3451"/>
                </a:cubicBezTo>
                <a:cubicBezTo>
                  <a:pt x="18170" y="3405"/>
                  <a:pt x="18186" y="3405"/>
                  <a:pt x="18279" y="3451"/>
                </a:cubicBezTo>
                <a:cubicBezTo>
                  <a:pt x="18413" y="3516"/>
                  <a:pt x="18431" y="3515"/>
                  <a:pt x="18431" y="3437"/>
                </a:cubicBezTo>
                <a:cubicBezTo>
                  <a:pt x="18431" y="3402"/>
                  <a:pt x="18449" y="3364"/>
                  <a:pt x="18471" y="3354"/>
                </a:cubicBezTo>
                <a:cubicBezTo>
                  <a:pt x="18494" y="3344"/>
                  <a:pt x="18498" y="3294"/>
                  <a:pt x="18480" y="3244"/>
                </a:cubicBezTo>
                <a:cubicBezTo>
                  <a:pt x="18456" y="3178"/>
                  <a:pt x="18418" y="3152"/>
                  <a:pt x="18343" y="3152"/>
                </a:cubicBezTo>
                <a:cubicBezTo>
                  <a:pt x="18218" y="3152"/>
                  <a:pt x="18181" y="3051"/>
                  <a:pt x="18290" y="3005"/>
                </a:cubicBezTo>
                <a:cubicBezTo>
                  <a:pt x="18348" y="2980"/>
                  <a:pt x="18354" y="2961"/>
                  <a:pt x="18315" y="2914"/>
                </a:cubicBezTo>
                <a:cubicBezTo>
                  <a:pt x="18240" y="2823"/>
                  <a:pt x="17781" y="2820"/>
                  <a:pt x="17628" y="2909"/>
                </a:cubicBezTo>
                <a:lnTo>
                  <a:pt x="17515" y="2976"/>
                </a:lnTo>
                <a:lnTo>
                  <a:pt x="17703" y="2965"/>
                </a:lnTo>
                <a:cubicBezTo>
                  <a:pt x="17807" y="2960"/>
                  <a:pt x="17904" y="2966"/>
                  <a:pt x="17921" y="2979"/>
                </a:cubicBezTo>
                <a:cubicBezTo>
                  <a:pt x="17968" y="3014"/>
                  <a:pt x="17852" y="3101"/>
                  <a:pt x="17784" y="3082"/>
                </a:cubicBezTo>
                <a:cubicBezTo>
                  <a:pt x="17752" y="3073"/>
                  <a:pt x="17684" y="3098"/>
                  <a:pt x="17635" y="3137"/>
                </a:cubicBezTo>
                <a:cubicBezTo>
                  <a:pt x="17562" y="3195"/>
                  <a:pt x="17529" y="3202"/>
                  <a:pt x="17455" y="3172"/>
                </a:cubicBezTo>
                <a:cubicBezTo>
                  <a:pt x="17405" y="3152"/>
                  <a:pt x="17314" y="3136"/>
                  <a:pt x="17252" y="3136"/>
                </a:cubicBezTo>
                <a:cubicBezTo>
                  <a:pt x="17115" y="3136"/>
                  <a:pt x="17064" y="3083"/>
                  <a:pt x="17138" y="3017"/>
                </a:cubicBezTo>
                <a:cubicBezTo>
                  <a:pt x="17168" y="2990"/>
                  <a:pt x="17180" y="2958"/>
                  <a:pt x="17164" y="2947"/>
                </a:cubicBezTo>
                <a:cubicBezTo>
                  <a:pt x="17149" y="2935"/>
                  <a:pt x="17159" y="2905"/>
                  <a:pt x="17188" y="2879"/>
                </a:cubicBezTo>
                <a:cubicBezTo>
                  <a:pt x="17257" y="2817"/>
                  <a:pt x="17171" y="2775"/>
                  <a:pt x="17021" y="2796"/>
                </a:cubicBezTo>
                <a:cubicBezTo>
                  <a:pt x="16920" y="2810"/>
                  <a:pt x="16692" y="2696"/>
                  <a:pt x="16690" y="2631"/>
                </a:cubicBezTo>
                <a:cubicBezTo>
                  <a:pt x="16689" y="2618"/>
                  <a:pt x="16748" y="2559"/>
                  <a:pt x="16821" y="2500"/>
                </a:cubicBezTo>
                <a:cubicBezTo>
                  <a:pt x="16921" y="2418"/>
                  <a:pt x="16942" y="2381"/>
                  <a:pt x="16905" y="2348"/>
                </a:cubicBezTo>
                <a:cubicBezTo>
                  <a:pt x="16871" y="2318"/>
                  <a:pt x="16870" y="2292"/>
                  <a:pt x="16902" y="2263"/>
                </a:cubicBezTo>
                <a:cubicBezTo>
                  <a:pt x="16934" y="2234"/>
                  <a:pt x="16933" y="2206"/>
                  <a:pt x="16896" y="2170"/>
                </a:cubicBezTo>
                <a:cubicBezTo>
                  <a:pt x="16818" y="2091"/>
                  <a:pt x="16700" y="2068"/>
                  <a:pt x="16670" y="2125"/>
                </a:cubicBezTo>
                <a:cubicBezTo>
                  <a:pt x="16649" y="2165"/>
                  <a:pt x="16615" y="2159"/>
                  <a:pt x="16477" y="2090"/>
                </a:cubicBezTo>
                <a:cubicBezTo>
                  <a:pt x="16385" y="2043"/>
                  <a:pt x="16273" y="2005"/>
                  <a:pt x="16228" y="2005"/>
                </a:cubicBezTo>
                <a:cubicBezTo>
                  <a:pt x="16182" y="2005"/>
                  <a:pt x="16093" y="1976"/>
                  <a:pt x="16031" y="1939"/>
                </a:cubicBezTo>
                <a:cubicBezTo>
                  <a:pt x="15952" y="1893"/>
                  <a:pt x="15900" y="1882"/>
                  <a:pt x="15863" y="1905"/>
                </a:cubicBezTo>
                <a:cubicBezTo>
                  <a:pt x="15815" y="1935"/>
                  <a:pt x="15418" y="1899"/>
                  <a:pt x="15214" y="1846"/>
                </a:cubicBezTo>
                <a:cubicBezTo>
                  <a:pt x="15177" y="1837"/>
                  <a:pt x="15120" y="1825"/>
                  <a:pt x="15088" y="1820"/>
                </a:cubicBezTo>
                <a:cubicBezTo>
                  <a:pt x="15002" y="1807"/>
                  <a:pt x="14901" y="1737"/>
                  <a:pt x="14901" y="1691"/>
                </a:cubicBezTo>
                <a:cubicBezTo>
                  <a:pt x="14901" y="1668"/>
                  <a:pt x="14862" y="1624"/>
                  <a:pt x="14813" y="1591"/>
                </a:cubicBezTo>
                <a:cubicBezTo>
                  <a:pt x="14744" y="1544"/>
                  <a:pt x="14680" y="1535"/>
                  <a:pt x="14524" y="1551"/>
                </a:cubicBezTo>
                <a:cubicBezTo>
                  <a:pt x="14406" y="1563"/>
                  <a:pt x="14313" y="1558"/>
                  <a:pt x="14296" y="1538"/>
                </a:cubicBezTo>
                <a:cubicBezTo>
                  <a:pt x="14259" y="1493"/>
                  <a:pt x="14395" y="1340"/>
                  <a:pt x="14472" y="1340"/>
                </a:cubicBezTo>
                <a:cubicBezTo>
                  <a:pt x="14566" y="1340"/>
                  <a:pt x="14593" y="1249"/>
                  <a:pt x="14507" y="1221"/>
                </a:cubicBezTo>
                <a:cubicBezTo>
                  <a:pt x="14466" y="1207"/>
                  <a:pt x="14370" y="1191"/>
                  <a:pt x="14295" y="1183"/>
                </a:cubicBezTo>
                <a:cubicBezTo>
                  <a:pt x="14166" y="1171"/>
                  <a:pt x="14159" y="1177"/>
                  <a:pt x="14161" y="1280"/>
                </a:cubicBezTo>
                <a:cubicBezTo>
                  <a:pt x="14163" y="1371"/>
                  <a:pt x="14148" y="1389"/>
                  <a:pt x="14074" y="1383"/>
                </a:cubicBezTo>
                <a:cubicBezTo>
                  <a:pt x="14025" y="1379"/>
                  <a:pt x="13955" y="1385"/>
                  <a:pt x="13918" y="1396"/>
                </a:cubicBezTo>
                <a:cubicBezTo>
                  <a:pt x="13771" y="1442"/>
                  <a:pt x="13524" y="1438"/>
                  <a:pt x="13470" y="1389"/>
                </a:cubicBezTo>
                <a:cubicBezTo>
                  <a:pt x="13440" y="1362"/>
                  <a:pt x="13393" y="1340"/>
                  <a:pt x="13365" y="1339"/>
                </a:cubicBezTo>
                <a:cubicBezTo>
                  <a:pt x="13337" y="1339"/>
                  <a:pt x="13273" y="1305"/>
                  <a:pt x="13221" y="1265"/>
                </a:cubicBezTo>
                <a:cubicBezTo>
                  <a:pt x="13111" y="1177"/>
                  <a:pt x="13008" y="1041"/>
                  <a:pt x="13052" y="1041"/>
                </a:cubicBezTo>
                <a:cubicBezTo>
                  <a:pt x="13069" y="1041"/>
                  <a:pt x="13050" y="1014"/>
                  <a:pt x="13009" y="981"/>
                </a:cubicBezTo>
                <a:cubicBezTo>
                  <a:pt x="12940" y="924"/>
                  <a:pt x="12942" y="916"/>
                  <a:pt x="13036" y="851"/>
                </a:cubicBezTo>
                <a:cubicBezTo>
                  <a:pt x="13109" y="801"/>
                  <a:pt x="13181" y="784"/>
                  <a:pt x="13299" y="793"/>
                </a:cubicBezTo>
                <a:cubicBezTo>
                  <a:pt x="13412" y="801"/>
                  <a:pt x="13471" y="789"/>
                  <a:pt x="13488" y="756"/>
                </a:cubicBezTo>
                <a:cubicBezTo>
                  <a:pt x="13506" y="721"/>
                  <a:pt x="13478" y="709"/>
                  <a:pt x="13379" y="709"/>
                </a:cubicBezTo>
                <a:cubicBezTo>
                  <a:pt x="13305" y="709"/>
                  <a:pt x="13196" y="685"/>
                  <a:pt x="13136" y="656"/>
                </a:cubicBezTo>
                <a:cubicBezTo>
                  <a:pt x="13077" y="627"/>
                  <a:pt x="13004" y="614"/>
                  <a:pt x="12974" y="628"/>
                </a:cubicBezTo>
                <a:cubicBezTo>
                  <a:pt x="12945" y="641"/>
                  <a:pt x="12852" y="651"/>
                  <a:pt x="12768" y="648"/>
                </a:cubicBezTo>
                <a:cubicBezTo>
                  <a:pt x="12638" y="645"/>
                  <a:pt x="12622" y="651"/>
                  <a:pt x="12667" y="692"/>
                </a:cubicBezTo>
                <a:cubicBezTo>
                  <a:pt x="12711" y="731"/>
                  <a:pt x="12699" y="747"/>
                  <a:pt x="12604" y="779"/>
                </a:cubicBezTo>
                <a:cubicBezTo>
                  <a:pt x="12474" y="823"/>
                  <a:pt x="12265" y="777"/>
                  <a:pt x="12265" y="703"/>
                </a:cubicBezTo>
                <a:cubicBezTo>
                  <a:pt x="12265" y="681"/>
                  <a:pt x="12223" y="630"/>
                  <a:pt x="12171" y="589"/>
                </a:cubicBezTo>
                <a:cubicBezTo>
                  <a:pt x="12096" y="530"/>
                  <a:pt x="12045" y="518"/>
                  <a:pt x="11914" y="533"/>
                </a:cubicBezTo>
                <a:cubicBezTo>
                  <a:pt x="11825" y="543"/>
                  <a:pt x="11721" y="569"/>
                  <a:pt x="11684" y="591"/>
                </a:cubicBezTo>
                <a:cubicBezTo>
                  <a:pt x="11647" y="613"/>
                  <a:pt x="11581" y="642"/>
                  <a:pt x="11536" y="654"/>
                </a:cubicBezTo>
                <a:cubicBezTo>
                  <a:pt x="11491" y="665"/>
                  <a:pt x="11467" y="690"/>
                  <a:pt x="11483" y="709"/>
                </a:cubicBezTo>
                <a:cubicBezTo>
                  <a:pt x="11498" y="727"/>
                  <a:pt x="11481" y="751"/>
                  <a:pt x="11444" y="762"/>
                </a:cubicBezTo>
                <a:cubicBezTo>
                  <a:pt x="11407" y="772"/>
                  <a:pt x="11356" y="827"/>
                  <a:pt x="11329" y="883"/>
                </a:cubicBezTo>
                <a:lnTo>
                  <a:pt x="11282" y="986"/>
                </a:lnTo>
                <a:lnTo>
                  <a:pt x="11167" y="907"/>
                </a:lnTo>
                <a:cubicBezTo>
                  <a:pt x="11075" y="842"/>
                  <a:pt x="11040" y="835"/>
                  <a:pt x="10973" y="866"/>
                </a:cubicBezTo>
                <a:cubicBezTo>
                  <a:pt x="10909" y="895"/>
                  <a:pt x="10864" y="890"/>
                  <a:pt x="10757" y="842"/>
                </a:cubicBezTo>
                <a:cubicBezTo>
                  <a:pt x="10682" y="808"/>
                  <a:pt x="10608" y="765"/>
                  <a:pt x="10592" y="745"/>
                </a:cubicBezTo>
                <a:cubicBezTo>
                  <a:pt x="10576" y="725"/>
                  <a:pt x="10522" y="709"/>
                  <a:pt x="10473" y="709"/>
                </a:cubicBezTo>
                <a:cubicBezTo>
                  <a:pt x="10420" y="709"/>
                  <a:pt x="10350" y="663"/>
                  <a:pt x="10295" y="593"/>
                </a:cubicBezTo>
                <a:cubicBezTo>
                  <a:pt x="10207" y="483"/>
                  <a:pt x="10195" y="479"/>
                  <a:pt x="9972" y="489"/>
                </a:cubicBezTo>
                <a:cubicBezTo>
                  <a:pt x="9845" y="495"/>
                  <a:pt x="9684" y="518"/>
                  <a:pt x="9615" y="538"/>
                </a:cubicBezTo>
                <a:cubicBezTo>
                  <a:pt x="9443" y="589"/>
                  <a:pt x="9416" y="587"/>
                  <a:pt x="9361" y="509"/>
                </a:cubicBezTo>
                <a:cubicBezTo>
                  <a:pt x="9323" y="456"/>
                  <a:pt x="9326" y="437"/>
                  <a:pt x="9380" y="422"/>
                </a:cubicBezTo>
                <a:cubicBezTo>
                  <a:pt x="9418" y="411"/>
                  <a:pt x="9439" y="389"/>
                  <a:pt x="9425" y="372"/>
                </a:cubicBezTo>
                <a:cubicBezTo>
                  <a:pt x="9411" y="355"/>
                  <a:pt x="9382" y="350"/>
                  <a:pt x="9361" y="360"/>
                </a:cubicBezTo>
                <a:cubicBezTo>
                  <a:pt x="9313" y="381"/>
                  <a:pt x="9020" y="174"/>
                  <a:pt x="9038" y="132"/>
                </a:cubicBezTo>
                <a:cubicBezTo>
                  <a:pt x="9045" y="115"/>
                  <a:pt x="9020" y="76"/>
                  <a:pt x="8981" y="44"/>
                </a:cubicBezTo>
                <a:cubicBezTo>
                  <a:pt x="8953" y="21"/>
                  <a:pt x="8927" y="7"/>
                  <a:pt x="8893" y="2"/>
                </a:cubicBezTo>
                <a:close/>
                <a:moveTo>
                  <a:pt x="5197" y="16513"/>
                </a:moveTo>
                <a:cubicBezTo>
                  <a:pt x="5161" y="16523"/>
                  <a:pt x="5171" y="16531"/>
                  <a:pt x="5223" y="16532"/>
                </a:cubicBezTo>
                <a:cubicBezTo>
                  <a:pt x="5270" y="16534"/>
                  <a:pt x="5297" y="16527"/>
                  <a:pt x="5282" y="16516"/>
                </a:cubicBezTo>
                <a:cubicBezTo>
                  <a:pt x="5267" y="16505"/>
                  <a:pt x="5229" y="16503"/>
                  <a:pt x="5197" y="16513"/>
                </a:cubicBezTo>
                <a:close/>
              </a:path>
            </a:pathLst>
          </a:custGeom>
          <a:ln w="12700">
            <a:miter lim="400000"/>
          </a:ln>
        </p:spPr>
      </p:pic>
      <p:sp>
        <p:nvSpPr>
          <p:cNvPr id="15" name="Titel 1"/>
          <p:cNvSpPr txBox="1">
            <a:spLocks/>
          </p:cNvSpPr>
          <p:nvPr/>
        </p:nvSpPr>
        <p:spPr>
          <a:xfrm>
            <a:off x="9440207" y="7763738"/>
            <a:ext cx="11451337"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clustered compact basis</a:t>
            </a:r>
          </a:p>
        </p:txBody>
      </p:sp>
      <p:pic>
        <p:nvPicPr>
          <p:cNvPr id="2" name="Grafik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8930" y="3170061"/>
            <a:ext cx="6476043" cy="8380762"/>
          </a:xfrm>
          <a:prstGeom prst="rect">
            <a:avLst/>
          </a:prstGeom>
        </p:spPr>
      </p:pic>
      <p:sp>
        <p:nvSpPr>
          <p:cNvPr id="3" name="Foliennummernplatzhalter 2"/>
          <p:cNvSpPr>
            <a:spLocks noGrp="1"/>
          </p:cNvSpPr>
          <p:nvPr>
            <p:ph type="sldNum" sz="quarter" idx="2"/>
          </p:nvPr>
        </p:nvSpPr>
        <p:spPr/>
        <p:txBody>
          <a:bodyPr/>
          <a:lstStyle/>
          <a:p>
            <a:fld id="{86CB4B4D-7CA3-9044-876B-883B54F8677D}" type="slidenum">
              <a:rPr lang="en-US" smtClean="0"/>
              <a:t>25</a:t>
            </a:fld>
            <a:endParaRPr lang="en-US" dirty="0"/>
          </a:p>
        </p:txBody>
      </p:sp>
      <p:sp>
        <p:nvSpPr>
          <p:cNvPr id="4" name="Rechteck 3"/>
          <p:cNvSpPr/>
          <p:nvPr/>
        </p:nvSpPr>
        <p:spPr>
          <a:xfrm>
            <a:off x="13143570" y="11689724"/>
            <a:ext cx="12192000" cy="954107"/>
          </a:xfrm>
          <a:prstGeom prst="rect">
            <a:avLst/>
          </a:prstGeom>
        </p:spPr>
        <p:txBody>
          <a:bodyPr>
            <a:spAutoFit/>
          </a:bodyPr>
          <a:lstStyle/>
          <a:p>
            <a:r>
              <a:rPr lang="en-US" sz="2800" i="1" dirty="0">
                <a:solidFill>
                  <a:srgbClr val="A5A6B5"/>
                </a:solidFill>
              </a:rPr>
              <a:t>Clustered principal components for precomputed radiance transfer </a:t>
            </a:r>
            <a:br>
              <a:rPr lang="en-US" sz="3600" dirty="0">
                <a:solidFill>
                  <a:srgbClr val="A5A6B5"/>
                </a:solidFill>
              </a:rPr>
            </a:br>
            <a:r>
              <a:rPr lang="en-US" sz="2800" i="1" dirty="0">
                <a:solidFill>
                  <a:srgbClr val="A5A6B5"/>
                </a:solidFill>
              </a:rPr>
              <a:t>Sloan et al. 2003 </a:t>
            </a:r>
          </a:p>
        </p:txBody>
      </p:sp>
    </p:spTree>
    <p:extLst>
      <p:ext uri="{BB962C8B-B14F-4D97-AF65-F5344CB8AC3E}">
        <p14:creationId xmlns:p14="http://schemas.microsoft.com/office/powerpoint/2010/main" val="32014966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Method</a:t>
            </a:r>
            <a:endParaRPr lang="de-CH" dirty="0"/>
          </a:p>
        </p:txBody>
      </p:sp>
      <p:sp>
        <p:nvSpPr>
          <p:cNvPr id="8"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Learning reduced bases</a:t>
            </a:r>
            <a:endParaRPr lang="de-CH" sz="4400" dirty="0"/>
          </a:p>
        </p:txBody>
      </p:sp>
      <p:pic>
        <p:nvPicPr>
          <p:cNvPr id="9" name="tree_bases_direct_light.png"/>
          <p:cNvPicPr>
            <a:picLocks noChangeAspect="1"/>
          </p:cNvPicPr>
          <p:nvPr/>
        </p:nvPicPr>
        <p:blipFill>
          <a:blip r:embed="rId3">
            <a:extLst/>
          </a:blip>
          <a:stretch>
            <a:fillRect/>
          </a:stretch>
        </p:blipFill>
        <p:spPr>
          <a:xfrm>
            <a:off x="18868511" y="1660433"/>
            <a:ext cx="3676498" cy="5514748"/>
          </a:xfrm>
          <a:prstGeom prst="rect">
            <a:avLst/>
          </a:prstGeom>
          <a:ln w="12700">
            <a:miter lim="400000"/>
          </a:ln>
        </p:spPr>
      </p:pic>
      <p:pic>
        <p:nvPicPr>
          <p:cNvPr id="10" name="droppedImage.pdf"/>
          <p:cNvPicPr>
            <a:picLocks noChangeAspect="1"/>
          </p:cNvPicPr>
          <p:nvPr/>
        </p:nvPicPr>
        <p:blipFill>
          <a:blip r:embed="rId4">
            <a:extLst/>
          </a:blip>
          <a:stretch>
            <a:fillRect/>
          </a:stretch>
        </p:blipFill>
        <p:spPr>
          <a:xfrm>
            <a:off x="22900809" y="3178142"/>
            <a:ext cx="854930" cy="854928"/>
          </a:xfrm>
          <a:prstGeom prst="rect">
            <a:avLst/>
          </a:prstGeom>
          <a:ln w="12700">
            <a:miter lim="400000"/>
          </a:ln>
        </p:spPr>
      </p:pic>
      <p:pic>
        <p:nvPicPr>
          <p:cNvPr id="11" name="tree_bases_indirect_light.png"/>
          <p:cNvPicPr>
            <a:picLocks noChangeAspect="1"/>
          </p:cNvPicPr>
          <p:nvPr/>
        </p:nvPicPr>
        <p:blipFill>
          <a:blip r:embed="rId5">
            <a:extLst/>
          </a:blip>
          <a:stretch>
            <a:fillRect/>
          </a:stretch>
        </p:blipFill>
        <p:spPr>
          <a:xfrm>
            <a:off x="2012663" y="1660433"/>
            <a:ext cx="3676498" cy="5514748"/>
          </a:xfrm>
          <a:prstGeom prst="rect">
            <a:avLst/>
          </a:prstGeom>
          <a:ln w="12700">
            <a:miter lim="400000"/>
          </a:ln>
        </p:spPr>
      </p:pic>
      <p:pic>
        <p:nvPicPr>
          <p:cNvPr id="12" name="droppedImage.pdf"/>
          <p:cNvPicPr>
            <a:picLocks noChangeAspect="1"/>
          </p:cNvPicPr>
          <p:nvPr/>
        </p:nvPicPr>
        <p:blipFill>
          <a:blip r:embed="rId4">
            <a:extLst/>
          </a:blip>
          <a:stretch>
            <a:fillRect/>
          </a:stretch>
        </p:blipFill>
        <p:spPr>
          <a:xfrm>
            <a:off x="6213251" y="3178141"/>
            <a:ext cx="854930" cy="854928"/>
          </a:xfrm>
          <a:prstGeom prst="rect">
            <a:avLst/>
          </a:prstGeom>
          <a:ln w="12700">
            <a:miter lim="400000"/>
          </a:ln>
        </p:spPr>
      </p:pic>
      <p:grpSp>
        <p:nvGrpSpPr>
          <p:cNvPr id="16" name="Group 487"/>
          <p:cNvGrpSpPr/>
          <p:nvPr/>
        </p:nvGrpSpPr>
        <p:grpSpPr>
          <a:xfrm>
            <a:off x="20414410" y="7849270"/>
            <a:ext cx="584702" cy="4999184"/>
            <a:chOff x="0" y="0"/>
            <a:chExt cx="508000" cy="4343400"/>
          </a:xfrm>
        </p:grpSpPr>
        <p:pic>
          <p:nvPicPr>
            <p:cNvPr id="17" name="droppedImage.pdf"/>
            <p:cNvPicPr>
              <a:picLocks noChangeAspect="1"/>
            </p:cNvPicPr>
            <p:nvPr/>
          </p:nvPicPr>
          <p:blipFill>
            <a:blip r:embed="rId6">
              <a:extLst/>
            </a:blip>
            <a:stretch>
              <a:fillRect/>
            </a:stretch>
          </p:blipFill>
          <p:spPr>
            <a:xfrm>
              <a:off x="148245" y="419100"/>
              <a:ext cx="220055" cy="3924301"/>
            </a:xfrm>
            <a:prstGeom prst="rect">
              <a:avLst/>
            </a:prstGeom>
            <a:ln w="12700" cap="flat">
              <a:noFill/>
              <a:miter lim="400000"/>
            </a:ln>
            <a:effectLst/>
          </p:spPr>
        </p:pic>
        <p:pic>
          <p:nvPicPr>
            <p:cNvPr id="18" name="droppedImage.pdf"/>
            <p:cNvPicPr>
              <a:picLocks noChangeAspect="1"/>
            </p:cNvPicPr>
            <p:nvPr/>
          </p:nvPicPr>
          <p:blipFill>
            <a:blip r:embed="rId7">
              <a:extLst/>
            </a:blip>
            <a:stretch>
              <a:fillRect/>
            </a:stretch>
          </p:blipFill>
          <p:spPr>
            <a:xfrm>
              <a:off x="0" y="0"/>
              <a:ext cx="508000" cy="309218"/>
            </a:xfrm>
            <a:prstGeom prst="rect">
              <a:avLst/>
            </a:prstGeom>
            <a:ln w="12700" cap="flat">
              <a:noFill/>
              <a:miter lim="400000"/>
            </a:ln>
            <a:effectLst/>
          </p:spPr>
        </p:pic>
      </p:grpSp>
      <p:sp>
        <p:nvSpPr>
          <p:cNvPr id="19" name="Rechteck 18"/>
          <p:cNvSpPr/>
          <p:nvPr/>
        </p:nvSpPr>
        <p:spPr>
          <a:xfrm>
            <a:off x="18075526" y="7617517"/>
            <a:ext cx="1418253" cy="641201"/>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lang="de-CH"/>
          </a:p>
        </p:txBody>
      </p:sp>
      <p:grpSp>
        <p:nvGrpSpPr>
          <p:cNvPr id="20" name="Group 487"/>
          <p:cNvGrpSpPr/>
          <p:nvPr/>
        </p:nvGrpSpPr>
        <p:grpSpPr>
          <a:xfrm>
            <a:off x="3558561" y="7849271"/>
            <a:ext cx="584702" cy="4999184"/>
            <a:chOff x="0" y="0"/>
            <a:chExt cx="508000" cy="4343400"/>
          </a:xfrm>
        </p:grpSpPr>
        <p:pic>
          <p:nvPicPr>
            <p:cNvPr id="21" name="droppedImage.pdf"/>
            <p:cNvPicPr>
              <a:picLocks noChangeAspect="1"/>
            </p:cNvPicPr>
            <p:nvPr/>
          </p:nvPicPr>
          <p:blipFill>
            <a:blip r:embed="rId6">
              <a:extLst/>
            </a:blip>
            <a:stretch>
              <a:fillRect/>
            </a:stretch>
          </p:blipFill>
          <p:spPr>
            <a:xfrm>
              <a:off x="148245" y="419100"/>
              <a:ext cx="220055" cy="3924301"/>
            </a:xfrm>
            <a:prstGeom prst="rect">
              <a:avLst/>
            </a:prstGeom>
            <a:ln w="12700" cap="flat">
              <a:noFill/>
              <a:miter lim="400000"/>
            </a:ln>
            <a:effectLst/>
          </p:spPr>
        </p:pic>
        <p:pic>
          <p:nvPicPr>
            <p:cNvPr id="22" name="droppedImage.pdf"/>
            <p:cNvPicPr>
              <a:picLocks noChangeAspect="1"/>
            </p:cNvPicPr>
            <p:nvPr/>
          </p:nvPicPr>
          <p:blipFill>
            <a:blip r:embed="rId7">
              <a:extLst/>
            </a:blip>
            <a:stretch>
              <a:fillRect/>
            </a:stretch>
          </p:blipFill>
          <p:spPr>
            <a:xfrm>
              <a:off x="0" y="0"/>
              <a:ext cx="508000" cy="309218"/>
            </a:xfrm>
            <a:prstGeom prst="rect">
              <a:avLst/>
            </a:prstGeom>
            <a:ln w="12700" cap="flat">
              <a:noFill/>
              <a:miter lim="400000"/>
            </a:ln>
            <a:effectLst/>
          </p:spPr>
        </p:pic>
      </p:grpSp>
      <p:sp>
        <p:nvSpPr>
          <p:cNvPr id="23" name="Rechteck 22"/>
          <p:cNvSpPr/>
          <p:nvPr/>
        </p:nvSpPr>
        <p:spPr>
          <a:xfrm>
            <a:off x="4759081" y="7795727"/>
            <a:ext cx="1418253" cy="409448"/>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de-CH"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6" name="Titel 1"/>
          <p:cNvSpPr txBox="1">
            <a:spLocks/>
          </p:cNvSpPr>
          <p:nvPr/>
        </p:nvSpPr>
        <p:spPr>
          <a:xfrm>
            <a:off x="18353232" y="7402075"/>
            <a:ext cx="4707055" cy="894390"/>
          </a:xfrm>
          <a:prstGeom prst="rect">
            <a:avLst/>
          </a:prstGeom>
          <a:solidFill>
            <a:schemeClr val="bg1"/>
          </a:solidFill>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000" dirty="0"/>
              <a:t>direct</a:t>
            </a:r>
            <a:endParaRPr lang="de-CH" sz="4000" dirty="0"/>
          </a:p>
        </p:txBody>
      </p:sp>
      <p:sp>
        <p:nvSpPr>
          <p:cNvPr id="27" name="Titel 1"/>
          <p:cNvSpPr txBox="1">
            <a:spLocks/>
          </p:cNvSpPr>
          <p:nvPr/>
        </p:nvSpPr>
        <p:spPr>
          <a:xfrm>
            <a:off x="1506196" y="7359762"/>
            <a:ext cx="4707055" cy="903522"/>
          </a:xfrm>
          <a:prstGeom prst="rect">
            <a:avLst/>
          </a:prstGeom>
          <a:solidFill>
            <a:schemeClr val="bg1"/>
          </a:solidFill>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000" dirty="0"/>
              <a:t>indirect</a:t>
            </a:r>
            <a:endParaRPr lang="de-CH" sz="4000" dirty="0"/>
          </a:p>
        </p:txBody>
      </p:sp>
      <p:grpSp>
        <p:nvGrpSpPr>
          <p:cNvPr id="28" name="Group 644"/>
          <p:cNvGrpSpPr/>
          <p:nvPr/>
        </p:nvGrpSpPr>
        <p:grpSpPr>
          <a:xfrm>
            <a:off x="13362179" y="7748853"/>
            <a:ext cx="4507890" cy="2833372"/>
            <a:chOff x="0" y="0"/>
            <a:chExt cx="3919903" cy="2463800"/>
          </a:xfrm>
        </p:grpSpPr>
        <p:pic>
          <p:nvPicPr>
            <p:cNvPr id="29" name="droppedImage.pdf"/>
            <p:cNvPicPr>
              <a:picLocks noChangeAspect="1"/>
            </p:cNvPicPr>
            <p:nvPr/>
          </p:nvPicPr>
          <p:blipFill>
            <a:blip r:embed="rId8">
              <a:extLst/>
            </a:blip>
            <a:stretch>
              <a:fillRect/>
            </a:stretch>
          </p:blipFill>
          <p:spPr>
            <a:xfrm>
              <a:off x="0" y="558800"/>
              <a:ext cx="3919904" cy="1905001"/>
            </a:xfrm>
            <a:prstGeom prst="rect">
              <a:avLst/>
            </a:prstGeom>
            <a:ln w="12700" cap="flat">
              <a:noFill/>
              <a:miter lim="400000"/>
            </a:ln>
            <a:effectLst/>
          </p:spPr>
        </p:pic>
        <p:pic>
          <p:nvPicPr>
            <p:cNvPr id="30" name="droppedImage.pdf"/>
            <p:cNvPicPr>
              <a:picLocks noChangeAspect="1"/>
            </p:cNvPicPr>
            <p:nvPr/>
          </p:nvPicPr>
          <p:blipFill>
            <a:blip r:embed="rId9">
              <a:extLst/>
            </a:blip>
            <a:stretch>
              <a:fillRect/>
            </a:stretch>
          </p:blipFill>
          <p:spPr>
            <a:xfrm>
              <a:off x="1739900" y="0"/>
              <a:ext cx="635000" cy="470371"/>
            </a:xfrm>
            <a:prstGeom prst="rect">
              <a:avLst/>
            </a:prstGeom>
            <a:ln w="12700" cap="flat">
              <a:noFill/>
              <a:miter lim="400000"/>
            </a:ln>
            <a:effectLst/>
          </p:spPr>
        </p:pic>
      </p:grpSp>
      <p:grpSp>
        <p:nvGrpSpPr>
          <p:cNvPr id="31" name="Group 647"/>
          <p:cNvGrpSpPr/>
          <p:nvPr/>
        </p:nvGrpSpPr>
        <p:grpSpPr>
          <a:xfrm>
            <a:off x="6523625" y="7736154"/>
            <a:ext cx="2190751" cy="5165115"/>
            <a:chOff x="0" y="0"/>
            <a:chExt cx="1905000" cy="4491403"/>
          </a:xfrm>
        </p:grpSpPr>
        <p:pic>
          <p:nvPicPr>
            <p:cNvPr id="32" name="droppedImage.pdf"/>
            <p:cNvPicPr>
              <a:picLocks noChangeAspect="1"/>
            </p:cNvPicPr>
            <p:nvPr/>
          </p:nvPicPr>
          <p:blipFill>
            <a:blip r:embed="rId10">
              <a:extLst/>
            </a:blip>
            <a:stretch>
              <a:fillRect/>
            </a:stretch>
          </p:blipFill>
          <p:spPr>
            <a:xfrm>
              <a:off x="0" y="571500"/>
              <a:ext cx="1905001" cy="3919904"/>
            </a:xfrm>
            <a:prstGeom prst="rect">
              <a:avLst/>
            </a:prstGeom>
            <a:ln w="12700" cap="flat">
              <a:noFill/>
              <a:miter lim="400000"/>
            </a:ln>
            <a:effectLst/>
          </p:spPr>
        </p:pic>
        <p:pic>
          <p:nvPicPr>
            <p:cNvPr id="33" name="droppedImage.pdf"/>
            <p:cNvPicPr>
              <a:picLocks noChangeAspect="1"/>
            </p:cNvPicPr>
            <p:nvPr/>
          </p:nvPicPr>
          <p:blipFill>
            <a:blip r:embed="rId11">
              <a:extLst/>
            </a:blip>
            <a:stretch>
              <a:fillRect/>
            </a:stretch>
          </p:blipFill>
          <p:spPr>
            <a:xfrm>
              <a:off x="762000" y="0"/>
              <a:ext cx="602974" cy="533401"/>
            </a:xfrm>
            <a:prstGeom prst="rect">
              <a:avLst/>
            </a:prstGeom>
            <a:ln w="12700" cap="flat">
              <a:noFill/>
              <a:miter lim="400000"/>
            </a:ln>
            <a:effectLst/>
          </p:spPr>
        </p:pic>
      </p:grpSp>
      <p:grpSp>
        <p:nvGrpSpPr>
          <p:cNvPr id="34" name="Group 650"/>
          <p:cNvGrpSpPr/>
          <p:nvPr/>
        </p:nvGrpSpPr>
        <p:grpSpPr>
          <a:xfrm>
            <a:off x="9849206" y="7748854"/>
            <a:ext cx="2190752" cy="2833372"/>
            <a:chOff x="32454" y="0"/>
            <a:chExt cx="1905001" cy="2463801"/>
          </a:xfrm>
        </p:grpSpPr>
        <p:pic>
          <p:nvPicPr>
            <p:cNvPr id="35" name="droppedImage.pdf"/>
            <p:cNvPicPr>
              <a:picLocks noChangeAspect="1"/>
            </p:cNvPicPr>
            <p:nvPr/>
          </p:nvPicPr>
          <p:blipFill>
            <a:blip r:embed="rId12">
              <a:extLst/>
            </a:blip>
            <a:stretch>
              <a:fillRect/>
            </a:stretch>
          </p:blipFill>
          <p:spPr>
            <a:xfrm>
              <a:off x="32454" y="558800"/>
              <a:ext cx="1905001" cy="1905001"/>
            </a:xfrm>
            <a:prstGeom prst="rect">
              <a:avLst/>
            </a:prstGeom>
            <a:ln w="12700" cap="flat">
              <a:noFill/>
              <a:miter lim="400000"/>
            </a:ln>
            <a:effectLst/>
          </p:spPr>
        </p:pic>
        <p:pic>
          <p:nvPicPr>
            <p:cNvPr id="36" name="droppedImage.pdf"/>
            <p:cNvPicPr>
              <a:picLocks noChangeAspect="1"/>
            </p:cNvPicPr>
            <p:nvPr/>
          </p:nvPicPr>
          <p:blipFill>
            <a:blip r:embed="rId13">
              <a:extLst/>
            </a:blip>
            <a:stretch>
              <a:fillRect/>
            </a:stretch>
          </p:blipFill>
          <p:spPr>
            <a:xfrm>
              <a:off x="838200" y="0"/>
              <a:ext cx="381000" cy="381000"/>
            </a:xfrm>
            <a:prstGeom prst="rect">
              <a:avLst/>
            </a:prstGeom>
            <a:ln w="12700" cap="flat">
              <a:noFill/>
              <a:miter lim="400000"/>
            </a:ln>
            <a:effectLst/>
          </p:spPr>
        </p:pic>
      </p:grpSp>
      <p:sp>
        <p:nvSpPr>
          <p:cNvPr id="25" name="Titel 1"/>
          <p:cNvSpPr txBox="1">
            <a:spLocks/>
          </p:cNvSpPr>
          <p:nvPr/>
        </p:nvSpPr>
        <p:spPr>
          <a:xfrm>
            <a:off x="5480582" y="7103510"/>
            <a:ext cx="4075268" cy="1228137"/>
          </a:xfrm>
          <a:prstGeom prst="rect">
            <a:avLst/>
          </a:prstGeom>
          <a:solidFill>
            <a:schemeClr val="bg1"/>
          </a:solidFill>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000" dirty="0"/>
              <a:t>indirect basis transform</a:t>
            </a:r>
            <a:endParaRPr lang="de-CH" sz="4000" dirty="0"/>
          </a:p>
        </p:txBody>
      </p:sp>
      <p:sp>
        <p:nvSpPr>
          <p:cNvPr id="41" name="Titel 1"/>
          <p:cNvSpPr txBox="1">
            <a:spLocks/>
          </p:cNvSpPr>
          <p:nvPr/>
        </p:nvSpPr>
        <p:spPr>
          <a:xfrm>
            <a:off x="9830545" y="7364328"/>
            <a:ext cx="2190752" cy="985237"/>
          </a:xfrm>
          <a:prstGeom prst="rect">
            <a:avLst/>
          </a:prstGeom>
          <a:solidFill>
            <a:schemeClr val="bg1"/>
          </a:solidFill>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000" dirty="0"/>
              <a:t>transport </a:t>
            </a:r>
            <a:endParaRPr lang="de-CH" sz="4000" dirty="0"/>
          </a:p>
        </p:txBody>
      </p:sp>
      <p:sp>
        <p:nvSpPr>
          <p:cNvPr id="42" name="Titel 1"/>
          <p:cNvSpPr txBox="1">
            <a:spLocks/>
          </p:cNvSpPr>
          <p:nvPr/>
        </p:nvSpPr>
        <p:spPr>
          <a:xfrm>
            <a:off x="13362179" y="7406236"/>
            <a:ext cx="4469875" cy="985237"/>
          </a:xfrm>
          <a:prstGeom prst="rect">
            <a:avLst/>
          </a:prstGeom>
          <a:solidFill>
            <a:schemeClr val="bg1"/>
          </a:solidFill>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000" dirty="0"/>
              <a:t>basis transform</a:t>
            </a:r>
            <a:endParaRPr lang="de-CH" sz="4000" dirty="0"/>
          </a:p>
        </p:txBody>
      </p:sp>
      <p:sp>
        <p:nvSpPr>
          <p:cNvPr id="47" name="Titel 1"/>
          <p:cNvSpPr txBox="1">
            <a:spLocks/>
          </p:cNvSpPr>
          <p:nvPr/>
        </p:nvSpPr>
        <p:spPr>
          <a:xfrm>
            <a:off x="13068031" y="7122085"/>
            <a:ext cx="4994189" cy="1228137"/>
          </a:xfrm>
          <a:prstGeom prst="rect">
            <a:avLst/>
          </a:prstGeom>
          <a:solidFill>
            <a:schemeClr val="bg1"/>
          </a:solidFill>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000" dirty="0"/>
              <a:t>direct basis transform</a:t>
            </a:r>
            <a:endParaRPr lang="de-CH" sz="4000" dirty="0"/>
          </a:p>
        </p:txBody>
      </p:sp>
      <p:sp>
        <p:nvSpPr>
          <p:cNvPr id="2" name="Foliennummernplatzhalter 1"/>
          <p:cNvSpPr>
            <a:spLocks noGrp="1"/>
          </p:cNvSpPr>
          <p:nvPr>
            <p:ph type="sldNum" sz="quarter" idx="2"/>
          </p:nvPr>
        </p:nvSpPr>
        <p:spPr/>
        <p:txBody>
          <a:bodyPr/>
          <a:lstStyle/>
          <a:p>
            <a:fld id="{86CB4B4D-7CA3-9044-876B-883B54F8677D}" type="slidenum">
              <a:rPr lang="en-US" smtClean="0"/>
              <a:t>26</a:t>
            </a:fld>
            <a:endParaRPr lang="en-US" dirty="0"/>
          </a:p>
        </p:txBody>
      </p:sp>
      <p:sp>
        <p:nvSpPr>
          <p:cNvPr id="40" name="Titel 1"/>
          <p:cNvSpPr txBox="1">
            <a:spLocks/>
          </p:cNvSpPr>
          <p:nvPr/>
        </p:nvSpPr>
        <p:spPr>
          <a:xfrm>
            <a:off x="2194948" y="1480208"/>
            <a:ext cx="4707055" cy="903522"/>
          </a:xfrm>
          <a:prstGeom prst="rect">
            <a:avLst/>
          </a:prstGeom>
          <a:solidFill>
            <a:schemeClr val="bg1"/>
          </a:solidFill>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000" dirty="0">
                <a:solidFill>
                  <a:srgbClr val="FB951E"/>
                </a:solidFill>
              </a:rPr>
              <a:t>indirect illumination</a:t>
            </a:r>
            <a:endParaRPr lang="de-CH" sz="4000" dirty="0">
              <a:solidFill>
                <a:srgbClr val="FB951E"/>
              </a:solidFill>
            </a:endParaRPr>
          </a:p>
        </p:txBody>
      </p:sp>
      <p:sp>
        <p:nvSpPr>
          <p:cNvPr id="43" name="Titel 1"/>
          <p:cNvSpPr txBox="1">
            <a:spLocks/>
          </p:cNvSpPr>
          <p:nvPr/>
        </p:nvSpPr>
        <p:spPr>
          <a:xfrm>
            <a:off x="19493779" y="1521482"/>
            <a:ext cx="4707055" cy="903522"/>
          </a:xfrm>
          <a:prstGeom prst="rect">
            <a:avLst/>
          </a:prstGeom>
          <a:solidFill>
            <a:schemeClr val="bg1"/>
          </a:solidFill>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000" dirty="0">
                <a:solidFill>
                  <a:srgbClr val="FB951E"/>
                </a:solidFill>
              </a:rPr>
              <a:t>direct illumination</a:t>
            </a:r>
            <a:endParaRPr lang="de-CH" sz="4000" dirty="0">
              <a:solidFill>
                <a:srgbClr val="FB951E"/>
              </a:solidFill>
            </a:endParaRPr>
          </a:p>
        </p:txBody>
      </p:sp>
      <p:sp>
        <p:nvSpPr>
          <p:cNvPr id="44" name="Pfeil: nach unten 43"/>
          <p:cNvSpPr/>
          <p:nvPr/>
        </p:nvSpPr>
        <p:spPr>
          <a:xfrm rot="1997504">
            <a:off x="21716678" y="2234735"/>
            <a:ext cx="261257" cy="794411"/>
          </a:xfrm>
          <a:prstGeom prst="downArrow">
            <a:avLst/>
          </a:prstGeom>
          <a:solidFill>
            <a:srgbClr val="FB951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5" name="Pfeil: nach unten 44"/>
          <p:cNvSpPr/>
          <p:nvPr/>
        </p:nvSpPr>
        <p:spPr>
          <a:xfrm rot="1997504">
            <a:off x="4767758" y="2104106"/>
            <a:ext cx="261257" cy="794411"/>
          </a:xfrm>
          <a:prstGeom prst="downArrow">
            <a:avLst/>
          </a:prstGeom>
          <a:solidFill>
            <a:srgbClr val="FB951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9" name="Textfeld 48"/>
          <p:cNvSpPr txBox="1"/>
          <p:nvPr/>
        </p:nvSpPr>
        <p:spPr>
          <a:xfrm>
            <a:off x="4675322" y="8593304"/>
            <a:ext cx="107759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8000" b="0" i="0" u="none" strike="noStrike" cap="none" spc="0" normalizeH="0" baseline="0" dirty="0">
                <a:ln>
                  <a:noFill/>
                </a:ln>
                <a:solidFill>
                  <a:srgbClr val="000000"/>
                </a:solidFill>
                <a:effectLst/>
                <a:uFillTx/>
                <a:latin typeface="+mj-lt"/>
                <a:ea typeface="+mj-ea"/>
                <a:cs typeface="+mj-cs"/>
                <a:sym typeface="Helvetica Neue Light"/>
              </a:rPr>
              <a:t>=</a:t>
            </a:r>
          </a:p>
        </p:txBody>
      </p:sp>
      <p:sp>
        <p:nvSpPr>
          <p:cNvPr id="50" name="Textfeld 49"/>
          <p:cNvSpPr txBox="1"/>
          <p:nvPr/>
        </p:nvSpPr>
        <p:spPr>
          <a:xfrm>
            <a:off x="8645195" y="8593304"/>
            <a:ext cx="118535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US" sz="8000" dirty="0">
                <a:cs typeface="Arial" panose="020B0604020202020204" pitchFamily="34" charset="0"/>
              </a:rPr>
              <a:t>×</a:t>
            </a:r>
            <a:endParaRPr kumimoji="0" lang="en-US" sz="8000" i="0" u="none" strike="noStrike" cap="none" spc="0" normalizeH="0" baseline="0" dirty="0">
              <a:ln>
                <a:noFill/>
              </a:ln>
              <a:solidFill>
                <a:srgbClr val="000000"/>
              </a:solidFill>
              <a:effectLst/>
              <a:uFillTx/>
              <a:cs typeface="Arial" panose="020B0604020202020204" pitchFamily="34" charset="0"/>
              <a:sym typeface="Helvetica Neue Light"/>
            </a:endParaRPr>
          </a:p>
        </p:txBody>
      </p:sp>
      <p:sp>
        <p:nvSpPr>
          <p:cNvPr id="51" name="Textfeld 50"/>
          <p:cNvSpPr txBox="1"/>
          <p:nvPr/>
        </p:nvSpPr>
        <p:spPr>
          <a:xfrm>
            <a:off x="12083258" y="8593304"/>
            <a:ext cx="118535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US" sz="8000" dirty="0">
                <a:cs typeface="Arial" panose="020B0604020202020204" pitchFamily="34" charset="0"/>
              </a:rPr>
              <a:t>×</a:t>
            </a:r>
            <a:endParaRPr kumimoji="0" lang="en-US" sz="8000" i="0" u="none" strike="noStrike" cap="none" spc="0" normalizeH="0" baseline="0" dirty="0">
              <a:ln>
                <a:noFill/>
              </a:ln>
              <a:solidFill>
                <a:srgbClr val="000000"/>
              </a:solidFill>
              <a:effectLst/>
              <a:uFillTx/>
              <a:cs typeface="Arial" panose="020B0604020202020204" pitchFamily="34" charset="0"/>
              <a:sym typeface="Helvetica Neue Light"/>
            </a:endParaRPr>
          </a:p>
        </p:txBody>
      </p:sp>
      <p:sp>
        <p:nvSpPr>
          <p:cNvPr id="52" name="Textfeld 51"/>
          <p:cNvSpPr txBox="1"/>
          <p:nvPr/>
        </p:nvSpPr>
        <p:spPr>
          <a:xfrm>
            <a:off x="18484056" y="8593307"/>
            <a:ext cx="118535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US" sz="8000" dirty="0">
                <a:cs typeface="Arial" panose="020B0604020202020204" pitchFamily="34" charset="0"/>
              </a:rPr>
              <a:t>×</a:t>
            </a:r>
            <a:endParaRPr kumimoji="0" lang="en-US" sz="8000" i="0" u="none" strike="noStrike" cap="none" spc="0" normalizeH="0" baseline="0" dirty="0">
              <a:ln>
                <a:noFill/>
              </a:ln>
              <a:solidFill>
                <a:srgbClr val="000000"/>
              </a:solidFill>
              <a:effectLst/>
              <a:uFillTx/>
              <a:cs typeface="Arial" panose="020B0604020202020204" pitchFamily="34" charset="0"/>
              <a:sym typeface="Helvetica Neue Light"/>
            </a:endParaRPr>
          </a:p>
        </p:txBody>
      </p:sp>
    </p:spTree>
    <p:extLst>
      <p:ext uri="{BB962C8B-B14F-4D97-AF65-F5344CB8AC3E}">
        <p14:creationId xmlns:p14="http://schemas.microsoft.com/office/powerpoint/2010/main" val="404373305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 name="Titel 1"/>
          <p:cNvSpPr txBox="1">
            <a:spLocks/>
          </p:cNvSpPr>
          <p:nvPr/>
        </p:nvSpPr>
        <p:spPr>
          <a:xfrm>
            <a:off x="7568365" y="4045181"/>
            <a:ext cx="6848863" cy="985237"/>
          </a:xfrm>
          <a:prstGeom prst="rect">
            <a:avLst/>
          </a:prstGeom>
          <a:solidFill>
            <a:schemeClr val="bg1"/>
          </a:solidFill>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000" dirty="0"/>
              <a:t>compact intermediate results</a:t>
            </a:r>
          </a:p>
          <a:p>
            <a:pPr hangingPunct="1"/>
            <a:endParaRPr lang="de-CH" sz="4000" dirty="0"/>
          </a:p>
        </p:txBody>
      </p:sp>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Method</a:t>
            </a:r>
            <a:endParaRPr lang="de-CH" dirty="0"/>
          </a:p>
        </p:txBody>
      </p:sp>
      <p:sp>
        <p:nvSpPr>
          <p:cNvPr id="8"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Learning reduced bases</a:t>
            </a:r>
            <a:endParaRPr lang="de-CH" sz="4400" dirty="0"/>
          </a:p>
        </p:txBody>
      </p:sp>
      <p:pic>
        <p:nvPicPr>
          <p:cNvPr id="9" name="tree_bases_direct_light.png"/>
          <p:cNvPicPr>
            <a:picLocks noChangeAspect="1"/>
          </p:cNvPicPr>
          <p:nvPr/>
        </p:nvPicPr>
        <p:blipFill>
          <a:blip r:embed="rId3">
            <a:extLst/>
          </a:blip>
          <a:stretch>
            <a:fillRect/>
          </a:stretch>
        </p:blipFill>
        <p:spPr>
          <a:xfrm>
            <a:off x="18868511" y="1660433"/>
            <a:ext cx="3676498" cy="5514748"/>
          </a:xfrm>
          <a:prstGeom prst="rect">
            <a:avLst/>
          </a:prstGeom>
          <a:ln w="12700">
            <a:miter lim="400000"/>
          </a:ln>
        </p:spPr>
      </p:pic>
      <p:pic>
        <p:nvPicPr>
          <p:cNvPr id="10" name="droppedImage.pdf"/>
          <p:cNvPicPr>
            <a:picLocks noChangeAspect="1"/>
          </p:cNvPicPr>
          <p:nvPr/>
        </p:nvPicPr>
        <p:blipFill>
          <a:blip r:embed="rId4">
            <a:extLst/>
          </a:blip>
          <a:stretch>
            <a:fillRect/>
          </a:stretch>
        </p:blipFill>
        <p:spPr>
          <a:xfrm>
            <a:off x="22900809" y="3178142"/>
            <a:ext cx="854930" cy="854928"/>
          </a:xfrm>
          <a:prstGeom prst="rect">
            <a:avLst/>
          </a:prstGeom>
          <a:ln w="12700">
            <a:miter lim="400000"/>
          </a:ln>
        </p:spPr>
      </p:pic>
      <p:pic>
        <p:nvPicPr>
          <p:cNvPr id="11" name="tree_bases_indirect_light.png"/>
          <p:cNvPicPr>
            <a:picLocks noChangeAspect="1"/>
          </p:cNvPicPr>
          <p:nvPr/>
        </p:nvPicPr>
        <p:blipFill>
          <a:blip r:embed="rId5">
            <a:extLst/>
          </a:blip>
          <a:stretch>
            <a:fillRect/>
          </a:stretch>
        </p:blipFill>
        <p:spPr>
          <a:xfrm>
            <a:off x="2012663" y="1660433"/>
            <a:ext cx="3676498" cy="5514748"/>
          </a:xfrm>
          <a:prstGeom prst="rect">
            <a:avLst/>
          </a:prstGeom>
          <a:ln w="12700">
            <a:miter lim="400000"/>
          </a:ln>
        </p:spPr>
      </p:pic>
      <p:pic>
        <p:nvPicPr>
          <p:cNvPr id="12" name="droppedImage.pdf"/>
          <p:cNvPicPr>
            <a:picLocks noChangeAspect="1"/>
          </p:cNvPicPr>
          <p:nvPr/>
        </p:nvPicPr>
        <p:blipFill>
          <a:blip r:embed="rId4">
            <a:extLst/>
          </a:blip>
          <a:stretch>
            <a:fillRect/>
          </a:stretch>
        </p:blipFill>
        <p:spPr>
          <a:xfrm>
            <a:off x="6213251" y="3178141"/>
            <a:ext cx="854930" cy="854928"/>
          </a:xfrm>
          <a:prstGeom prst="rect">
            <a:avLst/>
          </a:prstGeom>
          <a:ln w="12700">
            <a:miter lim="400000"/>
          </a:ln>
        </p:spPr>
      </p:pic>
      <p:grpSp>
        <p:nvGrpSpPr>
          <p:cNvPr id="16" name="Group 487"/>
          <p:cNvGrpSpPr/>
          <p:nvPr/>
        </p:nvGrpSpPr>
        <p:grpSpPr>
          <a:xfrm>
            <a:off x="20414410" y="7849270"/>
            <a:ext cx="584702" cy="4999184"/>
            <a:chOff x="0" y="0"/>
            <a:chExt cx="508000" cy="4343400"/>
          </a:xfrm>
        </p:grpSpPr>
        <p:pic>
          <p:nvPicPr>
            <p:cNvPr id="17" name="droppedImage.pdf"/>
            <p:cNvPicPr>
              <a:picLocks noChangeAspect="1"/>
            </p:cNvPicPr>
            <p:nvPr/>
          </p:nvPicPr>
          <p:blipFill>
            <a:blip r:embed="rId6">
              <a:extLst/>
            </a:blip>
            <a:stretch>
              <a:fillRect/>
            </a:stretch>
          </p:blipFill>
          <p:spPr>
            <a:xfrm>
              <a:off x="148245" y="419100"/>
              <a:ext cx="220055" cy="3924301"/>
            </a:xfrm>
            <a:prstGeom prst="rect">
              <a:avLst/>
            </a:prstGeom>
            <a:ln w="12700" cap="flat">
              <a:noFill/>
              <a:miter lim="400000"/>
            </a:ln>
            <a:effectLst/>
          </p:spPr>
        </p:pic>
        <p:pic>
          <p:nvPicPr>
            <p:cNvPr id="18" name="droppedImage.pdf"/>
            <p:cNvPicPr>
              <a:picLocks noChangeAspect="1"/>
            </p:cNvPicPr>
            <p:nvPr/>
          </p:nvPicPr>
          <p:blipFill>
            <a:blip r:embed="rId7">
              <a:extLst/>
            </a:blip>
            <a:stretch>
              <a:fillRect/>
            </a:stretch>
          </p:blipFill>
          <p:spPr>
            <a:xfrm>
              <a:off x="0" y="0"/>
              <a:ext cx="508000" cy="309218"/>
            </a:xfrm>
            <a:prstGeom prst="rect">
              <a:avLst/>
            </a:prstGeom>
            <a:ln w="12700" cap="flat">
              <a:noFill/>
              <a:miter lim="400000"/>
            </a:ln>
            <a:effectLst/>
          </p:spPr>
        </p:pic>
      </p:grpSp>
      <p:sp>
        <p:nvSpPr>
          <p:cNvPr id="19" name="Rechteck 18"/>
          <p:cNvSpPr/>
          <p:nvPr/>
        </p:nvSpPr>
        <p:spPr>
          <a:xfrm>
            <a:off x="18075526" y="7617517"/>
            <a:ext cx="1418253" cy="641201"/>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lang="de-CH"/>
          </a:p>
        </p:txBody>
      </p:sp>
      <p:grpSp>
        <p:nvGrpSpPr>
          <p:cNvPr id="20" name="Group 487"/>
          <p:cNvGrpSpPr/>
          <p:nvPr/>
        </p:nvGrpSpPr>
        <p:grpSpPr>
          <a:xfrm>
            <a:off x="3558561" y="7849271"/>
            <a:ext cx="584702" cy="4999184"/>
            <a:chOff x="0" y="0"/>
            <a:chExt cx="508000" cy="4343400"/>
          </a:xfrm>
        </p:grpSpPr>
        <p:pic>
          <p:nvPicPr>
            <p:cNvPr id="21" name="droppedImage.pdf"/>
            <p:cNvPicPr>
              <a:picLocks noChangeAspect="1"/>
            </p:cNvPicPr>
            <p:nvPr/>
          </p:nvPicPr>
          <p:blipFill>
            <a:blip r:embed="rId6">
              <a:extLst/>
            </a:blip>
            <a:stretch>
              <a:fillRect/>
            </a:stretch>
          </p:blipFill>
          <p:spPr>
            <a:xfrm>
              <a:off x="148245" y="419100"/>
              <a:ext cx="220055" cy="3924301"/>
            </a:xfrm>
            <a:prstGeom prst="rect">
              <a:avLst/>
            </a:prstGeom>
            <a:ln w="12700" cap="flat">
              <a:noFill/>
              <a:miter lim="400000"/>
            </a:ln>
            <a:effectLst/>
          </p:spPr>
        </p:pic>
        <p:pic>
          <p:nvPicPr>
            <p:cNvPr id="22" name="droppedImage.pdf"/>
            <p:cNvPicPr>
              <a:picLocks noChangeAspect="1"/>
            </p:cNvPicPr>
            <p:nvPr/>
          </p:nvPicPr>
          <p:blipFill>
            <a:blip r:embed="rId7">
              <a:extLst/>
            </a:blip>
            <a:stretch>
              <a:fillRect/>
            </a:stretch>
          </p:blipFill>
          <p:spPr>
            <a:xfrm>
              <a:off x="0" y="0"/>
              <a:ext cx="508000" cy="309218"/>
            </a:xfrm>
            <a:prstGeom prst="rect">
              <a:avLst/>
            </a:prstGeom>
            <a:ln w="12700" cap="flat">
              <a:noFill/>
              <a:miter lim="400000"/>
            </a:ln>
            <a:effectLst/>
          </p:spPr>
        </p:pic>
      </p:grpSp>
      <p:sp>
        <p:nvSpPr>
          <p:cNvPr id="23" name="Rechteck 22"/>
          <p:cNvSpPr/>
          <p:nvPr/>
        </p:nvSpPr>
        <p:spPr>
          <a:xfrm>
            <a:off x="4759081" y="7795727"/>
            <a:ext cx="1418253" cy="409448"/>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de-CH"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6" name="Titel 1"/>
          <p:cNvSpPr txBox="1">
            <a:spLocks/>
          </p:cNvSpPr>
          <p:nvPr/>
        </p:nvSpPr>
        <p:spPr>
          <a:xfrm>
            <a:off x="18353232" y="7402075"/>
            <a:ext cx="4707055" cy="894390"/>
          </a:xfrm>
          <a:prstGeom prst="rect">
            <a:avLst/>
          </a:prstGeom>
          <a:solidFill>
            <a:schemeClr val="bg1"/>
          </a:solidFill>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000" dirty="0"/>
              <a:t>direct</a:t>
            </a:r>
            <a:endParaRPr lang="de-CH" sz="4000" dirty="0"/>
          </a:p>
        </p:txBody>
      </p:sp>
      <p:sp>
        <p:nvSpPr>
          <p:cNvPr id="27" name="Titel 1"/>
          <p:cNvSpPr txBox="1">
            <a:spLocks/>
          </p:cNvSpPr>
          <p:nvPr/>
        </p:nvSpPr>
        <p:spPr>
          <a:xfrm>
            <a:off x="1506196" y="7359762"/>
            <a:ext cx="4707055" cy="903522"/>
          </a:xfrm>
          <a:prstGeom prst="rect">
            <a:avLst/>
          </a:prstGeom>
          <a:solidFill>
            <a:schemeClr val="bg1"/>
          </a:solidFill>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000" dirty="0"/>
              <a:t>indirect</a:t>
            </a:r>
            <a:endParaRPr lang="de-CH" sz="4000" dirty="0"/>
          </a:p>
        </p:txBody>
      </p:sp>
      <p:grpSp>
        <p:nvGrpSpPr>
          <p:cNvPr id="28" name="Group 644"/>
          <p:cNvGrpSpPr/>
          <p:nvPr/>
        </p:nvGrpSpPr>
        <p:grpSpPr>
          <a:xfrm>
            <a:off x="13362179" y="7748853"/>
            <a:ext cx="4507890" cy="2833372"/>
            <a:chOff x="0" y="0"/>
            <a:chExt cx="3919903" cy="2463800"/>
          </a:xfrm>
        </p:grpSpPr>
        <p:pic>
          <p:nvPicPr>
            <p:cNvPr id="29" name="droppedImage.pdf"/>
            <p:cNvPicPr>
              <a:picLocks noChangeAspect="1"/>
            </p:cNvPicPr>
            <p:nvPr/>
          </p:nvPicPr>
          <p:blipFill>
            <a:blip r:embed="rId8">
              <a:extLst/>
            </a:blip>
            <a:stretch>
              <a:fillRect/>
            </a:stretch>
          </p:blipFill>
          <p:spPr>
            <a:xfrm>
              <a:off x="0" y="558800"/>
              <a:ext cx="3919904" cy="1905001"/>
            </a:xfrm>
            <a:prstGeom prst="rect">
              <a:avLst/>
            </a:prstGeom>
            <a:ln w="12700" cap="flat">
              <a:noFill/>
              <a:miter lim="400000"/>
            </a:ln>
            <a:effectLst/>
          </p:spPr>
        </p:pic>
        <p:pic>
          <p:nvPicPr>
            <p:cNvPr id="30" name="droppedImage.pdf"/>
            <p:cNvPicPr>
              <a:picLocks noChangeAspect="1"/>
            </p:cNvPicPr>
            <p:nvPr/>
          </p:nvPicPr>
          <p:blipFill>
            <a:blip r:embed="rId9">
              <a:extLst/>
            </a:blip>
            <a:stretch>
              <a:fillRect/>
            </a:stretch>
          </p:blipFill>
          <p:spPr>
            <a:xfrm>
              <a:off x="1739900" y="0"/>
              <a:ext cx="635000" cy="470371"/>
            </a:xfrm>
            <a:prstGeom prst="rect">
              <a:avLst/>
            </a:prstGeom>
            <a:ln w="12700" cap="flat">
              <a:noFill/>
              <a:miter lim="400000"/>
            </a:ln>
            <a:effectLst/>
          </p:spPr>
        </p:pic>
      </p:grpSp>
      <p:grpSp>
        <p:nvGrpSpPr>
          <p:cNvPr id="31" name="Group 647"/>
          <p:cNvGrpSpPr/>
          <p:nvPr/>
        </p:nvGrpSpPr>
        <p:grpSpPr>
          <a:xfrm>
            <a:off x="6523625" y="7736154"/>
            <a:ext cx="2190751" cy="5165115"/>
            <a:chOff x="0" y="0"/>
            <a:chExt cx="1905000" cy="4491403"/>
          </a:xfrm>
        </p:grpSpPr>
        <p:pic>
          <p:nvPicPr>
            <p:cNvPr id="32" name="droppedImage.pdf"/>
            <p:cNvPicPr>
              <a:picLocks noChangeAspect="1"/>
            </p:cNvPicPr>
            <p:nvPr/>
          </p:nvPicPr>
          <p:blipFill>
            <a:blip r:embed="rId10">
              <a:extLst/>
            </a:blip>
            <a:stretch>
              <a:fillRect/>
            </a:stretch>
          </p:blipFill>
          <p:spPr>
            <a:xfrm>
              <a:off x="0" y="571500"/>
              <a:ext cx="1905001" cy="3919904"/>
            </a:xfrm>
            <a:prstGeom prst="rect">
              <a:avLst/>
            </a:prstGeom>
            <a:ln w="12700" cap="flat">
              <a:noFill/>
              <a:miter lim="400000"/>
            </a:ln>
            <a:effectLst/>
          </p:spPr>
        </p:pic>
        <p:pic>
          <p:nvPicPr>
            <p:cNvPr id="33" name="droppedImage.pdf"/>
            <p:cNvPicPr>
              <a:picLocks noChangeAspect="1"/>
            </p:cNvPicPr>
            <p:nvPr/>
          </p:nvPicPr>
          <p:blipFill>
            <a:blip r:embed="rId11">
              <a:extLst/>
            </a:blip>
            <a:stretch>
              <a:fillRect/>
            </a:stretch>
          </p:blipFill>
          <p:spPr>
            <a:xfrm>
              <a:off x="762000" y="0"/>
              <a:ext cx="602974" cy="533401"/>
            </a:xfrm>
            <a:prstGeom prst="rect">
              <a:avLst/>
            </a:prstGeom>
            <a:ln w="12700" cap="flat">
              <a:noFill/>
              <a:miter lim="400000"/>
            </a:ln>
            <a:effectLst/>
          </p:spPr>
        </p:pic>
      </p:grpSp>
      <p:grpSp>
        <p:nvGrpSpPr>
          <p:cNvPr id="34" name="Group 650"/>
          <p:cNvGrpSpPr/>
          <p:nvPr/>
        </p:nvGrpSpPr>
        <p:grpSpPr>
          <a:xfrm>
            <a:off x="9849206" y="7748854"/>
            <a:ext cx="2190752" cy="2833372"/>
            <a:chOff x="32454" y="0"/>
            <a:chExt cx="1905001" cy="2463801"/>
          </a:xfrm>
        </p:grpSpPr>
        <p:pic>
          <p:nvPicPr>
            <p:cNvPr id="35" name="droppedImage.pdf"/>
            <p:cNvPicPr>
              <a:picLocks noChangeAspect="1"/>
            </p:cNvPicPr>
            <p:nvPr/>
          </p:nvPicPr>
          <p:blipFill>
            <a:blip r:embed="rId12">
              <a:extLst/>
            </a:blip>
            <a:stretch>
              <a:fillRect/>
            </a:stretch>
          </p:blipFill>
          <p:spPr>
            <a:xfrm>
              <a:off x="32454" y="558800"/>
              <a:ext cx="1905001" cy="1905001"/>
            </a:xfrm>
            <a:prstGeom prst="rect">
              <a:avLst/>
            </a:prstGeom>
            <a:ln w="12700" cap="flat">
              <a:noFill/>
              <a:miter lim="400000"/>
            </a:ln>
            <a:effectLst/>
          </p:spPr>
        </p:pic>
        <p:pic>
          <p:nvPicPr>
            <p:cNvPr id="36" name="droppedImage.pdf"/>
            <p:cNvPicPr>
              <a:picLocks noChangeAspect="1"/>
            </p:cNvPicPr>
            <p:nvPr/>
          </p:nvPicPr>
          <p:blipFill>
            <a:blip r:embed="rId13">
              <a:extLst/>
            </a:blip>
            <a:stretch>
              <a:fillRect/>
            </a:stretch>
          </p:blipFill>
          <p:spPr>
            <a:xfrm>
              <a:off x="838200" y="0"/>
              <a:ext cx="381000" cy="381000"/>
            </a:xfrm>
            <a:prstGeom prst="rect">
              <a:avLst/>
            </a:prstGeom>
            <a:ln w="12700" cap="flat">
              <a:noFill/>
              <a:miter lim="400000"/>
            </a:ln>
            <a:effectLst/>
          </p:spPr>
        </p:pic>
      </p:grpSp>
      <p:sp>
        <p:nvSpPr>
          <p:cNvPr id="41" name="Titel 1"/>
          <p:cNvSpPr txBox="1">
            <a:spLocks/>
          </p:cNvSpPr>
          <p:nvPr/>
        </p:nvSpPr>
        <p:spPr>
          <a:xfrm>
            <a:off x="9830545" y="7364328"/>
            <a:ext cx="2190752" cy="985237"/>
          </a:xfrm>
          <a:prstGeom prst="rect">
            <a:avLst/>
          </a:prstGeom>
          <a:solidFill>
            <a:schemeClr val="bg1"/>
          </a:solidFill>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000" dirty="0"/>
              <a:t>transport </a:t>
            </a:r>
            <a:endParaRPr lang="de-CH" sz="4000" dirty="0"/>
          </a:p>
        </p:txBody>
      </p:sp>
      <p:pic>
        <p:nvPicPr>
          <p:cNvPr id="40" name="droppedImage.pdf"/>
          <p:cNvPicPr>
            <a:picLocks noChangeAspect="1"/>
          </p:cNvPicPr>
          <p:nvPr/>
        </p:nvPicPr>
        <p:blipFill>
          <a:blip r:embed="rId14">
            <a:extLst/>
          </a:blip>
          <a:stretch>
            <a:fillRect/>
          </a:stretch>
        </p:blipFill>
        <p:spPr>
          <a:xfrm>
            <a:off x="9145727" y="4934373"/>
            <a:ext cx="218983" cy="1879602"/>
          </a:xfrm>
          <a:prstGeom prst="rect">
            <a:avLst/>
          </a:prstGeom>
          <a:ln w="12700" cap="flat">
            <a:noFill/>
            <a:miter lim="400000"/>
          </a:ln>
          <a:effectLst/>
        </p:spPr>
      </p:pic>
      <p:pic>
        <p:nvPicPr>
          <p:cNvPr id="44" name="droppedImage.pdf"/>
          <p:cNvPicPr>
            <a:picLocks noChangeAspect="1"/>
          </p:cNvPicPr>
          <p:nvPr/>
        </p:nvPicPr>
        <p:blipFill>
          <a:blip r:embed="rId14">
            <a:extLst/>
          </a:blip>
          <a:stretch>
            <a:fillRect/>
          </a:stretch>
        </p:blipFill>
        <p:spPr>
          <a:xfrm>
            <a:off x="12546730" y="4934373"/>
            <a:ext cx="218983" cy="1879602"/>
          </a:xfrm>
          <a:prstGeom prst="rect">
            <a:avLst/>
          </a:prstGeom>
          <a:ln w="12700" cap="flat">
            <a:noFill/>
            <a:miter lim="400000"/>
          </a:ln>
          <a:effectLst/>
        </p:spPr>
      </p:pic>
      <p:sp>
        <p:nvSpPr>
          <p:cNvPr id="2" name="Foliennummernplatzhalter 1"/>
          <p:cNvSpPr>
            <a:spLocks noGrp="1"/>
          </p:cNvSpPr>
          <p:nvPr>
            <p:ph type="sldNum" sz="quarter" idx="2"/>
          </p:nvPr>
        </p:nvSpPr>
        <p:spPr/>
        <p:txBody>
          <a:bodyPr/>
          <a:lstStyle/>
          <a:p>
            <a:fld id="{86CB4B4D-7CA3-9044-876B-883B54F8677D}" type="slidenum">
              <a:rPr lang="en-US" smtClean="0"/>
              <a:t>27</a:t>
            </a:fld>
            <a:endParaRPr lang="en-US" dirty="0"/>
          </a:p>
        </p:txBody>
      </p:sp>
      <p:cxnSp>
        <p:nvCxnSpPr>
          <p:cNvPr id="47" name="Gerade Verbindung mit Pfeil 46"/>
          <p:cNvCxnSpPr/>
          <p:nvPr/>
        </p:nvCxnSpPr>
        <p:spPr>
          <a:xfrm>
            <a:off x="12655311" y="7076734"/>
            <a:ext cx="0" cy="1500468"/>
          </a:xfrm>
          <a:prstGeom prst="straightConnector1">
            <a:avLst/>
          </a:prstGeom>
          <a:ln w="38100">
            <a:solidFill>
              <a:srgbClr val="5D5E72"/>
            </a:solidFill>
            <a:tailEnd type="triangle"/>
          </a:ln>
        </p:spPr>
        <p:style>
          <a:lnRef idx="1">
            <a:schemeClr val="dk1"/>
          </a:lnRef>
          <a:fillRef idx="0">
            <a:schemeClr val="dk1"/>
          </a:fillRef>
          <a:effectRef idx="0">
            <a:schemeClr val="dk1"/>
          </a:effectRef>
          <a:fontRef idx="minor">
            <a:schemeClr val="tx1"/>
          </a:fontRef>
        </p:style>
      </p:cxnSp>
      <p:sp>
        <p:nvSpPr>
          <p:cNvPr id="48" name="Titel 1"/>
          <p:cNvSpPr txBox="1">
            <a:spLocks/>
          </p:cNvSpPr>
          <p:nvPr/>
        </p:nvSpPr>
        <p:spPr>
          <a:xfrm>
            <a:off x="5480582" y="7103510"/>
            <a:ext cx="4075268" cy="1228137"/>
          </a:xfrm>
          <a:prstGeom prst="rect">
            <a:avLst/>
          </a:prstGeom>
          <a:solidFill>
            <a:schemeClr val="bg1"/>
          </a:solidFill>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000" dirty="0"/>
              <a:t>indirect basis transform</a:t>
            </a:r>
            <a:endParaRPr lang="de-CH" sz="4000" dirty="0"/>
          </a:p>
        </p:txBody>
      </p:sp>
      <p:cxnSp>
        <p:nvCxnSpPr>
          <p:cNvPr id="4" name="Gerade Verbindung mit Pfeil 3"/>
          <p:cNvCxnSpPr/>
          <p:nvPr/>
        </p:nvCxnSpPr>
        <p:spPr>
          <a:xfrm>
            <a:off x="9257237" y="7061334"/>
            <a:ext cx="0" cy="1500468"/>
          </a:xfrm>
          <a:prstGeom prst="straightConnector1">
            <a:avLst/>
          </a:prstGeom>
          <a:ln w="38100">
            <a:solidFill>
              <a:srgbClr val="5D5E72"/>
            </a:solidFill>
            <a:tailEnd type="triangle"/>
          </a:ln>
        </p:spPr>
        <p:style>
          <a:lnRef idx="1">
            <a:schemeClr val="dk1"/>
          </a:lnRef>
          <a:fillRef idx="0">
            <a:schemeClr val="dk1"/>
          </a:fillRef>
          <a:effectRef idx="0">
            <a:schemeClr val="dk1"/>
          </a:effectRef>
          <a:fontRef idx="minor">
            <a:schemeClr val="tx1"/>
          </a:fontRef>
        </p:style>
      </p:cxnSp>
      <p:sp>
        <p:nvSpPr>
          <p:cNvPr id="49" name="Titel 1"/>
          <p:cNvSpPr txBox="1">
            <a:spLocks/>
          </p:cNvSpPr>
          <p:nvPr/>
        </p:nvSpPr>
        <p:spPr>
          <a:xfrm>
            <a:off x="13068031" y="7122085"/>
            <a:ext cx="4994189" cy="1228137"/>
          </a:xfrm>
          <a:prstGeom prst="rect">
            <a:avLst/>
          </a:prstGeom>
          <a:solidFill>
            <a:schemeClr val="bg1"/>
          </a:solidFill>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000" dirty="0"/>
              <a:t>direct basis transform</a:t>
            </a:r>
            <a:endParaRPr lang="de-CH" sz="4000" dirty="0"/>
          </a:p>
        </p:txBody>
      </p:sp>
      <p:sp>
        <p:nvSpPr>
          <p:cNvPr id="42" name="Titel 1"/>
          <p:cNvSpPr txBox="1">
            <a:spLocks/>
          </p:cNvSpPr>
          <p:nvPr/>
        </p:nvSpPr>
        <p:spPr>
          <a:xfrm>
            <a:off x="2194948" y="1480208"/>
            <a:ext cx="4707055" cy="903522"/>
          </a:xfrm>
          <a:prstGeom prst="rect">
            <a:avLst/>
          </a:prstGeom>
          <a:solidFill>
            <a:schemeClr val="bg1"/>
          </a:solidFill>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000" dirty="0">
                <a:solidFill>
                  <a:srgbClr val="FB951E"/>
                </a:solidFill>
              </a:rPr>
              <a:t>indirect illumination</a:t>
            </a:r>
            <a:endParaRPr lang="de-CH" sz="4000" dirty="0">
              <a:solidFill>
                <a:srgbClr val="FB951E"/>
              </a:solidFill>
            </a:endParaRPr>
          </a:p>
        </p:txBody>
      </p:sp>
      <p:sp>
        <p:nvSpPr>
          <p:cNvPr id="43" name="Titel 1"/>
          <p:cNvSpPr txBox="1">
            <a:spLocks/>
          </p:cNvSpPr>
          <p:nvPr/>
        </p:nvSpPr>
        <p:spPr>
          <a:xfrm>
            <a:off x="19493779" y="1521482"/>
            <a:ext cx="4707055" cy="903522"/>
          </a:xfrm>
          <a:prstGeom prst="rect">
            <a:avLst/>
          </a:prstGeom>
          <a:solidFill>
            <a:schemeClr val="bg1"/>
          </a:solidFill>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000" dirty="0">
                <a:solidFill>
                  <a:srgbClr val="FB951E"/>
                </a:solidFill>
              </a:rPr>
              <a:t>direct illumination</a:t>
            </a:r>
            <a:endParaRPr lang="de-CH" sz="4000" dirty="0">
              <a:solidFill>
                <a:srgbClr val="FB951E"/>
              </a:solidFill>
            </a:endParaRPr>
          </a:p>
        </p:txBody>
      </p:sp>
      <p:sp>
        <p:nvSpPr>
          <p:cNvPr id="45" name="Pfeil: nach unten 44"/>
          <p:cNvSpPr/>
          <p:nvPr/>
        </p:nvSpPr>
        <p:spPr>
          <a:xfrm rot="1997504">
            <a:off x="21716678" y="2234735"/>
            <a:ext cx="261257" cy="794411"/>
          </a:xfrm>
          <a:prstGeom prst="downArrow">
            <a:avLst/>
          </a:prstGeom>
          <a:solidFill>
            <a:srgbClr val="FB951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0" name="Pfeil: nach unten 49"/>
          <p:cNvSpPr/>
          <p:nvPr/>
        </p:nvSpPr>
        <p:spPr>
          <a:xfrm rot="1997504">
            <a:off x="4767758" y="2104106"/>
            <a:ext cx="261257" cy="794411"/>
          </a:xfrm>
          <a:prstGeom prst="downArrow">
            <a:avLst/>
          </a:prstGeom>
          <a:solidFill>
            <a:srgbClr val="FB951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1" name="Textfeld 50"/>
          <p:cNvSpPr txBox="1"/>
          <p:nvPr/>
        </p:nvSpPr>
        <p:spPr>
          <a:xfrm>
            <a:off x="4675322" y="8593304"/>
            <a:ext cx="107759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8000" b="0" i="0" u="none" strike="noStrike" cap="none" spc="0" normalizeH="0" baseline="0" dirty="0">
                <a:ln>
                  <a:noFill/>
                </a:ln>
                <a:solidFill>
                  <a:srgbClr val="000000"/>
                </a:solidFill>
                <a:effectLst/>
                <a:uFillTx/>
                <a:latin typeface="+mj-lt"/>
                <a:ea typeface="+mj-ea"/>
                <a:cs typeface="+mj-cs"/>
                <a:sym typeface="Helvetica Neue Light"/>
              </a:rPr>
              <a:t>=</a:t>
            </a:r>
          </a:p>
        </p:txBody>
      </p:sp>
      <p:sp>
        <p:nvSpPr>
          <p:cNvPr id="52" name="Textfeld 51"/>
          <p:cNvSpPr txBox="1"/>
          <p:nvPr/>
        </p:nvSpPr>
        <p:spPr>
          <a:xfrm>
            <a:off x="8645195" y="8593304"/>
            <a:ext cx="118535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US" sz="8000" dirty="0">
                <a:cs typeface="Arial" panose="020B0604020202020204" pitchFamily="34" charset="0"/>
              </a:rPr>
              <a:t>×</a:t>
            </a:r>
            <a:endParaRPr kumimoji="0" lang="en-US" sz="8000" i="0" u="none" strike="noStrike" cap="none" spc="0" normalizeH="0" baseline="0" dirty="0">
              <a:ln>
                <a:noFill/>
              </a:ln>
              <a:solidFill>
                <a:srgbClr val="000000"/>
              </a:solidFill>
              <a:effectLst/>
              <a:uFillTx/>
              <a:cs typeface="Arial" panose="020B0604020202020204" pitchFamily="34" charset="0"/>
              <a:sym typeface="Helvetica Neue Light"/>
            </a:endParaRPr>
          </a:p>
        </p:txBody>
      </p:sp>
      <p:sp>
        <p:nvSpPr>
          <p:cNvPr id="53" name="Textfeld 52"/>
          <p:cNvSpPr txBox="1"/>
          <p:nvPr/>
        </p:nvSpPr>
        <p:spPr>
          <a:xfrm>
            <a:off x="12083258" y="8593304"/>
            <a:ext cx="118535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US" sz="8000" dirty="0">
                <a:cs typeface="Arial" panose="020B0604020202020204" pitchFamily="34" charset="0"/>
              </a:rPr>
              <a:t>×</a:t>
            </a:r>
            <a:endParaRPr kumimoji="0" lang="en-US" sz="8000" i="0" u="none" strike="noStrike" cap="none" spc="0" normalizeH="0" baseline="0" dirty="0">
              <a:ln>
                <a:noFill/>
              </a:ln>
              <a:solidFill>
                <a:srgbClr val="000000"/>
              </a:solidFill>
              <a:effectLst/>
              <a:uFillTx/>
              <a:cs typeface="Arial" panose="020B0604020202020204" pitchFamily="34" charset="0"/>
              <a:sym typeface="Helvetica Neue Light"/>
            </a:endParaRPr>
          </a:p>
        </p:txBody>
      </p:sp>
      <p:sp>
        <p:nvSpPr>
          <p:cNvPr id="54" name="Textfeld 53"/>
          <p:cNvSpPr txBox="1"/>
          <p:nvPr/>
        </p:nvSpPr>
        <p:spPr>
          <a:xfrm>
            <a:off x="18484056" y="8593307"/>
            <a:ext cx="118535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US" sz="8000" dirty="0">
                <a:cs typeface="Arial" panose="020B0604020202020204" pitchFamily="34" charset="0"/>
              </a:rPr>
              <a:t>×</a:t>
            </a:r>
            <a:endParaRPr kumimoji="0" lang="en-US" sz="8000" i="0" u="none" strike="noStrike" cap="none" spc="0" normalizeH="0" baseline="0" dirty="0">
              <a:ln>
                <a:noFill/>
              </a:ln>
              <a:solidFill>
                <a:srgbClr val="000000"/>
              </a:solidFill>
              <a:effectLst/>
              <a:uFillTx/>
              <a:cs typeface="Arial" panose="020B0604020202020204" pitchFamily="34" charset="0"/>
              <a:sym typeface="Helvetica Neue Light"/>
            </a:endParaRPr>
          </a:p>
        </p:txBody>
      </p:sp>
    </p:spTree>
    <p:extLst>
      <p:ext uri="{BB962C8B-B14F-4D97-AF65-F5344CB8AC3E}">
        <p14:creationId xmlns:p14="http://schemas.microsoft.com/office/powerpoint/2010/main" val="282686379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0" y="3522940"/>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solidFill>
                  <a:srgbClr val="B3B8D1"/>
                </a:solidFill>
              </a:rPr>
              <a:t>Precomputation</a:t>
            </a:r>
            <a:endParaRPr lang="de-CH" dirty="0">
              <a:solidFill>
                <a:srgbClr val="B3B8D1"/>
              </a:solidFill>
            </a:endParaRPr>
          </a:p>
        </p:txBody>
      </p:sp>
      <p:sp>
        <p:nvSpPr>
          <p:cNvPr id="6" name="Titel 1"/>
          <p:cNvSpPr txBox="1">
            <a:spLocks/>
          </p:cNvSpPr>
          <p:nvPr/>
        </p:nvSpPr>
        <p:spPr>
          <a:xfrm>
            <a:off x="0" y="755596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solidFill>
                  <a:srgbClr val="565F8C"/>
                </a:solidFill>
              </a:rPr>
              <a:t>Path tracer integration</a:t>
            </a:r>
            <a:endParaRPr lang="de-CH" dirty="0">
              <a:solidFill>
                <a:srgbClr val="565F8C"/>
              </a:solidFill>
            </a:endParaRPr>
          </a:p>
        </p:txBody>
      </p:sp>
    </p:spTree>
    <p:extLst>
      <p:ext uri="{BB962C8B-B14F-4D97-AF65-F5344CB8AC3E}">
        <p14:creationId xmlns:p14="http://schemas.microsoft.com/office/powerpoint/2010/main" val="343292160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Path tracer integration</a:t>
            </a:r>
            <a:endParaRPr lang="de-CH" dirty="0"/>
          </a:p>
        </p:txBody>
      </p:sp>
      <p:sp>
        <p:nvSpPr>
          <p:cNvPr id="40"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Monte Carlo evaluation</a:t>
            </a:r>
            <a:endParaRPr lang="de-CH" sz="4400" dirty="0"/>
          </a:p>
        </p:txBody>
      </p:sp>
      <p:grpSp>
        <p:nvGrpSpPr>
          <p:cNvPr id="2" name="Gruppieren 1"/>
          <p:cNvGrpSpPr/>
          <p:nvPr/>
        </p:nvGrpSpPr>
        <p:grpSpPr>
          <a:xfrm>
            <a:off x="904276" y="5123329"/>
            <a:ext cx="12259274" cy="4193914"/>
            <a:chOff x="2408533" y="4548862"/>
            <a:chExt cx="19728260" cy="7021490"/>
          </a:xfrm>
        </p:grpSpPr>
        <p:grpSp>
          <p:nvGrpSpPr>
            <p:cNvPr id="43" name="Group 615"/>
            <p:cNvGrpSpPr>
              <a:grpSpLocks noChangeAspect="1"/>
            </p:cNvGrpSpPr>
            <p:nvPr/>
          </p:nvGrpSpPr>
          <p:grpSpPr>
            <a:xfrm>
              <a:off x="13863602" y="4548862"/>
              <a:ext cx="6096000" cy="3831558"/>
              <a:chOff x="0" y="0"/>
              <a:chExt cx="3919903" cy="2463800"/>
            </a:xfrm>
          </p:grpSpPr>
          <p:pic>
            <p:nvPicPr>
              <p:cNvPr id="44" name="droppedImage.pdf"/>
              <p:cNvPicPr>
                <a:picLocks noChangeAspect="1"/>
              </p:cNvPicPr>
              <p:nvPr/>
            </p:nvPicPr>
            <p:blipFill>
              <a:blip r:embed="rId3">
                <a:extLst/>
              </a:blip>
              <a:stretch>
                <a:fillRect/>
              </a:stretch>
            </p:blipFill>
            <p:spPr>
              <a:xfrm>
                <a:off x="0" y="558800"/>
                <a:ext cx="3919904" cy="1905001"/>
              </a:xfrm>
              <a:prstGeom prst="rect">
                <a:avLst/>
              </a:prstGeom>
              <a:ln w="12700" cap="flat">
                <a:noFill/>
                <a:miter lim="400000"/>
              </a:ln>
              <a:effectLst/>
            </p:spPr>
          </p:pic>
          <p:pic>
            <p:nvPicPr>
              <p:cNvPr id="45" name="droppedImage.pdf"/>
              <p:cNvPicPr>
                <a:picLocks noChangeAspect="1"/>
              </p:cNvPicPr>
              <p:nvPr/>
            </p:nvPicPr>
            <p:blipFill>
              <a:blip r:embed="rId4">
                <a:extLst/>
              </a:blip>
              <a:stretch>
                <a:fillRect/>
              </a:stretch>
            </p:blipFill>
            <p:spPr>
              <a:xfrm>
                <a:off x="1739900" y="0"/>
                <a:ext cx="635000" cy="470371"/>
              </a:xfrm>
              <a:prstGeom prst="rect">
                <a:avLst/>
              </a:prstGeom>
              <a:ln w="12700" cap="flat">
                <a:noFill/>
                <a:miter lim="400000"/>
              </a:ln>
              <a:effectLst/>
            </p:spPr>
          </p:pic>
        </p:grpSp>
        <p:grpSp>
          <p:nvGrpSpPr>
            <p:cNvPr id="46" name="Group 618"/>
            <p:cNvGrpSpPr>
              <a:grpSpLocks noChangeAspect="1"/>
            </p:cNvGrpSpPr>
            <p:nvPr/>
          </p:nvGrpSpPr>
          <p:grpSpPr>
            <a:xfrm>
              <a:off x="5370237" y="4585587"/>
              <a:ext cx="2962544" cy="6984763"/>
              <a:chOff x="0" y="0"/>
              <a:chExt cx="1905000" cy="4491403"/>
            </a:xfrm>
          </p:grpSpPr>
          <p:pic>
            <p:nvPicPr>
              <p:cNvPr id="48" name="droppedImage.pdf"/>
              <p:cNvPicPr>
                <a:picLocks noChangeAspect="1"/>
              </p:cNvPicPr>
              <p:nvPr/>
            </p:nvPicPr>
            <p:blipFill>
              <a:blip r:embed="rId5">
                <a:extLst/>
              </a:blip>
              <a:stretch>
                <a:fillRect/>
              </a:stretch>
            </p:blipFill>
            <p:spPr>
              <a:xfrm>
                <a:off x="0" y="571500"/>
                <a:ext cx="1905001" cy="3919904"/>
              </a:xfrm>
              <a:prstGeom prst="rect">
                <a:avLst/>
              </a:prstGeom>
              <a:ln w="12700" cap="flat">
                <a:noFill/>
                <a:miter lim="400000"/>
              </a:ln>
              <a:effectLst/>
            </p:spPr>
          </p:pic>
          <p:pic>
            <p:nvPicPr>
              <p:cNvPr id="49" name="droppedImage.pdf"/>
              <p:cNvPicPr>
                <a:picLocks noChangeAspect="1"/>
              </p:cNvPicPr>
              <p:nvPr/>
            </p:nvPicPr>
            <p:blipFill>
              <a:blip r:embed="rId6">
                <a:extLst/>
              </a:blip>
              <a:stretch>
                <a:fillRect/>
              </a:stretch>
            </p:blipFill>
            <p:spPr>
              <a:xfrm>
                <a:off x="762000" y="0"/>
                <a:ext cx="602974" cy="533401"/>
              </a:xfrm>
              <a:prstGeom prst="rect">
                <a:avLst/>
              </a:prstGeom>
              <a:ln w="12700" cap="flat">
                <a:noFill/>
                <a:miter lim="400000"/>
              </a:ln>
              <a:effectLst/>
            </p:spPr>
          </p:pic>
        </p:grpSp>
        <p:grpSp>
          <p:nvGrpSpPr>
            <p:cNvPr id="50" name="Group 621"/>
            <p:cNvGrpSpPr>
              <a:grpSpLocks noChangeAspect="1"/>
            </p:cNvGrpSpPr>
            <p:nvPr/>
          </p:nvGrpSpPr>
          <p:grpSpPr>
            <a:xfrm>
              <a:off x="9654371" y="4548863"/>
              <a:ext cx="2962544" cy="3831556"/>
              <a:chOff x="0" y="0"/>
              <a:chExt cx="1905000" cy="2463800"/>
            </a:xfrm>
          </p:grpSpPr>
          <p:pic>
            <p:nvPicPr>
              <p:cNvPr id="51" name="droppedImage.pdf"/>
              <p:cNvPicPr>
                <a:picLocks noChangeAspect="1"/>
              </p:cNvPicPr>
              <p:nvPr/>
            </p:nvPicPr>
            <p:blipFill>
              <a:blip r:embed="rId7">
                <a:extLst/>
              </a:blip>
              <a:stretch>
                <a:fillRect/>
              </a:stretch>
            </p:blipFill>
            <p:spPr>
              <a:xfrm>
                <a:off x="0" y="558800"/>
                <a:ext cx="1905001" cy="1905001"/>
              </a:xfrm>
              <a:prstGeom prst="rect">
                <a:avLst/>
              </a:prstGeom>
              <a:ln w="12700" cap="flat">
                <a:noFill/>
                <a:miter lim="400000"/>
              </a:ln>
              <a:effectLst/>
            </p:spPr>
          </p:pic>
          <p:pic>
            <p:nvPicPr>
              <p:cNvPr id="52" name="droppedImage.pdf"/>
              <p:cNvPicPr>
                <a:picLocks noChangeAspect="1"/>
              </p:cNvPicPr>
              <p:nvPr/>
            </p:nvPicPr>
            <p:blipFill>
              <a:blip r:embed="rId8">
                <a:extLst/>
              </a:blip>
              <a:stretch>
                <a:fillRect/>
              </a:stretch>
            </p:blipFill>
            <p:spPr>
              <a:xfrm>
                <a:off x="838200" y="0"/>
                <a:ext cx="381000" cy="381000"/>
              </a:xfrm>
              <a:prstGeom prst="rect">
                <a:avLst/>
              </a:prstGeom>
              <a:ln w="12700" cap="flat">
                <a:noFill/>
                <a:miter lim="400000"/>
              </a:ln>
              <a:effectLst/>
            </p:spPr>
          </p:pic>
        </p:grpSp>
        <p:grpSp>
          <p:nvGrpSpPr>
            <p:cNvPr id="53" name="Group 624"/>
            <p:cNvGrpSpPr>
              <a:grpSpLocks noChangeAspect="1"/>
            </p:cNvGrpSpPr>
            <p:nvPr/>
          </p:nvGrpSpPr>
          <p:grpSpPr>
            <a:xfrm>
              <a:off x="21346780" y="4815753"/>
              <a:ext cx="790013" cy="6754599"/>
              <a:chOff x="0" y="0"/>
              <a:chExt cx="508000" cy="4343400"/>
            </a:xfrm>
          </p:grpSpPr>
          <p:pic>
            <p:nvPicPr>
              <p:cNvPr id="54" name="droppedImage.pdf"/>
              <p:cNvPicPr>
                <a:picLocks noChangeAspect="1"/>
              </p:cNvPicPr>
              <p:nvPr/>
            </p:nvPicPr>
            <p:blipFill>
              <a:blip r:embed="rId9">
                <a:extLst/>
              </a:blip>
              <a:stretch>
                <a:fillRect/>
              </a:stretch>
            </p:blipFill>
            <p:spPr>
              <a:xfrm>
                <a:off x="148245" y="419100"/>
                <a:ext cx="220055" cy="3924301"/>
              </a:xfrm>
              <a:prstGeom prst="rect">
                <a:avLst/>
              </a:prstGeom>
              <a:ln w="12700" cap="flat">
                <a:noFill/>
                <a:miter lim="400000"/>
              </a:ln>
              <a:effectLst/>
            </p:spPr>
          </p:pic>
          <p:pic>
            <p:nvPicPr>
              <p:cNvPr id="55" name="droppedImage.pdf"/>
              <p:cNvPicPr>
                <a:picLocks noChangeAspect="1"/>
              </p:cNvPicPr>
              <p:nvPr/>
            </p:nvPicPr>
            <p:blipFill>
              <a:blip r:embed="rId10">
                <a:extLst/>
              </a:blip>
              <a:stretch>
                <a:fillRect/>
              </a:stretch>
            </p:blipFill>
            <p:spPr>
              <a:xfrm>
                <a:off x="0" y="0"/>
                <a:ext cx="508000" cy="309218"/>
              </a:xfrm>
              <a:prstGeom prst="rect">
                <a:avLst/>
              </a:prstGeom>
              <a:ln w="12700" cap="flat">
                <a:noFill/>
                <a:miter lim="400000"/>
              </a:ln>
              <a:effectLst/>
            </p:spPr>
          </p:pic>
        </p:grpSp>
        <p:grpSp>
          <p:nvGrpSpPr>
            <p:cNvPr id="56" name="Group 627"/>
            <p:cNvGrpSpPr>
              <a:grpSpLocks noChangeAspect="1"/>
            </p:cNvGrpSpPr>
            <p:nvPr/>
          </p:nvGrpSpPr>
          <p:grpSpPr>
            <a:xfrm>
              <a:off x="2408533" y="4805448"/>
              <a:ext cx="623548" cy="6754599"/>
              <a:chOff x="0" y="0"/>
              <a:chExt cx="400957" cy="4343400"/>
            </a:xfrm>
          </p:grpSpPr>
          <p:pic>
            <p:nvPicPr>
              <p:cNvPr id="57" name="droppedImage.pdf"/>
              <p:cNvPicPr>
                <a:picLocks noChangeAspect="1"/>
              </p:cNvPicPr>
              <p:nvPr/>
            </p:nvPicPr>
            <p:blipFill>
              <a:blip r:embed="rId9">
                <a:extLst/>
              </a:blip>
              <a:stretch>
                <a:fillRect/>
              </a:stretch>
            </p:blipFill>
            <p:spPr>
              <a:xfrm>
                <a:off x="46645" y="419100"/>
                <a:ext cx="220055" cy="3924301"/>
              </a:xfrm>
              <a:prstGeom prst="rect">
                <a:avLst/>
              </a:prstGeom>
              <a:ln w="12700" cap="flat">
                <a:noFill/>
                <a:miter lim="400000"/>
              </a:ln>
              <a:effectLst/>
            </p:spPr>
          </p:pic>
          <p:pic>
            <p:nvPicPr>
              <p:cNvPr id="58" name="droppedImage.pdf"/>
              <p:cNvPicPr>
                <a:picLocks noChangeAspect="1"/>
              </p:cNvPicPr>
              <p:nvPr/>
            </p:nvPicPr>
            <p:blipFill>
              <a:blip r:embed="rId11">
                <a:extLst/>
              </a:blip>
              <a:stretch>
                <a:fillRect/>
              </a:stretch>
            </p:blipFill>
            <p:spPr>
              <a:xfrm>
                <a:off x="0" y="0"/>
                <a:ext cx="400958" cy="330200"/>
              </a:xfrm>
              <a:prstGeom prst="rect">
                <a:avLst/>
              </a:prstGeom>
              <a:ln w="12700" cap="flat">
                <a:noFill/>
                <a:miter lim="400000"/>
              </a:ln>
              <a:effectLst/>
            </p:spPr>
          </p:pic>
        </p:grpSp>
        <p:pic>
          <p:nvPicPr>
            <p:cNvPr id="59" name="droppedImage.pdf"/>
            <p:cNvPicPr>
              <a:picLocks noChangeAspect="1"/>
            </p:cNvPicPr>
            <p:nvPr/>
          </p:nvPicPr>
          <p:blipFill>
            <a:blip r:embed="rId12">
              <a:extLst/>
            </a:blip>
            <a:stretch>
              <a:fillRect/>
            </a:stretch>
          </p:blipFill>
          <p:spPr>
            <a:xfrm>
              <a:off x="20633781" y="6073955"/>
              <a:ext cx="553008" cy="553008"/>
            </a:xfrm>
            <a:prstGeom prst="rect">
              <a:avLst/>
            </a:prstGeom>
            <a:ln w="12700">
              <a:miter lim="400000"/>
            </a:ln>
          </p:spPr>
        </p:pic>
        <p:pic>
          <p:nvPicPr>
            <p:cNvPr id="60" name="droppedImage.pdf"/>
            <p:cNvPicPr>
              <a:picLocks noChangeAspect="1"/>
            </p:cNvPicPr>
            <p:nvPr/>
          </p:nvPicPr>
          <p:blipFill>
            <a:blip r:embed="rId12">
              <a:extLst/>
            </a:blip>
            <a:stretch>
              <a:fillRect/>
            </a:stretch>
          </p:blipFill>
          <p:spPr>
            <a:xfrm>
              <a:off x="13055153" y="6224861"/>
              <a:ext cx="553008" cy="553008"/>
            </a:xfrm>
            <a:prstGeom prst="rect">
              <a:avLst/>
            </a:prstGeom>
            <a:ln w="12700">
              <a:miter lim="400000"/>
            </a:ln>
          </p:spPr>
        </p:pic>
        <p:pic>
          <p:nvPicPr>
            <p:cNvPr id="61" name="droppedImage.pdf"/>
            <p:cNvPicPr>
              <a:picLocks noChangeAspect="1"/>
            </p:cNvPicPr>
            <p:nvPr/>
          </p:nvPicPr>
          <p:blipFill>
            <a:blip r:embed="rId12">
              <a:extLst/>
            </a:blip>
            <a:stretch>
              <a:fillRect/>
            </a:stretch>
          </p:blipFill>
          <p:spPr>
            <a:xfrm>
              <a:off x="8768575" y="6224861"/>
              <a:ext cx="553008" cy="553008"/>
            </a:xfrm>
            <a:prstGeom prst="rect">
              <a:avLst/>
            </a:prstGeom>
            <a:ln w="12700">
              <a:miter lim="400000"/>
            </a:ln>
          </p:spPr>
        </p:pic>
        <p:pic>
          <p:nvPicPr>
            <p:cNvPr id="62" name="droppedImage.pdf"/>
            <p:cNvPicPr>
              <a:picLocks noChangeAspect="1"/>
            </p:cNvPicPr>
            <p:nvPr/>
          </p:nvPicPr>
          <p:blipFill>
            <a:blip r:embed="rId13">
              <a:extLst/>
            </a:blip>
            <a:stretch>
              <a:fillRect/>
            </a:stretch>
          </p:blipFill>
          <p:spPr>
            <a:xfrm>
              <a:off x="3740724" y="6336264"/>
              <a:ext cx="623546" cy="256754"/>
            </a:xfrm>
            <a:prstGeom prst="rect">
              <a:avLst/>
            </a:prstGeom>
            <a:ln w="12700">
              <a:miter lim="400000"/>
            </a:ln>
          </p:spPr>
        </p:pic>
        <p:sp>
          <p:nvSpPr>
            <p:cNvPr id="63" name="Shape 634"/>
            <p:cNvSpPr>
              <a:spLocks noChangeAspect="1"/>
            </p:cNvSpPr>
            <p:nvPr/>
          </p:nvSpPr>
          <p:spPr>
            <a:xfrm>
              <a:off x="2418283" y="6613331"/>
              <a:ext cx="434506" cy="395005"/>
            </a:xfrm>
            <a:prstGeom prst="rect">
              <a:avLst/>
            </a:prstGeom>
            <a:ln w="76200">
              <a:solidFill>
                <a:srgbClr val="E32400"/>
              </a:solidFill>
              <a:miter lim="400000"/>
            </a:ln>
          </p:spPr>
          <p:txBody>
            <a:bodyPr lIns="50800" tIns="50800" rIns="50800" bIns="50800" anchor="ctr"/>
            <a:lstStyle/>
            <a:p>
              <a:pPr>
                <a:defRPr sz="3600">
                  <a:solidFill>
                    <a:srgbClr val="000000"/>
                  </a:solidFill>
                </a:defRPr>
              </a:pPr>
              <a:endParaRPr/>
            </a:p>
          </p:txBody>
        </p:sp>
        <p:sp>
          <p:nvSpPr>
            <p:cNvPr id="64" name="Shape 635"/>
            <p:cNvSpPr>
              <a:spLocks noChangeAspect="1"/>
            </p:cNvSpPr>
            <p:nvPr/>
          </p:nvSpPr>
          <p:spPr>
            <a:xfrm>
              <a:off x="21524533" y="9504251"/>
              <a:ext cx="434506" cy="395005"/>
            </a:xfrm>
            <a:prstGeom prst="rect">
              <a:avLst/>
            </a:prstGeom>
            <a:ln w="76200">
              <a:solidFill>
                <a:srgbClr val="E32400"/>
              </a:solidFill>
              <a:miter lim="400000"/>
            </a:ln>
          </p:spPr>
          <p:txBody>
            <a:bodyPr lIns="50800" tIns="50800" rIns="50800" bIns="50800" anchor="ctr"/>
            <a:lstStyle/>
            <a:p>
              <a:pPr>
                <a:defRPr sz="3600">
                  <a:solidFill>
                    <a:srgbClr val="000000"/>
                  </a:solidFill>
                </a:defRPr>
              </a:pPr>
              <a:endParaRPr/>
            </a:p>
          </p:txBody>
        </p:sp>
        <p:sp>
          <p:nvSpPr>
            <p:cNvPr id="65" name="Shape 636"/>
            <p:cNvSpPr>
              <a:spLocks noChangeAspect="1"/>
            </p:cNvSpPr>
            <p:nvPr/>
          </p:nvSpPr>
          <p:spPr>
            <a:xfrm>
              <a:off x="17695156" y="6838123"/>
              <a:ext cx="355505" cy="869013"/>
            </a:xfrm>
            <a:prstGeom prst="rect">
              <a:avLst/>
            </a:prstGeom>
            <a:ln w="76200">
              <a:solidFill>
                <a:srgbClr val="E32400"/>
              </a:solidFill>
              <a:miter lim="400000"/>
            </a:ln>
          </p:spPr>
          <p:txBody>
            <a:bodyPr lIns="50800" tIns="50800" rIns="50800" bIns="50800" anchor="ctr"/>
            <a:lstStyle/>
            <a:p>
              <a:pPr>
                <a:defRPr sz="3600">
                  <a:solidFill>
                    <a:srgbClr val="000000"/>
                  </a:solidFill>
                </a:defRPr>
              </a:pPr>
              <a:endParaRPr/>
            </a:p>
          </p:txBody>
        </p:sp>
        <p:sp>
          <p:nvSpPr>
            <p:cNvPr id="66" name="Shape 637"/>
            <p:cNvSpPr>
              <a:spLocks noChangeAspect="1"/>
            </p:cNvSpPr>
            <p:nvPr/>
          </p:nvSpPr>
          <p:spPr>
            <a:xfrm>
              <a:off x="11064596" y="6099874"/>
              <a:ext cx="849263" cy="849263"/>
            </a:xfrm>
            <a:prstGeom prst="rect">
              <a:avLst/>
            </a:prstGeom>
            <a:ln w="76200">
              <a:solidFill>
                <a:srgbClr val="E32400"/>
              </a:solidFill>
              <a:miter lim="400000"/>
            </a:ln>
          </p:spPr>
          <p:txBody>
            <a:bodyPr lIns="50800" tIns="50800" rIns="50800" bIns="50800" anchor="ctr"/>
            <a:lstStyle/>
            <a:p>
              <a:pPr>
                <a:defRPr sz="3600">
                  <a:solidFill>
                    <a:srgbClr val="000000"/>
                  </a:solidFill>
                </a:defRPr>
              </a:pPr>
              <a:endParaRPr/>
            </a:p>
          </p:txBody>
        </p:sp>
        <p:sp>
          <p:nvSpPr>
            <p:cNvPr id="67" name="Shape 638"/>
            <p:cNvSpPr>
              <a:spLocks noChangeAspect="1"/>
            </p:cNvSpPr>
            <p:nvPr/>
          </p:nvSpPr>
          <p:spPr>
            <a:xfrm>
              <a:off x="6088768" y="7351487"/>
              <a:ext cx="790011" cy="395005"/>
            </a:xfrm>
            <a:prstGeom prst="rect">
              <a:avLst/>
            </a:prstGeom>
            <a:ln w="76200">
              <a:solidFill>
                <a:srgbClr val="E32400"/>
              </a:solidFill>
              <a:miter lim="400000"/>
            </a:ln>
          </p:spPr>
          <p:txBody>
            <a:bodyPr lIns="50800" tIns="50800" rIns="50800" bIns="50800" anchor="ctr"/>
            <a:lstStyle/>
            <a:p>
              <a:pPr>
                <a:defRPr sz="3600">
                  <a:solidFill>
                    <a:srgbClr val="000000"/>
                  </a:solidFill>
                </a:defRPr>
              </a:pPr>
              <a:endParaRPr/>
            </a:p>
          </p:txBody>
        </p:sp>
        <p:sp>
          <p:nvSpPr>
            <p:cNvPr id="69" name="Titel 1"/>
            <p:cNvSpPr txBox="1">
              <a:spLocks/>
            </p:cNvSpPr>
            <p:nvPr/>
          </p:nvSpPr>
          <p:spPr>
            <a:xfrm>
              <a:off x="7158694" y="10070138"/>
              <a:ext cx="14833756"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endParaRPr lang="de-CH" sz="4400" dirty="0"/>
            </a:p>
          </p:txBody>
        </p:sp>
      </p:grpSp>
      <p:pic>
        <p:nvPicPr>
          <p:cNvPr id="70" name="paths-01.png"/>
          <p:cNvPicPr>
            <a:picLocks noChangeAspect="1"/>
          </p:cNvPicPr>
          <p:nvPr/>
        </p:nvPicPr>
        <p:blipFill>
          <a:blip r:embed="rId14">
            <a:extLst/>
          </a:blip>
          <a:stretch>
            <a:fillRect/>
          </a:stretch>
        </p:blipFill>
        <p:spPr>
          <a:xfrm>
            <a:off x="15717657" y="4271422"/>
            <a:ext cx="7833884" cy="5287745"/>
          </a:xfrm>
          <a:prstGeom prst="rect">
            <a:avLst/>
          </a:prstGeom>
          <a:ln w="12700">
            <a:miter lim="400000"/>
          </a:ln>
        </p:spPr>
      </p:pic>
      <p:cxnSp>
        <p:nvCxnSpPr>
          <p:cNvPr id="71" name="Gerader Verbinder 70"/>
          <p:cNvCxnSpPr/>
          <p:nvPr/>
        </p:nvCxnSpPr>
        <p:spPr>
          <a:xfrm>
            <a:off x="14944142" y="3502225"/>
            <a:ext cx="0" cy="7651102"/>
          </a:xfrm>
          <a:prstGeom prst="line">
            <a:avLst/>
          </a:prstGeom>
          <a:noFill/>
          <a:ln w="50800" cap="flat">
            <a:solidFill>
              <a:srgbClr val="87889D"/>
            </a:solidFill>
            <a:prstDash val="solid"/>
            <a:miter lim="400000"/>
          </a:ln>
          <a:effectLst/>
          <a:sp3d/>
        </p:spPr>
        <p:style>
          <a:lnRef idx="0">
            <a:scrgbClr r="0" g="0" b="0"/>
          </a:lnRef>
          <a:fillRef idx="0">
            <a:scrgbClr r="0" g="0" b="0"/>
          </a:fillRef>
          <a:effectRef idx="0">
            <a:scrgbClr r="0" g="0" b="0"/>
          </a:effectRef>
          <a:fontRef idx="none"/>
        </p:style>
      </p:cxnSp>
      <p:sp>
        <p:nvSpPr>
          <p:cNvPr id="3" name="Foliennummernplatzhalter 2"/>
          <p:cNvSpPr>
            <a:spLocks noGrp="1"/>
          </p:cNvSpPr>
          <p:nvPr>
            <p:ph type="sldNum" sz="quarter" idx="2"/>
          </p:nvPr>
        </p:nvSpPr>
        <p:spPr/>
        <p:txBody>
          <a:bodyPr/>
          <a:lstStyle/>
          <a:p>
            <a:fld id="{86CB4B4D-7CA3-9044-876B-883B54F8677D}" type="slidenum">
              <a:rPr lang="en-US" smtClean="0"/>
              <a:t>29</a:t>
            </a:fld>
            <a:endParaRPr lang="en-US" dirty="0"/>
          </a:p>
        </p:txBody>
      </p:sp>
    </p:spTree>
    <p:extLst>
      <p:ext uri="{BB962C8B-B14F-4D97-AF65-F5344CB8AC3E}">
        <p14:creationId xmlns:p14="http://schemas.microsoft.com/office/powerpoint/2010/main" val="399844874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ths-01.png"/>
          <p:cNvPicPr>
            <a:picLocks noChangeAspect="1"/>
          </p:cNvPicPr>
          <p:nvPr/>
        </p:nvPicPr>
        <p:blipFill>
          <a:blip r:embed="rId3">
            <a:extLst/>
          </a:blip>
          <a:stretch>
            <a:fillRect/>
          </a:stretch>
        </p:blipFill>
        <p:spPr>
          <a:xfrm>
            <a:off x="1755713" y="2870195"/>
            <a:ext cx="12625044" cy="8521701"/>
          </a:xfrm>
          <a:prstGeom prst="rect">
            <a:avLst/>
          </a:prstGeom>
          <a:ln w="12700">
            <a:miter lim="400000"/>
          </a:ln>
        </p:spPr>
      </p:pic>
      <p:sp>
        <p:nvSpPr>
          <p:cNvPr id="8"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Overview</a:t>
            </a:r>
          </a:p>
        </p:txBody>
      </p:sp>
      <p:sp>
        <p:nvSpPr>
          <p:cNvPr id="4" name="Textplatzhalter 3"/>
          <p:cNvSpPr>
            <a:spLocks noGrp="1"/>
          </p:cNvSpPr>
          <p:nvPr>
            <p:ph type="body" idx="4294967295"/>
          </p:nvPr>
        </p:nvSpPr>
        <p:spPr>
          <a:xfrm>
            <a:off x="15210728" y="3139196"/>
            <a:ext cx="8491954" cy="7983697"/>
          </a:xfrm>
          <a:prstGeom prst="rect">
            <a:avLst/>
          </a:prstGeom>
        </p:spPr>
        <p:txBody>
          <a:bodyPr/>
          <a:lstStyle/>
          <a:p>
            <a:r>
              <a:rPr lang="en-US" dirty="0">
                <a:solidFill>
                  <a:srgbClr val="AAABBA"/>
                </a:solidFill>
              </a:rPr>
              <a:t>Reduced</a:t>
            </a:r>
          </a:p>
          <a:p>
            <a:r>
              <a:rPr lang="en-US" dirty="0">
                <a:solidFill>
                  <a:srgbClr val="AAABBA"/>
                </a:solidFill>
              </a:rPr>
              <a:t>Aggregate</a:t>
            </a:r>
          </a:p>
          <a:p>
            <a:r>
              <a:rPr lang="en-US" b="1" dirty="0">
                <a:solidFill>
                  <a:srgbClr val="93E5C0"/>
                </a:solidFill>
              </a:rPr>
              <a:t>Scattering Operators</a:t>
            </a:r>
          </a:p>
          <a:p>
            <a:r>
              <a:rPr lang="en-US" dirty="0">
                <a:solidFill>
                  <a:srgbClr val="AAABBA"/>
                </a:solidFill>
              </a:rPr>
              <a:t>for Path Tracing</a:t>
            </a:r>
          </a:p>
          <a:p>
            <a:pPr marL="0" lvl="1" indent="0">
              <a:buNone/>
            </a:pPr>
            <a:r>
              <a:rPr lang="en-US" dirty="0"/>
              <a:t>	</a:t>
            </a:r>
            <a:endParaRPr lang="de-CH" dirty="0"/>
          </a:p>
        </p:txBody>
      </p:sp>
      <p:sp>
        <p:nvSpPr>
          <p:cNvPr id="2" name="Foliennummernplatzhalter 1"/>
          <p:cNvSpPr>
            <a:spLocks noGrp="1"/>
          </p:cNvSpPr>
          <p:nvPr>
            <p:ph type="sldNum" sz="quarter" idx="2"/>
          </p:nvPr>
        </p:nvSpPr>
        <p:spPr/>
        <p:txBody>
          <a:bodyPr/>
          <a:lstStyle/>
          <a:p>
            <a:fld id="{86CB4B4D-7CA3-9044-876B-883B54F8677D}" type="slidenum">
              <a:rPr lang="en-US" smtClean="0"/>
              <a:t>3</a:t>
            </a:fld>
            <a:endParaRPr lang="en-US"/>
          </a:p>
        </p:txBody>
      </p:sp>
    </p:spTree>
    <p:extLst>
      <p:ext uri="{BB962C8B-B14F-4D97-AF65-F5344CB8AC3E}">
        <p14:creationId xmlns:p14="http://schemas.microsoft.com/office/powerpoint/2010/main" val="16981980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Path tracer integration</a:t>
            </a:r>
            <a:endParaRPr lang="de-CH" dirty="0"/>
          </a:p>
        </p:txBody>
      </p:sp>
      <p:sp>
        <p:nvSpPr>
          <p:cNvPr id="40"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batching and caching</a:t>
            </a:r>
          </a:p>
          <a:p>
            <a:pPr hangingPunct="1"/>
            <a:endParaRPr lang="de-CH" sz="4400" dirty="0"/>
          </a:p>
        </p:txBody>
      </p:sp>
      <p:sp>
        <p:nvSpPr>
          <p:cNvPr id="29" name="Foliennummernplatzhalter 28"/>
          <p:cNvSpPr>
            <a:spLocks noGrp="1"/>
          </p:cNvSpPr>
          <p:nvPr>
            <p:ph type="sldNum" sz="quarter" idx="2"/>
          </p:nvPr>
        </p:nvSpPr>
        <p:spPr/>
        <p:txBody>
          <a:bodyPr/>
          <a:lstStyle/>
          <a:p>
            <a:fld id="{86CB4B4D-7CA3-9044-876B-883B54F8677D}" type="slidenum">
              <a:rPr lang="en-US" smtClean="0"/>
              <a:t>30</a:t>
            </a:fld>
            <a:endParaRPr lang="en-US" dirty="0"/>
          </a:p>
        </p:txBody>
      </p:sp>
      <p:grpSp>
        <p:nvGrpSpPr>
          <p:cNvPr id="4" name="Group 615"/>
          <p:cNvGrpSpPr/>
          <p:nvPr/>
        </p:nvGrpSpPr>
        <p:grpSpPr>
          <a:xfrm>
            <a:off x="16719549" y="4127268"/>
            <a:ext cx="3919904" cy="2463802"/>
            <a:chOff x="0" y="0"/>
            <a:chExt cx="3919903" cy="2463800"/>
          </a:xfrm>
        </p:grpSpPr>
        <p:pic>
          <p:nvPicPr>
            <p:cNvPr id="5" name="droppedImage.pdf"/>
            <p:cNvPicPr>
              <a:picLocks noChangeAspect="1"/>
            </p:cNvPicPr>
            <p:nvPr/>
          </p:nvPicPr>
          <p:blipFill>
            <a:blip r:embed="rId3">
              <a:extLst/>
            </a:blip>
            <a:stretch>
              <a:fillRect/>
            </a:stretch>
          </p:blipFill>
          <p:spPr>
            <a:xfrm>
              <a:off x="0" y="558800"/>
              <a:ext cx="3919904" cy="1905001"/>
            </a:xfrm>
            <a:prstGeom prst="rect">
              <a:avLst/>
            </a:prstGeom>
            <a:ln w="12700" cap="flat">
              <a:noFill/>
              <a:miter lim="400000"/>
            </a:ln>
            <a:effectLst/>
          </p:spPr>
        </p:pic>
        <p:pic>
          <p:nvPicPr>
            <p:cNvPr id="6" name="droppedImage.pdf"/>
            <p:cNvPicPr>
              <a:picLocks noChangeAspect="1"/>
            </p:cNvPicPr>
            <p:nvPr/>
          </p:nvPicPr>
          <p:blipFill>
            <a:blip r:embed="rId4">
              <a:extLst/>
            </a:blip>
            <a:stretch>
              <a:fillRect/>
            </a:stretch>
          </p:blipFill>
          <p:spPr>
            <a:xfrm>
              <a:off x="1739900" y="0"/>
              <a:ext cx="635000" cy="470371"/>
            </a:xfrm>
            <a:prstGeom prst="rect">
              <a:avLst/>
            </a:prstGeom>
            <a:ln w="12700" cap="flat">
              <a:noFill/>
              <a:miter lim="400000"/>
            </a:ln>
            <a:effectLst/>
          </p:spPr>
        </p:pic>
      </p:grpSp>
      <p:grpSp>
        <p:nvGrpSpPr>
          <p:cNvPr id="11" name="Group 621"/>
          <p:cNvGrpSpPr/>
          <p:nvPr/>
        </p:nvGrpSpPr>
        <p:grpSpPr>
          <a:xfrm>
            <a:off x="11367408" y="4127269"/>
            <a:ext cx="1905001" cy="2463801"/>
            <a:chOff x="0" y="0"/>
            <a:chExt cx="1905000" cy="2463800"/>
          </a:xfrm>
        </p:grpSpPr>
        <p:pic>
          <p:nvPicPr>
            <p:cNvPr id="12" name="droppedImage.pdf"/>
            <p:cNvPicPr>
              <a:picLocks noChangeAspect="1"/>
            </p:cNvPicPr>
            <p:nvPr/>
          </p:nvPicPr>
          <p:blipFill>
            <a:blip r:embed="rId5">
              <a:extLst/>
            </a:blip>
            <a:stretch>
              <a:fillRect/>
            </a:stretch>
          </p:blipFill>
          <p:spPr>
            <a:xfrm>
              <a:off x="0" y="558800"/>
              <a:ext cx="1905001" cy="1905001"/>
            </a:xfrm>
            <a:prstGeom prst="rect">
              <a:avLst/>
            </a:prstGeom>
            <a:ln w="12700" cap="flat">
              <a:noFill/>
              <a:miter lim="400000"/>
            </a:ln>
            <a:effectLst/>
          </p:spPr>
        </p:pic>
        <p:pic>
          <p:nvPicPr>
            <p:cNvPr id="13" name="droppedImage.pdf"/>
            <p:cNvPicPr>
              <a:picLocks noChangeAspect="1"/>
            </p:cNvPicPr>
            <p:nvPr/>
          </p:nvPicPr>
          <p:blipFill>
            <a:blip r:embed="rId6">
              <a:extLst/>
            </a:blip>
            <a:stretch>
              <a:fillRect/>
            </a:stretch>
          </p:blipFill>
          <p:spPr>
            <a:xfrm>
              <a:off x="838200" y="0"/>
              <a:ext cx="381000" cy="381000"/>
            </a:xfrm>
            <a:prstGeom prst="rect">
              <a:avLst/>
            </a:prstGeom>
            <a:ln w="12700" cap="flat">
              <a:noFill/>
              <a:miter lim="400000"/>
            </a:ln>
            <a:effectLst/>
          </p:spPr>
        </p:pic>
      </p:grpSp>
      <p:grpSp>
        <p:nvGrpSpPr>
          <p:cNvPr id="14" name="Group 624"/>
          <p:cNvGrpSpPr/>
          <p:nvPr/>
        </p:nvGrpSpPr>
        <p:grpSpPr>
          <a:xfrm>
            <a:off x="21228048" y="4266968"/>
            <a:ext cx="508001" cy="4343402"/>
            <a:chOff x="0" y="0"/>
            <a:chExt cx="508000" cy="4343400"/>
          </a:xfrm>
        </p:grpSpPr>
        <p:pic>
          <p:nvPicPr>
            <p:cNvPr id="15" name="droppedImage.pdf"/>
            <p:cNvPicPr>
              <a:picLocks noChangeAspect="1"/>
            </p:cNvPicPr>
            <p:nvPr/>
          </p:nvPicPr>
          <p:blipFill>
            <a:blip r:embed="rId7">
              <a:extLst/>
            </a:blip>
            <a:stretch>
              <a:fillRect/>
            </a:stretch>
          </p:blipFill>
          <p:spPr>
            <a:xfrm>
              <a:off x="148245" y="419100"/>
              <a:ext cx="220055" cy="3924301"/>
            </a:xfrm>
            <a:prstGeom prst="rect">
              <a:avLst/>
            </a:prstGeom>
            <a:ln w="12700" cap="flat">
              <a:noFill/>
              <a:miter lim="400000"/>
            </a:ln>
            <a:effectLst/>
          </p:spPr>
        </p:pic>
        <p:pic>
          <p:nvPicPr>
            <p:cNvPr id="16" name="droppedImage.pdf"/>
            <p:cNvPicPr>
              <a:picLocks noChangeAspect="1"/>
            </p:cNvPicPr>
            <p:nvPr/>
          </p:nvPicPr>
          <p:blipFill>
            <a:blip r:embed="rId8">
              <a:extLst/>
            </a:blip>
            <a:stretch>
              <a:fillRect/>
            </a:stretch>
          </p:blipFill>
          <p:spPr>
            <a:xfrm>
              <a:off x="0" y="0"/>
              <a:ext cx="508000" cy="309218"/>
            </a:xfrm>
            <a:prstGeom prst="rect">
              <a:avLst/>
            </a:prstGeom>
            <a:ln w="12700" cap="flat">
              <a:noFill/>
              <a:miter lim="400000"/>
            </a:ln>
            <a:effectLst/>
          </p:spPr>
        </p:pic>
      </p:grpSp>
      <p:pic>
        <p:nvPicPr>
          <p:cNvPr id="20" name="droppedImage.pdf"/>
          <p:cNvPicPr>
            <a:picLocks noChangeAspect="1"/>
          </p:cNvPicPr>
          <p:nvPr/>
        </p:nvPicPr>
        <p:blipFill>
          <a:blip r:embed="rId9">
            <a:extLst/>
          </a:blip>
          <a:stretch>
            <a:fillRect/>
          </a:stretch>
        </p:blipFill>
        <p:spPr>
          <a:xfrm>
            <a:off x="20834349" y="5460769"/>
            <a:ext cx="355600" cy="355600"/>
          </a:xfrm>
          <a:prstGeom prst="rect">
            <a:avLst/>
          </a:prstGeom>
          <a:ln w="12700">
            <a:miter lim="400000"/>
          </a:ln>
        </p:spPr>
      </p:pic>
      <p:pic>
        <p:nvPicPr>
          <p:cNvPr id="21" name="droppedImage.pdf"/>
          <p:cNvPicPr>
            <a:picLocks noChangeAspect="1"/>
          </p:cNvPicPr>
          <p:nvPr/>
        </p:nvPicPr>
        <p:blipFill>
          <a:blip r:embed="rId9">
            <a:extLst/>
          </a:blip>
          <a:stretch>
            <a:fillRect/>
          </a:stretch>
        </p:blipFill>
        <p:spPr>
          <a:xfrm>
            <a:off x="13640708" y="5460769"/>
            <a:ext cx="355600" cy="355600"/>
          </a:xfrm>
          <a:prstGeom prst="rect">
            <a:avLst/>
          </a:prstGeom>
          <a:ln w="12700">
            <a:miter lim="400000"/>
          </a:ln>
        </p:spPr>
      </p:pic>
      <p:pic>
        <p:nvPicPr>
          <p:cNvPr id="22" name="droppedImage.pdf"/>
          <p:cNvPicPr>
            <a:picLocks noChangeAspect="1"/>
          </p:cNvPicPr>
          <p:nvPr/>
        </p:nvPicPr>
        <p:blipFill>
          <a:blip r:embed="rId9">
            <a:extLst/>
          </a:blip>
          <a:stretch>
            <a:fillRect/>
          </a:stretch>
        </p:blipFill>
        <p:spPr>
          <a:xfrm>
            <a:off x="10668908" y="5460769"/>
            <a:ext cx="355600" cy="355600"/>
          </a:xfrm>
          <a:prstGeom prst="rect">
            <a:avLst/>
          </a:prstGeom>
          <a:ln w="12700">
            <a:miter lim="400000"/>
          </a:ln>
        </p:spPr>
      </p:pic>
      <p:grpSp>
        <p:nvGrpSpPr>
          <p:cNvPr id="33" name="Gruppieren 32"/>
          <p:cNvGrpSpPr/>
          <p:nvPr/>
        </p:nvGrpSpPr>
        <p:grpSpPr>
          <a:xfrm>
            <a:off x="4592075" y="4114570"/>
            <a:ext cx="3251202" cy="4495801"/>
            <a:chOff x="7087507" y="4114569"/>
            <a:chExt cx="3251202" cy="4495801"/>
          </a:xfrm>
        </p:grpSpPr>
        <p:grpSp>
          <p:nvGrpSpPr>
            <p:cNvPr id="8" name="Group 618"/>
            <p:cNvGrpSpPr/>
            <p:nvPr/>
          </p:nvGrpSpPr>
          <p:grpSpPr>
            <a:xfrm>
              <a:off x="8433708" y="4114569"/>
              <a:ext cx="1905001" cy="4491404"/>
              <a:chOff x="0" y="0"/>
              <a:chExt cx="1905000" cy="4491403"/>
            </a:xfrm>
          </p:grpSpPr>
          <p:pic>
            <p:nvPicPr>
              <p:cNvPr id="9" name="droppedImage.pdf"/>
              <p:cNvPicPr>
                <a:picLocks noChangeAspect="1"/>
              </p:cNvPicPr>
              <p:nvPr/>
            </p:nvPicPr>
            <p:blipFill>
              <a:blip r:embed="rId10">
                <a:extLst/>
              </a:blip>
              <a:stretch>
                <a:fillRect/>
              </a:stretch>
            </p:blipFill>
            <p:spPr>
              <a:xfrm>
                <a:off x="0" y="571500"/>
                <a:ext cx="1905001" cy="3919904"/>
              </a:xfrm>
              <a:prstGeom prst="rect">
                <a:avLst/>
              </a:prstGeom>
              <a:ln w="12700" cap="flat">
                <a:noFill/>
                <a:miter lim="400000"/>
              </a:ln>
              <a:effectLst/>
            </p:spPr>
          </p:pic>
          <p:pic>
            <p:nvPicPr>
              <p:cNvPr id="10" name="droppedImage.pdf"/>
              <p:cNvPicPr>
                <a:picLocks noChangeAspect="1"/>
              </p:cNvPicPr>
              <p:nvPr/>
            </p:nvPicPr>
            <p:blipFill>
              <a:blip r:embed="rId11">
                <a:extLst/>
              </a:blip>
              <a:stretch>
                <a:fillRect/>
              </a:stretch>
            </p:blipFill>
            <p:spPr>
              <a:xfrm>
                <a:off x="762000" y="0"/>
                <a:ext cx="602974" cy="533401"/>
              </a:xfrm>
              <a:prstGeom prst="rect">
                <a:avLst/>
              </a:prstGeom>
              <a:ln w="12700" cap="flat">
                <a:noFill/>
                <a:miter lim="400000"/>
              </a:ln>
              <a:effectLst/>
            </p:spPr>
          </p:pic>
        </p:grpSp>
        <p:grpSp>
          <p:nvGrpSpPr>
            <p:cNvPr id="17" name="Group 627"/>
            <p:cNvGrpSpPr/>
            <p:nvPr/>
          </p:nvGrpSpPr>
          <p:grpSpPr>
            <a:xfrm>
              <a:off x="7087507" y="4266968"/>
              <a:ext cx="400959" cy="4343402"/>
              <a:chOff x="0" y="0"/>
              <a:chExt cx="400957" cy="4343400"/>
            </a:xfrm>
          </p:grpSpPr>
          <p:pic>
            <p:nvPicPr>
              <p:cNvPr id="18" name="droppedImage.pdf"/>
              <p:cNvPicPr>
                <a:picLocks noChangeAspect="1"/>
              </p:cNvPicPr>
              <p:nvPr/>
            </p:nvPicPr>
            <p:blipFill>
              <a:blip r:embed="rId7">
                <a:extLst/>
              </a:blip>
              <a:stretch>
                <a:fillRect/>
              </a:stretch>
            </p:blipFill>
            <p:spPr>
              <a:xfrm>
                <a:off x="46645" y="419100"/>
                <a:ext cx="220055" cy="3924301"/>
              </a:xfrm>
              <a:prstGeom prst="rect">
                <a:avLst/>
              </a:prstGeom>
              <a:ln w="12700" cap="flat">
                <a:noFill/>
                <a:miter lim="400000"/>
              </a:ln>
              <a:effectLst/>
            </p:spPr>
          </p:pic>
          <p:pic>
            <p:nvPicPr>
              <p:cNvPr id="19" name="droppedImage.pdf"/>
              <p:cNvPicPr>
                <a:picLocks noChangeAspect="1"/>
              </p:cNvPicPr>
              <p:nvPr/>
            </p:nvPicPr>
            <p:blipFill>
              <a:blip r:embed="rId12">
                <a:extLst/>
              </a:blip>
              <a:stretch>
                <a:fillRect/>
              </a:stretch>
            </p:blipFill>
            <p:spPr>
              <a:xfrm>
                <a:off x="0" y="0"/>
                <a:ext cx="400958" cy="330200"/>
              </a:xfrm>
              <a:prstGeom prst="rect">
                <a:avLst/>
              </a:prstGeom>
              <a:ln w="12700" cap="flat">
                <a:noFill/>
                <a:miter lim="400000"/>
              </a:ln>
              <a:effectLst/>
            </p:spPr>
          </p:pic>
        </p:grpSp>
        <p:pic>
          <p:nvPicPr>
            <p:cNvPr id="23" name="droppedImage.pdf"/>
            <p:cNvPicPr>
              <a:picLocks noChangeAspect="1"/>
            </p:cNvPicPr>
            <p:nvPr/>
          </p:nvPicPr>
          <p:blipFill>
            <a:blip r:embed="rId13">
              <a:extLst/>
            </a:blip>
            <a:stretch>
              <a:fillRect/>
            </a:stretch>
          </p:blipFill>
          <p:spPr>
            <a:xfrm>
              <a:off x="7735208" y="5549669"/>
              <a:ext cx="400958" cy="165100"/>
            </a:xfrm>
            <a:prstGeom prst="rect">
              <a:avLst/>
            </a:prstGeom>
            <a:ln w="12700">
              <a:miter lim="400000"/>
            </a:ln>
          </p:spPr>
        </p:pic>
      </p:grpSp>
      <p:sp>
        <p:nvSpPr>
          <p:cNvPr id="24" name="Shape 634"/>
          <p:cNvSpPr/>
          <p:nvPr/>
        </p:nvSpPr>
        <p:spPr>
          <a:xfrm>
            <a:off x="21376293" y="5714769"/>
            <a:ext cx="228738" cy="247881"/>
          </a:xfrm>
          <a:prstGeom prst="rect">
            <a:avLst/>
          </a:prstGeom>
          <a:ln w="76200">
            <a:solidFill>
              <a:srgbClr val="E32400"/>
            </a:solidFill>
            <a:miter lim="400000"/>
          </a:ln>
        </p:spPr>
        <p:txBody>
          <a:bodyPr lIns="50800" tIns="50800" rIns="50800" bIns="50800" anchor="ctr"/>
          <a:lstStyle/>
          <a:p>
            <a:pPr>
              <a:defRPr sz="3600">
                <a:solidFill>
                  <a:srgbClr val="000000"/>
                </a:solidFill>
              </a:defRPr>
            </a:pPr>
            <a:endParaRPr/>
          </a:p>
        </p:txBody>
      </p:sp>
      <p:pic>
        <p:nvPicPr>
          <p:cNvPr id="34" name="droppedImage.pdf"/>
          <p:cNvPicPr>
            <a:picLocks noChangeAspect="1"/>
          </p:cNvPicPr>
          <p:nvPr/>
        </p:nvPicPr>
        <p:blipFill>
          <a:blip r:embed="rId14">
            <a:extLst/>
          </a:blip>
          <a:stretch>
            <a:fillRect/>
          </a:stretch>
        </p:blipFill>
        <p:spPr>
          <a:xfrm rot="10800000">
            <a:off x="16103180" y="4744054"/>
            <a:ext cx="202378" cy="1737076"/>
          </a:xfrm>
          <a:prstGeom prst="rect">
            <a:avLst/>
          </a:prstGeom>
          <a:ln w="12700" cap="flat">
            <a:noFill/>
            <a:miter lim="400000"/>
          </a:ln>
          <a:effectLst/>
        </p:spPr>
      </p:pic>
      <p:sp>
        <p:nvSpPr>
          <p:cNvPr id="27" name="Shape 636"/>
          <p:cNvSpPr/>
          <p:nvPr/>
        </p:nvSpPr>
        <p:spPr>
          <a:xfrm rot="10800000">
            <a:off x="16110493" y="4744052"/>
            <a:ext cx="169530" cy="1737077"/>
          </a:xfrm>
          <a:prstGeom prst="rect">
            <a:avLst/>
          </a:prstGeom>
          <a:ln w="76200">
            <a:solidFill>
              <a:schemeClr val="accent5">
                <a:lumMod val="40000"/>
                <a:lumOff val="60000"/>
              </a:schemeClr>
            </a:solidFill>
            <a:miter lim="400000"/>
          </a:ln>
        </p:spPr>
        <p:txBody>
          <a:bodyPr lIns="50800" tIns="50800" rIns="50800" bIns="50800" anchor="ctr"/>
          <a:lstStyle/>
          <a:p>
            <a:pPr>
              <a:defRPr sz="3600">
                <a:solidFill>
                  <a:srgbClr val="000000"/>
                </a:solidFill>
              </a:defRPr>
            </a:pPr>
            <a:endParaRPr/>
          </a:p>
        </p:txBody>
      </p:sp>
      <p:sp>
        <p:nvSpPr>
          <p:cNvPr id="28" name="Shape 636"/>
          <p:cNvSpPr/>
          <p:nvPr/>
        </p:nvSpPr>
        <p:spPr>
          <a:xfrm rot="10800000">
            <a:off x="16112832" y="5200804"/>
            <a:ext cx="160346" cy="420016"/>
          </a:xfrm>
          <a:prstGeom prst="rect">
            <a:avLst/>
          </a:prstGeom>
          <a:ln w="76200">
            <a:solidFill>
              <a:srgbClr val="FF0000"/>
            </a:solidFill>
            <a:miter lim="400000"/>
          </a:ln>
        </p:spPr>
        <p:txBody>
          <a:bodyPr lIns="50800" tIns="50800" rIns="50800" bIns="50800" anchor="ctr"/>
          <a:lstStyle/>
          <a:p>
            <a:pPr>
              <a:defRPr sz="3600">
                <a:solidFill>
                  <a:srgbClr val="000000"/>
                </a:solidFill>
              </a:defRPr>
            </a:pPr>
            <a:endParaRPr dirty="0"/>
          </a:p>
        </p:txBody>
      </p:sp>
      <p:sp>
        <p:nvSpPr>
          <p:cNvPr id="41" name="Shape 636"/>
          <p:cNvSpPr/>
          <p:nvPr/>
        </p:nvSpPr>
        <p:spPr>
          <a:xfrm rot="10800000">
            <a:off x="18152197" y="5174876"/>
            <a:ext cx="160346" cy="420016"/>
          </a:xfrm>
          <a:prstGeom prst="rect">
            <a:avLst/>
          </a:prstGeom>
          <a:ln w="76200">
            <a:solidFill>
              <a:srgbClr val="FF0000"/>
            </a:solidFill>
            <a:miter lim="400000"/>
          </a:ln>
        </p:spPr>
        <p:txBody>
          <a:bodyPr lIns="50800" tIns="50800" rIns="50800" bIns="50800" anchor="ctr"/>
          <a:lstStyle/>
          <a:p>
            <a:pPr>
              <a:defRPr sz="3600">
                <a:solidFill>
                  <a:srgbClr val="000000"/>
                </a:solidFill>
              </a:defRPr>
            </a:pPr>
            <a:endParaRPr dirty="0"/>
          </a:p>
        </p:txBody>
      </p:sp>
      <p:sp>
        <p:nvSpPr>
          <p:cNvPr id="42" name="Textfeld 41"/>
          <p:cNvSpPr txBox="1"/>
          <p:nvPr/>
        </p:nvSpPr>
        <p:spPr>
          <a:xfrm>
            <a:off x="2609850" y="3215818"/>
            <a:ext cx="11699856" cy="8267700"/>
          </a:xfrm>
          <a:prstGeom prst="rect">
            <a:avLst/>
          </a:prstGeom>
          <a:solidFill>
            <a:srgbClr val="FFFFFF">
              <a:alpha val="78039"/>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de-CH" sz="3500" b="0" i="0" u="none" strike="noStrike" cap="none" spc="0" normalizeH="0" baseline="0" dirty="0">
              <a:ln>
                <a:noFill/>
              </a:ln>
              <a:solidFill>
                <a:srgbClr val="000000"/>
              </a:solidFill>
              <a:effectLst/>
              <a:uFillTx/>
              <a:latin typeface="+mj-lt"/>
              <a:ea typeface="+mj-ea"/>
              <a:cs typeface="+mj-cs"/>
              <a:sym typeface="Helvetica Neue Light"/>
            </a:endParaRPr>
          </a:p>
        </p:txBody>
      </p:sp>
      <p:sp>
        <p:nvSpPr>
          <p:cNvPr id="37" name="Titel 1"/>
          <p:cNvSpPr txBox="1">
            <a:spLocks/>
          </p:cNvSpPr>
          <p:nvPr/>
        </p:nvSpPr>
        <p:spPr>
          <a:xfrm>
            <a:off x="13071810" y="6959460"/>
            <a:ext cx="6265118"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3200" dirty="0">
                <a:solidFill>
                  <a:srgbClr val="FF0000"/>
                </a:solidFill>
              </a:rPr>
              <a:t>direct illumination cache</a:t>
            </a:r>
            <a:endParaRPr lang="de-CH" sz="3200" dirty="0">
              <a:solidFill>
                <a:srgbClr val="FF0000"/>
              </a:solidFill>
            </a:endParaRPr>
          </a:p>
        </p:txBody>
      </p:sp>
    </p:spTree>
    <p:extLst>
      <p:ext uri="{BB962C8B-B14F-4D97-AF65-F5344CB8AC3E}">
        <p14:creationId xmlns:p14="http://schemas.microsoft.com/office/powerpoint/2010/main" val="60336925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Path tracer integration</a:t>
            </a:r>
            <a:endParaRPr lang="de-CH" dirty="0"/>
          </a:p>
        </p:txBody>
      </p:sp>
      <p:sp>
        <p:nvSpPr>
          <p:cNvPr id="40"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batching and caching</a:t>
            </a:r>
          </a:p>
          <a:p>
            <a:pPr hangingPunct="1"/>
            <a:endParaRPr lang="de-CH" sz="4400" dirty="0"/>
          </a:p>
        </p:txBody>
      </p:sp>
      <p:sp>
        <p:nvSpPr>
          <p:cNvPr id="29" name="Foliennummernplatzhalter 28"/>
          <p:cNvSpPr>
            <a:spLocks noGrp="1"/>
          </p:cNvSpPr>
          <p:nvPr>
            <p:ph type="sldNum" sz="quarter" idx="2"/>
          </p:nvPr>
        </p:nvSpPr>
        <p:spPr/>
        <p:txBody>
          <a:bodyPr/>
          <a:lstStyle/>
          <a:p>
            <a:fld id="{86CB4B4D-7CA3-9044-876B-883B54F8677D}" type="slidenum">
              <a:rPr lang="en-US" smtClean="0"/>
              <a:t>31</a:t>
            </a:fld>
            <a:endParaRPr lang="en-US" dirty="0"/>
          </a:p>
        </p:txBody>
      </p:sp>
      <p:grpSp>
        <p:nvGrpSpPr>
          <p:cNvPr id="4" name="Group 615"/>
          <p:cNvGrpSpPr/>
          <p:nvPr/>
        </p:nvGrpSpPr>
        <p:grpSpPr>
          <a:xfrm>
            <a:off x="16719549" y="4127268"/>
            <a:ext cx="3919904" cy="2463802"/>
            <a:chOff x="0" y="0"/>
            <a:chExt cx="3919903" cy="2463800"/>
          </a:xfrm>
        </p:grpSpPr>
        <p:pic>
          <p:nvPicPr>
            <p:cNvPr id="5" name="droppedImage.pdf"/>
            <p:cNvPicPr>
              <a:picLocks noChangeAspect="1"/>
            </p:cNvPicPr>
            <p:nvPr/>
          </p:nvPicPr>
          <p:blipFill>
            <a:blip r:embed="rId3">
              <a:extLst/>
            </a:blip>
            <a:stretch>
              <a:fillRect/>
            </a:stretch>
          </p:blipFill>
          <p:spPr>
            <a:xfrm>
              <a:off x="0" y="558800"/>
              <a:ext cx="3919904" cy="1905001"/>
            </a:xfrm>
            <a:prstGeom prst="rect">
              <a:avLst/>
            </a:prstGeom>
            <a:ln w="12700" cap="flat">
              <a:noFill/>
              <a:miter lim="400000"/>
            </a:ln>
            <a:effectLst/>
          </p:spPr>
        </p:pic>
        <p:pic>
          <p:nvPicPr>
            <p:cNvPr id="6" name="droppedImage.pdf"/>
            <p:cNvPicPr>
              <a:picLocks noChangeAspect="1"/>
            </p:cNvPicPr>
            <p:nvPr/>
          </p:nvPicPr>
          <p:blipFill>
            <a:blip r:embed="rId4">
              <a:extLst/>
            </a:blip>
            <a:stretch>
              <a:fillRect/>
            </a:stretch>
          </p:blipFill>
          <p:spPr>
            <a:xfrm>
              <a:off x="1739900" y="0"/>
              <a:ext cx="635000" cy="470371"/>
            </a:xfrm>
            <a:prstGeom prst="rect">
              <a:avLst/>
            </a:prstGeom>
            <a:ln w="12700" cap="flat">
              <a:noFill/>
              <a:miter lim="400000"/>
            </a:ln>
            <a:effectLst/>
          </p:spPr>
        </p:pic>
      </p:grpSp>
      <p:grpSp>
        <p:nvGrpSpPr>
          <p:cNvPr id="11" name="Group 621"/>
          <p:cNvGrpSpPr/>
          <p:nvPr/>
        </p:nvGrpSpPr>
        <p:grpSpPr>
          <a:xfrm>
            <a:off x="11367408" y="4127269"/>
            <a:ext cx="1905001" cy="2463801"/>
            <a:chOff x="0" y="0"/>
            <a:chExt cx="1905000" cy="2463800"/>
          </a:xfrm>
        </p:grpSpPr>
        <p:pic>
          <p:nvPicPr>
            <p:cNvPr id="12" name="droppedImage.pdf"/>
            <p:cNvPicPr>
              <a:picLocks noChangeAspect="1"/>
            </p:cNvPicPr>
            <p:nvPr/>
          </p:nvPicPr>
          <p:blipFill>
            <a:blip r:embed="rId5">
              <a:extLst/>
            </a:blip>
            <a:stretch>
              <a:fillRect/>
            </a:stretch>
          </p:blipFill>
          <p:spPr>
            <a:xfrm>
              <a:off x="0" y="558800"/>
              <a:ext cx="1905001" cy="1905001"/>
            </a:xfrm>
            <a:prstGeom prst="rect">
              <a:avLst/>
            </a:prstGeom>
            <a:ln w="12700" cap="flat">
              <a:noFill/>
              <a:miter lim="400000"/>
            </a:ln>
            <a:effectLst/>
          </p:spPr>
        </p:pic>
        <p:pic>
          <p:nvPicPr>
            <p:cNvPr id="13" name="droppedImage.pdf"/>
            <p:cNvPicPr>
              <a:picLocks noChangeAspect="1"/>
            </p:cNvPicPr>
            <p:nvPr/>
          </p:nvPicPr>
          <p:blipFill>
            <a:blip r:embed="rId6">
              <a:extLst/>
            </a:blip>
            <a:stretch>
              <a:fillRect/>
            </a:stretch>
          </p:blipFill>
          <p:spPr>
            <a:xfrm>
              <a:off x="838200" y="0"/>
              <a:ext cx="381000" cy="381000"/>
            </a:xfrm>
            <a:prstGeom prst="rect">
              <a:avLst/>
            </a:prstGeom>
            <a:ln w="12700" cap="flat">
              <a:noFill/>
              <a:miter lim="400000"/>
            </a:ln>
            <a:effectLst/>
          </p:spPr>
        </p:pic>
      </p:grpSp>
      <p:grpSp>
        <p:nvGrpSpPr>
          <p:cNvPr id="14" name="Group 624"/>
          <p:cNvGrpSpPr/>
          <p:nvPr/>
        </p:nvGrpSpPr>
        <p:grpSpPr>
          <a:xfrm>
            <a:off x="21228048" y="4266968"/>
            <a:ext cx="508001" cy="4343402"/>
            <a:chOff x="0" y="0"/>
            <a:chExt cx="508000" cy="4343400"/>
          </a:xfrm>
        </p:grpSpPr>
        <p:pic>
          <p:nvPicPr>
            <p:cNvPr id="15" name="droppedImage.pdf"/>
            <p:cNvPicPr>
              <a:picLocks noChangeAspect="1"/>
            </p:cNvPicPr>
            <p:nvPr/>
          </p:nvPicPr>
          <p:blipFill>
            <a:blip r:embed="rId7">
              <a:extLst/>
            </a:blip>
            <a:stretch>
              <a:fillRect/>
            </a:stretch>
          </p:blipFill>
          <p:spPr>
            <a:xfrm>
              <a:off x="148245" y="419100"/>
              <a:ext cx="220055" cy="3924301"/>
            </a:xfrm>
            <a:prstGeom prst="rect">
              <a:avLst/>
            </a:prstGeom>
            <a:ln w="12700" cap="flat">
              <a:noFill/>
              <a:miter lim="400000"/>
            </a:ln>
            <a:effectLst/>
          </p:spPr>
        </p:pic>
        <p:pic>
          <p:nvPicPr>
            <p:cNvPr id="16" name="droppedImage.pdf"/>
            <p:cNvPicPr>
              <a:picLocks noChangeAspect="1"/>
            </p:cNvPicPr>
            <p:nvPr/>
          </p:nvPicPr>
          <p:blipFill>
            <a:blip r:embed="rId8">
              <a:extLst/>
            </a:blip>
            <a:stretch>
              <a:fillRect/>
            </a:stretch>
          </p:blipFill>
          <p:spPr>
            <a:xfrm>
              <a:off x="0" y="0"/>
              <a:ext cx="508000" cy="309218"/>
            </a:xfrm>
            <a:prstGeom prst="rect">
              <a:avLst/>
            </a:prstGeom>
            <a:ln w="12700" cap="flat">
              <a:noFill/>
              <a:miter lim="400000"/>
            </a:ln>
            <a:effectLst/>
          </p:spPr>
        </p:pic>
      </p:grpSp>
      <p:pic>
        <p:nvPicPr>
          <p:cNvPr id="20" name="droppedImage.pdf"/>
          <p:cNvPicPr>
            <a:picLocks noChangeAspect="1"/>
          </p:cNvPicPr>
          <p:nvPr/>
        </p:nvPicPr>
        <p:blipFill>
          <a:blip r:embed="rId9">
            <a:extLst/>
          </a:blip>
          <a:stretch>
            <a:fillRect/>
          </a:stretch>
        </p:blipFill>
        <p:spPr>
          <a:xfrm>
            <a:off x="20834349" y="5460769"/>
            <a:ext cx="355600" cy="355600"/>
          </a:xfrm>
          <a:prstGeom prst="rect">
            <a:avLst/>
          </a:prstGeom>
          <a:ln w="12700">
            <a:miter lim="400000"/>
          </a:ln>
        </p:spPr>
      </p:pic>
      <p:pic>
        <p:nvPicPr>
          <p:cNvPr id="21" name="droppedImage.pdf"/>
          <p:cNvPicPr>
            <a:picLocks noChangeAspect="1"/>
          </p:cNvPicPr>
          <p:nvPr/>
        </p:nvPicPr>
        <p:blipFill>
          <a:blip r:embed="rId9">
            <a:extLst/>
          </a:blip>
          <a:stretch>
            <a:fillRect/>
          </a:stretch>
        </p:blipFill>
        <p:spPr>
          <a:xfrm>
            <a:off x="13640708" y="5460769"/>
            <a:ext cx="355600" cy="355600"/>
          </a:xfrm>
          <a:prstGeom prst="rect">
            <a:avLst/>
          </a:prstGeom>
          <a:ln w="12700">
            <a:miter lim="400000"/>
          </a:ln>
        </p:spPr>
      </p:pic>
      <p:pic>
        <p:nvPicPr>
          <p:cNvPr id="22" name="droppedImage.pdf"/>
          <p:cNvPicPr>
            <a:picLocks noChangeAspect="1"/>
          </p:cNvPicPr>
          <p:nvPr/>
        </p:nvPicPr>
        <p:blipFill>
          <a:blip r:embed="rId9">
            <a:extLst/>
          </a:blip>
          <a:stretch>
            <a:fillRect/>
          </a:stretch>
        </p:blipFill>
        <p:spPr>
          <a:xfrm>
            <a:off x="10668908" y="5460769"/>
            <a:ext cx="355600" cy="355600"/>
          </a:xfrm>
          <a:prstGeom prst="rect">
            <a:avLst/>
          </a:prstGeom>
          <a:ln w="12700">
            <a:miter lim="400000"/>
          </a:ln>
        </p:spPr>
      </p:pic>
      <p:grpSp>
        <p:nvGrpSpPr>
          <p:cNvPr id="33" name="Gruppieren 32"/>
          <p:cNvGrpSpPr/>
          <p:nvPr/>
        </p:nvGrpSpPr>
        <p:grpSpPr>
          <a:xfrm>
            <a:off x="4592075" y="4114570"/>
            <a:ext cx="3251202" cy="4495801"/>
            <a:chOff x="7087507" y="4114569"/>
            <a:chExt cx="3251202" cy="4495801"/>
          </a:xfrm>
        </p:grpSpPr>
        <p:grpSp>
          <p:nvGrpSpPr>
            <p:cNvPr id="8" name="Group 618"/>
            <p:cNvGrpSpPr/>
            <p:nvPr/>
          </p:nvGrpSpPr>
          <p:grpSpPr>
            <a:xfrm>
              <a:off x="8433708" y="4114569"/>
              <a:ext cx="1905001" cy="4491404"/>
              <a:chOff x="0" y="0"/>
              <a:chExt cx="1905000" cy="4491403"/>
            </a:xfrm>
          </p:grpSpPr>
          <p:pic>
            <p:nvPicPr>
              <p:cNvPr id="9" name="droppedImage.pdf"/>
              <p:cNvPicPr>
                <a:picLocks noChangeAspect="1"/>
              </p:cNvPicPr>
              <p:nvPr/>
            </p:nvPicPr>
            <p:blipFill>
              <a:blip r:embed="rId10">
                <a:extLst/>
              </a:blip>
              <a:stretch>
                <a:fillRect/>
              </a:stretch>
            </p:blipFill>
            <p:spPr>
              <a:xfrm>
                <a:off x="0" y="571500"/>
                <a:ext cx="1905001" cy="3919904"/>
              </a:xfrm>
              <a:prstGeom prst="rect">
                <a:avLst/>
              </a:prstGeom>
              <a:ln w="12700" cap="flat">
                <a:noFill/>
                <a:miter lim="400000"/>
              </a:ln>
              <a:effectLst/>
            </p:spPr>
          </p:pic>
          <p:pic>
            <p:nvPicPr>
              <p:cNvPr id="10" name="droppedImage.pdf"/>
              <p:cNvPicPr>
                <a:picLocks noChangeAspect="1"/>
              </p:cNvPicPr>
              <p:nvPr/>
            </p:nvPicPr>
            <p:blipFill>
              <a:blip r:embed="rId11">
                <a:extLst/>
              </a:blip>
              <a:stretch>
                <a:fillRect/>
              </a:stretch>
            </p:blipFill>
            <p:spPr>
              <a:xfrm>
                <a:off x="762000" y="0"/>
                <a:ext cx="602974" cy="533401"/>
              </a:xfrm>
              <a:prstGeom prst="rect">
                <a:avLst/>
              </a:prstGeom>
              <a:ln w="12700" cap="flat">
                <a:noFill/>
                <a:miter lim="400000"/>
              </a:ln>
              <a:effectLst/>
            </p:spPr>
          </p:pic>
        </p:grpSp>
        <p:grpSp>
          <p:nvGrpSpPr>
            <p:cNvPr id="17" name="Group 627"/>
            <p:cNvGrpSpPr/>
            <p:nvPr/>
          </p:nvGrpSpPr>
          <p:grpSpPr>
            <a:xfrm>
              <a:off x="7087507" y="4266968"/>
              <a:ext cx="400959" cy="4343402"/>
              <a:chOff x="0" y="0"/>
              <a:chExt cx="400957" cy="4343400"/>
            </a:xfrm>
          </p:grpSpPr>
          <p:pic>
            <p:nvPicPr>
              <p:cNvPr id="18" name="droppedImage.pdf"/>
              <p:cNvPicPr>
                <a:picLocks noChangeAspect="1"/>
              </p:cNvPicPr>
              <p:nvPr/>
            </p:nvPicPr>
            <p:blipFill>
              <a:blip r:embed="rId7">
                <a:extLst/>
              </a:blip>
              <a:stretch>
                <a:fillRect/>
              </a:stretch>
            </p:blipFill>
            <p:spPr>
              <a:xfrm>
                <a:off x="46645" y="419100"/>
                <a:ext cx="220055" cy="3924301"/>
              </a:xfrm>
              <a:prstGeom prst="rect">
                <a:avLst/>
              </a:prstGeom>
              <a:ln w="12700" cap="flat">
                <a:noFill/>
                <a:miter lim="400000"/>
              </a:ln>
              <a:effectLst/>
            </p:spPr>
          </p:pic>
          <p:pic>
            <p:nvPicPr>
              <p:cNvPr id="19" name="droppedImage.pdf"/>
              <p:cNvPicPr>
                <a:picLocks noChangeAspect="1"/>
              </p:cNvPicPr>
              <p:nvPr/>
            </p:nvPicPr>
            <p:blipFill>
              <a:blip r:embed="rId12">
                <a:extLst/>
              </a:blip>
              <a:stretch>
                <a:fillRect/>
              </a:stretch>
            </p:blipFill>
            <p:spPr>
              <a:xfrm>
                <a:off x="0" y="0"/>
                <a:ext cx="400958" cy="330200"/>
              </a:xfrm>
              <a:prstGeom prst="rect">
                <a:avLst/>
              </a:prstGeom>
              <a:ln w="12700" cap="flat">
                <a:noFill/>
                <a:miter lim="400000"/>
              </a:ln>
              <a:effectLst/>
            </p:spPr>
          </p:pic>
        </p:grpSp>
        <p:pic>
          <p:nvPicPr>
            <p:cNvPr id="23" name="droppedImage.pdf"/>
            <p:cNvPicPr>
              <a:picLocks noChangeAspect="1"/>
            </p:cNvPicPr>
            <p:nvPr/>
          </p:nvPicPr>
          <p:blipFill>
            <a:blip r:embed="rId13">
              <a:extLst/>
            </a:blip>
            <a:stretch>
              <a:fillRect/>
            </a:stretch>
          </p:blipFill>
          <p:spPr>
            <a:xfrm>
              <a:off x="7735208" y="5549669"/>
              <a:ext cx="400958" cy="165100"/>
            </a:xfrm>
            <a:prstGeom prst="rect">
              <a:avLst/>
            </a:prstGeom>
            <a:ln w="12700">
              <a:miter lim="400000"/>
            </a:ln>
          </p:spPr>
        </p:pic>
      </p:grpSp>
      <p:sp>
        <p:nvSpPr>
          <p:cNvPr id="24" name="Shape 634"/>
          <p:cNvSpPr/>
          <p:nvPr/>
        </p:nvSpPr>
        <p:spPr>
          <a:xfrm>
            <a:off x="21376293" y="4686068"/>
            <a:ext cx="228738" cy="247881"/>
          </a:xfrm>
          <a:prstGeom prst="rect">
            <a:avLst/>
          </a:prstGeom>
          <a:ln w="76200">
            <a:solidFill>
              <a:srgbClr val="E32400"/>
            </a:solidFill>
            <a:miter lim="400000"/>
          </a:ln>
        </p:spPr>
        <p:txBody>
          <a:bodyPr lIns="50800" tIns="50800" rIns="50800" bIns="50800" anchor="ctr"/>
          <a:lstStyle/>
          <a:p>
            <a:pPr>
              <a:defRPr sz="3600">
                <a:solidFill>
                  <a:srgbClr val="000000"/>
                </a:solidFill>
              </a:defRPr>
            </a:pPr>
            <a:endParaRPr/>
          </a:p>
        </p:txBody>
      </p:sp>
      <p:pic>
        <p:nvPicPr>
          <p:cNvPr id="34" name="droppedImage.pdf"/>
          <p:cNvPicPr>
            <a:picLocks noChangeAspect="1"/>
          </p:cNvPicPr>
          <p:nvPr/>
        </p:nvPicPr>
        <p:blipFill>
          <a:blip r:embed="rId14">
            <a:extLst/>
          </a:blip>
          <a:stretch>
            <a:fillRect/>
          </a:stretch>
        </p:blipFill>
        <p:spPr>
          <a:xfrm rot="10800000">
            <a:off x="16103180" y="4744054"/>
            <a:ext cx="202378" cy="1737076"/>
          </a:xfrm>
          <a:prstGeom prst="rect">
            <a:avLst/>
          </a:prstGeom>
          <a:ln w="12700" cap="flat">
            <a:noFill/>
            <a:miter lim="400000"/>
          </a:ln>
          <a:effectLst/>
        </p:spPr>
      </p:pic>
      <p:sp>
        <p:nvSpPr>
          <p:cNvPr id="27" name="Shape 636"/>
          <p:cNvSpPr/>
          <p:nvPr/>
        </p:nvSpPr>
        <p:spPr>
          <a:xfrm rot="10800000">
            <a:off x="16110493" y="4744052"/>
            <a:ext cx="169530" cy="1737077"/>
          </a:xfrm>
          <a:prstGeom prst="rect">
            <a:avLst/>
          </a:prstGeom>
          <a:ln w="76200">
            <a:solidFill>
              <a:schemeClr val="accent5">
                <a:lumMod val="40000"/>
                <a:lumOff val="60000"/>
              </a:schemeClr>
            </a:solidFill>
            <a:miter lim="400000"/>
          </a:ln>
        </p:spPr>
        <p:txBody>
          <a:bodyPr lIns="50800" tIns="50800" rIns="50800" bIns="50800" anchor="ctr"/>
          <a:lstStyle/>
          <a:p>
            <a:pPr>
              <a:defRPr sz="3600">
                <a:solidFill>
                  <a:srgbClr val="000000"/>
                </a:solidFill>
              </a:defRPr>
            </a:pPr>
            <a:endParaRPr/>
          </a:p>
        </p:txBody>
      </p:sp>
      <p:sp>
        <p:nvSpPr>
          <p:cNvPr id="28" name="Shape 636"/>
          <p:cNvSpPr/>
          <p:nvPr/>
        </p:nvSpPr>
        <p:spPr>
          <a:xfrm rot="10800000">
            <a:off x="16112832" y="4743604"/>
            <a:ext cx="160346" cy="420016"/>
          </a:xfrm>
          <a:prstGeom prst="rect">
            <a:avLst/>
          </a:prstGeom>
          <a:ln w="76200">
            <a:solidFill>
              <a:srgbClr val="FF0000"/>
            </a:solidFill>
            <a:miter lim="400000"/>
          </a:ln>
        </p:spPr>
        <p:txBody>
          <a:bodyPr lIns="50800" tIns="50800" rIns="50800" bIns="50800" anchor="ctr"/>
          <a:lstStyle/>
          <a:p>
            <a:pPr>
              <a:defRPr sz="3600">
                <a:solidFill>
                  <a:srgbClr val="000000"/>
                </a:solidFill>
              </a:defRPr>
            </a:pPr>
            <a:endParaRPr dirty="0"/>
          </a:p>
        </p:txBody>
      </p:sp>
      <p:sp>
        <p:nvSpPr>
          <p:cNvPr id="41" name="Shape 636"/>
          <p:cNvSpPr/>
          <p:nvPr/>
        </p:nvSpPr>
        <p:spPr>
          <a:xfrm rot="10800000">
            <a:off x="16763626" y="4717587"/>
            <a:ext cx="160346" cy="420016"/>
          </a:xfrm>
          <a:prstGeom prst="rect">
            <a:avLst/>
          </a:prstGeom>
          <a:ln w="76200">
            <a:solidFill>
              <a:srgbClr val="FF0000"/>
            </a:solidFill>
            <a:miter lim="400000"/>
          </a:ln>
        </p:spPr>
        <p:txBody>
          <a:bodyPr lIns="50800" tIns="50800" rIns="50800" bIns="50800" anchor="ctr"/>
          <a:lstStyle/>
          <a:p>
            <a:pPr>
              <a:defRPr sz="3600">
                <a:solidFill>
                  <a:srgbClr val="000000"/>
                </a:solidFill>
              </a:defRPr>
            </a:pPr>
            <a:endParaRPr dirty="0"/>
          </a:p>
        </p:txBody>
      </p:sp>
      <p:sp>
        <p:nvSpPr>
          <p:cNvPr id="42" name="Textfeld 41"/>
          <p:cNvSpPr txBox="1"/>
          <p:nvPr/>
        </p:nvSpPr>
        <p:spPr>
          <a:xfrm>
            <a:off x="2609850" y="3215818"/>
            <a:ext cx="11699856" cy="8267700"/>
          </a:xfrm>
          <a:prstGeom prst="rect">
            <a:avLst/>
          </a:prstGeom>
          <a:solidFill>
            <a:srgbClr val="FFFFFF">
              <a:alpha val="78039"/>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de-CH" sz="3500" b="0" i="0" u="none" strike="noStrike" cap="none" spc="0" normalizeH="0" baseline="0" dirty="0">
              <a:ln>
                <a:noFill/>
              </a:ln>
              <a:solidFill>
                <a:srgbClr val="000000"/>
              </a:solidFill>
              <a:effectLst/>
              <a:uFillTx/>
              <a:latin typeface="+mj-lt"/>
              <a:ea typeface="+mj-ea"/>
              <a:cs typeface="+mj-cs"/>
              <a:sym typeface="Helvetica Neue Light"/>
            </a:endParaRPr>
          </a:p>
        </p:txBody>
      </p:sp>
      <p:sp>
        <p:nvSpPr>
          <p:cNvPr id="37" name="Titel 1"/>
          <p:cNvSpPr txBox="1">
            <a:spLocks/>
          </p:cNvSpPr>
          <p:nvPr/>
        </p:nvSpPr>
        <p:spPr>
          <a:xfrm>
            <a:off x="13071810" y="6959460"/>
            <a:ext cx="6265118"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3200" dirty="0">
                <a:solidFill>
                  <a:srgbClr val="FF0000"/>
                </a:solidFill>
              </a:rPr>
              <a:t>direct illumination cache</a:t>
            </a:r>
            <a:endParaRPr lang="de-CH" sz="3200" dirty="0">
              <a:solidFill>
                <a:srgbClr val="FF0000"/>
              </a:solidFill>
            </a:endParaRPr>
          </a:p>
        </p:txBody>
      </p:sp>
    </p:spTree>
    <p:extLst>
      <p:ext uri="{BB962C8B-B14F-4D97-AF65-F5344CB8AC3E}">
        <p14:creationId xmlns:p14="http://schemas.microsoft.com/office/powerpoint/2010/main" val="321941450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Path tracer integration</a:t>
            </a:r>
            <a:endParaRPr lang="de-CH" dirty="0"/>
          </a:p>
        </p:txBody>
      </p:sp>
      <p:sp>
        <p:nvSpPr>
          <p:cNvPr id="40"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batching and caching</a:t>
            </a:r>
          </a:p>
          <a:p>
            <a:pPr hangingPunct="1"/>
            <a:endParaRPr lang="de-CH" sz="4400" dirty="0"/>
          </a:p>
        </p:txBody>
      </p:sp>
      <p:sp>
        <p:nvSpPr>
          <p:cNvPr id="29" name="Foliennummernplatzhalter 28"/>
          <p:cNvSpPr>
            <a:spLocks noGrp="1"/>
          </p:cNvSpPr>
          <p:nvPr>
            <p:ph type="sldNum" sz="quarter" idx="2"/>
          </p:nvPr>
        </p:nvSpPr>
        <p:spPr/>
        <p:txBody>
          <a:bodyPr/>
          <a:lstStyle/>
          <a:p>
            <a:fld id="{86CB4B4D-7CA3-9044-876B-883B54F8677D}" type="slidenum">
              <a:rPr lang="en-US" smtClean="0"/>
              <a:t>32</a:t>
            </a:fld>
            <a:endParaRPr lang="en-US" dirty="0"/>
          </a:p>
        </p:txBody>
      </p:sp>
      <p:grpSp>
        <p:nvGrpSpPr>
          <p:cNvPr id="4" name="Group 615"/>
          <p:cNvGrpSpPr/>
          <p:nvPr/>
        </p:nvGrpSpPr>
        <p:grpSpPr>
          <a:xfrm>
            <a:off x="16719549" y="4127268"/>
            <a:ext cx="3919904" cy="2463802"/>
            <a:chOff x="0" y="0"/>
            <a:chExt cx="3919903" cy="2463800"/>
          </a:xfrm>
        </p:grpSpPr>
        <p:pic>
          <p:nvPicPr>
            <p:cNvPr id="5" name="droppedImage.pdf"/>
            <p:cNvPicPr>
              <a:picLocks noChangeAspect="1"/>
            </p:cNvPicPr>
            <p:nvPr/>
          </p:nvPicPr>
          <p:blipFill>
            <a:blip r:embed="rId3">
              <a:extLst/>
            </a:blip>
            <a:stretch>
              <a:fillRect/>
            </a:stretch>
          </p:blipFill>
          <p:spPr>
            <a:xfrm>
              <a:off x="0" y="558800"/>
              <a:ext cx="3919904" cy="1905001"/>
            </a:xfrm>
            <a:prstGeom prst="rect">
              <a:avLst/>
            </a:prstGeom>
            <a:ln w="12700" cap="flat">
              <a:noFill/>
              <a:miter lim="400000"/>
            </a:ln>
            <a:effectLst/>
          </p:spPr>
        </p:pic>
        <p:pic>
          <p:nvPicPr>
            <p:cNvPr id="6" name="droppedImage.pdf"/>
            <p:cNvPicPr>
              <a:picLocks noChangeAspect="1"/>
            </p:cNvPicPr>
            <p:nvPr/>
          </p:nvPicPr>
          <p:blipFill>
            <a:blip r:embed="rId4">
              <a:extLst/>
            </a:blip>
            <a:stretch>
              <a:fillRect/>
            </a:stretch>
          </p:blipFill>
          <p:spPr>
            <a:xfrm>
              <a:off x="1739900" y="0"/>
              <a:ext cx="635000" cy="470371"/>
            </a:xfrm>
            <a:prstGeom prst="rect">
              <a:avLst/>
            </a:prstGeom>
            <a:ln w="12700" cap="flat">
              <a:noFill/>
              <a:miter lim="400000"/>
            </a:ln>
            <a:effectLst/>
          </p:spPr>
        </p:pic>
      </p:grpSp>
      <p:grpSp>
        <p:nvGrpSpPr>
          <p:cNvPr id="11" name="Group 621"/>
          <p:cNvGrpSpPr/>
          <p:nvPr/>
        </p:nvGrpSpPr>
        <p:grpSpPr>
          <a:xfrm>
            <a:off x="11367408" y="4127269"/>
            <a:ext cx="1905001" cy="2463801"/>
            <a:chOff x="0" y="0"/>
            <a:chExt cx="1905000" cy="2463800"/>
          </a:xfrm>
        </p:grpSpPr>
        <p:pic>
          <p:nvPicPr>
            <p:cNvPr id="12" name="droppedImage.pdf"/>
            <p:cNvPicPr>
              <a:picLocks noChangeAspect="1"/>
            </p:cNvPicPr>
            <p:nvPr/>
          </p:nvPicPr>
          <p:blipFill>
            <a:blip r:embed="rId5">
              <a:extLst/>
            </a:blip>
            <a:stretch>
              <a:fillRect/>
            </a:stretch>
          </p:blipFill>
          <p:spPr>
            <a:xfrm>
              <a:off x="0" y="558800"/>
              <a:ext cx="1905001" cy="1905001"/>
            </a:xfrm>
            <a:prstGeom prst="rect">
              <a:avLst/>
            </a:prstGeom>
            <a:ln w="12700" cap="flat">
              <a:noFill/>
              <a:miter lim="400000"/>
            </a:ln>
            <a:effectLst/>
          </p:spPr>
        </p:pic>
        <p:pic>
          <p:nvPicPr>
            <p:cNvPr id="13" name="droppedImage.pdf"/>
            <p:cNvPicPr>
              <a:picLocks noChangeAspect="1"/>
            </p:cNvPicPr>
            <p:nvPr/>
          </p:nvPicPr>
          <p:blipFill>
            <a:blip r:embed="rId6">
              <a:extLst/>
            </a:blip>
            <a:stretch>
              <a:fillRect/>
            </a:stretch>
          </p:blipFill>
          <p:spPr>
            <a:xfrm>
              <a:off x="838200" y="0"/>
              <a:ext cx="381000" cy="381000"/>
            </a:xfrm>
            <a:prstGeom prst="rect">
              <a:avLst/>
            </a:prstGeom>
            <a:ln w="12700" cap="flat">
              <a:noFill/>
              <a:miter lim="400000"/>
            </a:ln>
            <a:effectLst/>
          </p:spPr>
        </p:pic>
      </p:grpSp>
      <p:grpSp>
        <p:nvGrpSpPr>
          <p:cNvPr id="14" name="Group 624"/>
          <p:cNvGrpSpPr/>
          <p:nvPr/>
        </p:nvGrpSpPr>
        <p:grpSpPr>
          <a:xfrm>
            <a:off x="21228048" y="4266968"/>
            <a:ext cx="508001" cy="4343402"/>
            <a:chOff x="0" y="0"/>
            <a:chExt cx="508000" cy="4343400"/>
          </a:xfrm>
        </p:grpSpPr>
        <p:pic>
          <p:nvPicPr>
            <p:cNvPr id="15" name="droppedImage.pdf"/>
            <p:cNvPicPr>
              <a:picLocks noChangeAspect="1"/>
            </p:cNvPicPr>
            <p:nvPr/>
          </p:nvPicPr>
          <p:blipFill>
            <a:blip r:embed="rId7">
              <a:extLst/>
            </a:blip>
            <a:stretch>
              <a:fillRect/>
            </a:stretch>
          </p:blipFill>
          <p:spPr>
            <a:xfrm>
              <a:off x="148245" y="419100"/>
              <a:ext cx="220055" cy="3924301"/>
            </a:xfrm>
            <a:prstGeom prst="rect">
              <a:avLst/>
            </a:prstGeom>
            <a:ln w="12700" cap="flat">
              <a:noFill/>
              <a:miter lim="400000"/>
            </a:ln>
            <a:effectLst/>
          </p:spPr>
        </p:pic>
        <p:pic>
          <p:nvPicPr>
            <p:cNvPr id="16" name="droppedImage.pdf"/>
            <p:cNvPicPr>
              <a:picLocks noChangeAspect="1"/>
            </p:cNvPicPr>
            <p:nvPr/>
          </p:nvPicPr>
          <p:blipFill>
            <a:blip r:embed="rId8">
              <a:extLst/>
            </a:blip>
            <a:stretch>
              <a:fillRect/>
            </a:stretch>
          </p:blipFill>
          <p:spPr>
            <a:xfrm>
              <a:off x="0" y="0"/>
              <a:ext cx="508000" cy="309218"/>
            </a:xfrm>
            <a:prstGeom prst="rect">
              <a:avLst/>
            </a:prstGeom>
            <a:ln w="12700" cap="flat">
              <a:noFill/>
              <a:miter lim="400000"/>
            </a:ln>
            <a:effectLst/>
          </p:spPr>
        </p:pic>
      </p:grpSp>
      <p:pic>
        <p:nvPicPr>
          <p:cNvPr id="20" name="droppedImage.pdf"/>
          <p:cNvPicPr>
            <a:picLocks noChangeAspect="1"/>
          </p:cNvPicPr>
          <p:nvPr/>
        </p:nvPicPr>
        <p:blipFill>
          <a:blip r:embed="rId9">
            <a:extLst/>
          </a:blip>
          <a:stretch>
            <a:fillRect/>
          </a:stretch>
        </p:blipFill>
        <p:spPr>
          <a:xfrm>
            <a:off x="20834349" y="5460769"/>
            <a:ext cx="355600" cy="355600"/>
          </a:xfrm>
          <a:prstGeom prst="rect">
            <a:avLst/>
          </a:prstGeom>
          <a:ln w="12700">
            <a:miter lim="400000"/>
          </a:ln>
        </p:spPr>
      </p:pic>
      <p:pic>
        <p:nvPicPr>
          <p:cNvPr id="21" name="droppedImage.pdf"/>
          <p:cNvPicPr>
            <a:picLocks noChangeAspect="1"/>
          </p:cNvPicPr>
          <p:nvPr/>
        </p:nvPicPr>
        <p:blipFill>
          <a:blip r:embed="rId9">
            <a:extLst/>
          </a:blip>
          <a:stretch>
            <a:fillRect/>
          </a:stretch>
        </p:blipFill>
        <p:spPr>
          <a:xfrm>
            <a:off x="13640708" y="5460769"/>
            <a:ext cx="355600" cy="355600"/>
          </a:xfrm>
          <a:prstGeom prst="rect">
            <a:avLst/>
          </a:prstGeom>
          <a:ln w="12700">
            <a:miter lim="400000"/>
          </a:ln>
        </p:spPr>
      </p:pic>
      <p:pic>
        <p:nvPicPr>
          <p:cNvPr id="22" name="droppedImage.pdf"/>
          <p:cNvPicPr>
            <a:picLocks noChangeAspect="1"/>
          </p:cNvPicPr>
          <p:nvPr/>
        </p:nvPicPr>
        <p:blipFill>
          <a:blip r:embed="rId9">
            <a:extLst/>
          </a:blip>
          <a:stretch>
            <a:fillRect/>
          </a:stretch>
        </p:blipFill>
        <p:spPr>
          <a:xfrm>
            <a:off x="10668908" y="5460769"/>
            <a:ext cx="355600" cy="355600"/>
          </a:xfrm>
          <a:prstGeom prst="rect">
            <a:avLst/>
          </a:prstGeom>
          <a:ln w="12700">
            <a:miter lim="400000"/>
          </a:ln>
        </p:spPr>
      </p:pic>
      <p:grpSp>
        <p:nvGrpSpPr>
          <p:cNvPr id="33" name="Gruppieren 32"/>
          <p:cNvGrpSpPr/>
          <p:nvPr/>
        </p:nvGrpSpPr>
        <p:grpSpPr>
          <a:xfrm>
            <a:off x="4592075" y="4114570"/>
            <a:ext cx="3251202" cy="4495801"/>
            <a:chOff x="7087507" y="4114569"/>
            <a:chExt cx="3251202" cy="4495801"/>
          </a:xfrm>
        </p:grpSpPr>
        <p:grpSp>
          <p:nvGrpSpPr>
            <p:cNvPr id="8" name="Group 618"/>
            <p:cNvGrpSpPr/>
            <p:nvPr/>
          </p:nvGrpSpPr>
          <p:grpSpPr>
            <a:xfrm>
              <a:off x="8433708" y="4114569"/>
              <a:ext cx="1905001" cy="4491404"/>
              <a:chOff x="0" y="0"/>
              <a:chExt cx="1905000" cy="4491403"/>
            </a:xfrm>
          </p:grpSpPr>
          <p:pic>
            <p:nvPicPr>
              <p:cNvPr id="9" name="droppedImage.pdf"/>
              <p:cNvPicPr>
                <a:picLocks noChangeAspect="1"/>
              </p:cNvPicPr>
              <p:nvPr/>
            </p:nvPicPr>
            <p:blipFill>
              <a:blip r:embed="rId10">
                <a:extLst/>
              </a:blip>
              <a:stretch>
                <a:fillRect/>
              </a:stretch>
            </p:blipFill>
            <p:spPr>
              <a:xfrm>
                <a:off x="0" y="571500"/>
                <a:ext cx="1905001" cy="3919904"/>
              </a:xfrm>
              <a:prstGeom prst="rect">
                <a:avLst/>
              </a:prstGeom>
              <a:ln w="12700" cap="flat">
                <a:noFill/>
                <a:miter lim="400000"/>
              </a:ln>
              <a:effectLst/>
            </p:spPr>
          </p:pic>
          <p:pic>
            <p:nvPicPr>
              <p:cNvPr id="10" name="droppedImage.pdf"/>
              <p:cNvPicPr>
                <a:picLocks noChangeAspect="1"/>
              </p:cNvPicPr>
              <p:nvPr/>
            </p:nvPicPr>
            <p:blipFill>
              <a:blip r:embed="rId11">
                <a:extLst/>
              </a:blip>
              <a:stretch>
                <a:fillRect/>
              </a:stretch>
            </p:blipFill>
            <p:spPr>
              <a:xfrm>
                <a:off x="762000" y="0"/>
                <a:ext cx="602974" cy="533401"/>
              </a:xfrm>
              <a:prstGeom prst="rect">
                <a:avLst/>
              </a:prstGeom>
              <a:ln w="12700" cap="flat">
                <a:noFill/>
                <a:miter lim="400000"/>
              </a:ln>
              <a:effectLst/>
            </p:spPr>
          </p:pic>
        </p:grpSp>
        <p:grpSp>
          <p:nvGrpSpPr>
            <p:cNvPr id="17" name="Group 627"/>
            <p:cNvGrpSpPr/>
            <p:nvPr/>
          </p:nvGrpSpPr>
          <p:grpSpPr>
            <a:xfrm>
              <a:off x="7087507" y="4266968"/>
              <a:ext cx="400959" cy="4343402"/>
              <a:chOff x="0" y="0"/>
              <a:chExt cx="400957" cy="4343400"/>
            </a:xfrm>
          </p:grpSpPr>
          <p:pic>
            <p:nvPicPr>
              <p:cNvPr id="18" name="droppedImage.pdf"/>
              <p:cNvPicPr>
                <a:picLocks noChangeAspect="1"/>
              </p:cNvPicPr>
              <p:nvPr/>
            </p:nvPicPr>
            <p:blipFill>
              <a:blip r:embed="rId7">
                <a:extLst/>
              </a:blip>
              <a:stretch>
                <a:fillRect/>
              </a:stretch>
            </p:blipFill>
            <p:spPr>
              <a:xfrm>
                <a:off x="46645" y="419100"/>
                <a:ext cx="220055" cy="3924301"/>
              </a:xfrm>
              <a:prstGeom prst="rect">
                <a:avLst/>
              </a:prstGeom>
              <a:ln w="12700" cap="flat">
                <a:noFill/>
                <a:miter lim="400000"/>
              </a:ln>
              <a:effectLst/>
            </p:spPr>
          </p:pic>
          <p:pic>
            <p:nvPicPr>
              <p:cNvPr id="19" name="droppedImage.pdf"/>
              <p:cNvPicPr>
                <a:picLocks noChangeAspect="1"/>
              </p:cNvPicPr>
              <p:nvPr/>
            </p:nvPicPr>
            <p:blipFill>
              <a:blip r:embed="rId12">
                <a:extLst/>
              </a:blip>
              <a:stretch>
                <a:fillRect/>
              </a:stretch>
            </p:blipFill>
            <p:spPr>
              <a:xfrm>
                <a:off x="0" y="0"/>
                <a:ext cx="400958" cy="330200"/>
              </a:xfrm>
              <a:prstGeom prst="rect">
                <a:avLst/>
              </a:prstGeom>
              <a:ln w="12700" cap="flat">
                <a:noFill/>
                <a:miter lim="400000"/>
              </a:ln>
              <a:effectLst/>
            </p:spPr>
          </p:pic>
        </p:grpSp>
        <p:pic>
          <p:nvPicPr>
            <p:cNvPr id="23" name="droppedImage.pdf"/>
            <p:cNvPicPr>
              <a:picLocks noChangeAspect="1"/>
            </p:cNvPicPr>
            <p:nvPr/>
          </p:nvPicPr>
          <p:blipFill>
            <a:blip r:embed="rId13">
              <a:extLst/>
            </a:blip>
            <a:stretch>
              <a:fillRect/>
            </a:stretch>
          </p:blipFill>
          <p:spPr>
            <a:xfrm>
              <a:off x="7735208" y="5549669"/>
              <a:ext cx="400958" cy="165100"/>
            </a:xfrm>
            <a:prstGeom prst="rect">
              <a:avLst/>
            </a:prstGeom>
            <a:ln w="12700">
              <a:miter lim="400000"/>
            </a:ln>
          </p:spPr>
        </p:pic>
      </p:grpSp>
      <p:pic>
        <p:nvPicPr>
          <p:cNvPr id="34" name="droppedImage.pdf"/>
          <p:cNvPicPr>
            <a:picLocks noChangeAspect="1"/>
          </p:cNvPicPr>
          <p:nvPr/>
        </p:nvPicPr>
        <p:blipFill>
          <a:blip r:embed="rId14">
            <a:extLst/>
          </a:blip>
          <a:stretch>
            <a:fillRect/>
          </a:stretch>
        </p:blipFill>
        <p:spPr>
          <a:xfrm rot="10800000">
            <a:off x="16103180" y="4744054"/>
            <a:ext cx="202378" cy="1737076"/>
          </a:xfrm>
          <a:prstGeom prst="rect">
            <a:avLst/>
          </a:prstGeom>
          <a:ln w="12700" cap="flat">
            <a:noFill/>
            <a:miter lim="400000"/>
          </a:ln>
          <a:effectLst/>
        </p:spPr>
      </p:pic>
      <p:sp>
        <p:nvSpPr>
          <p:cNvPr id="27" name="Shape 636"/>
          <p:cNvSpPr/>
          <p:nvPr/>
        </p:nvSpPr>
        <p:spPr>
          <a:xfrm rot="10800000">
            <a:off x="16110493" y="4744052"/>
            <a:ext cx="169530" cy="1737077"/>
          </a:xfrm>
          <a:prstGeom prst="rect">
            <a:avLst/>
          </a:prstGeom>
          <a:ln w="76200">
            <a:solidFill>
              <a:schemeClr val="accent5">
                <a:lumMod val="40000"/>
                <a:lumOff val="60000"/>
              </a:schemeClr>
            </a:solidFill>
            <a:miter lim="400000"/>
          </a:ln>
        </p:spPr>
        <p:txBody>
          <a:bodyPr lIns="50800" tIns="50800" rIns="50800" bIns="50800" anchor="ctr"/>
          <a:lstStyle/>
          <a:p>
            <a:pPr>
              <a:defRPr sz="3600">
                <a:solidFill>
                  <a:srgbClr val="000000"/>
                </a:solidFill>
              </a:defRPr>
            </a:pPr>
            <a:endParaRPr/>
          </a:p>
        </p:txBody>
      </p:sp>
      <p:sp>
        <p:nvSpPr>
          <p:cNvPr id="28" name="Shape 636"/>
          <p:cNvSpPr/>
          <p:nvPr/>
        </p:nvSpPr>
        <p:spPr>
          <a:xfrm rot="10800000">
            <a:off x="16112832" y="6058054"/>
            <a:ext cx="160346" cy="420016"/>
          </a:xfrm>
          <a:prstGeom prst="rect">
            <a:avLst/>
          </a:prstGeom>
          <a:ln w="76200">
            <a:solidFill>
              <a:srgbClr val="FF0000"/>
            </a:solidFill>
            <a:miter lim="400000"/>
          </a:ln>
        </p:spPr>
        <p:txBody>
          <a:bodyPr lIns="50800" tIns="50800" rIns="50800" bIns="50800" anchor="ctr"/>
          <a:lstStyle/>
          <a:p>
            <a:pPr>
              <a:defRPr sz="3600">
                <a:solidFill>
                  <a:srgbClr val="000000"/>
                </a:solidFill>
              </a:defRPr>
            </a:pPr>
            <a:endParaRPr dirty="0"/>
          </a:p>
        </p:txBody>
      </p:sp>
      <p:sp>
        <p:nvSpPr>
          <p:cNvPr id="41" name="Shape 636"/>
          <p:cNvSpPr/>
          <p:nvPr/>
        </p:nvSpPr>
        <p:spPr>
          <a:xfrm rot="10800000">
            <a:off x="20276438" y="6107142"/>
            <a:ext cx="160346" cy="420016"/>
          </a:xfrm>
          <a:prstGeom prst="rect">
            <a:avLst/>
          </a:prstGeom>
          <a:ln w="76200">
            <a:solidFill>
              <a:srgbClr val="FF0000"/>
            </a:solidFill>
            <a:miter lim="400000"/>
          </a:ln>
        </p:spPr>
        <p:txBody>
          <a:bodyPr lIns="50800" tIns="50800" rIns="50800" bIns="50800" anchor="ctr"/>
          <a:lstStyle/>
          <a:p>
            <a:pPr>
              <a:defRPr sz="3600">
                <a:solidFill>
                  <a:srgbClr val="000000"/>
                </a:solidFill>
              </a:defRPr>
            </a:pPr>
            <a:endParaRPr dirty="0"/>
          </a:p>
        </p:txBody>
      </p:sp>
      <p:sp>
        <p:nvSpPr>
          <p:cNvPr id="42" name="Textfeld 41"/>
          <p:cNvSpPr txBox="1"/>
          <p:nvPr/>
        </p:nvSpPr>
        <p:spPr>
          <a:xfrm>
            <a:off x="2609850" y="3215818"/>
            <a:ext cx="11699856" cy="8267700"/>
          </a:xfrm>
          <a:prstGeom prst="rect">
            <a:avLst/>
          </a:prstGeom>
          <a:solidFill>
            <a:srgbClr val="FFFFFF">
              <a:alpha val="78039"/>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de-CH" sz="3500" b="0" i="0" u="none" strike="noStrike" cap="none" spc="0" normalizeH="0" baseline="0" dirty="0">
              <a:ln>
                <a:noFill/>
              </a:ln>
              <a:solidFill>
                <a:srgbClr val="000000"/>
              </a:solidFill>
              <a:effectLst/>
              <a:uFillTx/>
              <a:latin typeface="+mj-lt"/>
              <a:ea typeface="+mj-ea"/>
              <a:cs typeface="+mj-cs"/>
              <a:sym typeface="Helvetica Neue Light"/>
            </a:endParaRPr>
          </a:p>
        </p:txBody>
      </p:sp>
      <p:sp>
        <p:nvSpPr>
          <p:cNvPr id="37" name="Titel 1"/>
          <p:cNvSpPr txBox="1">
            <a:spLocks/>
          </p:cNvSpPr>
          <p:nvPr/>
        </p:nvSpPr>
        <p:spPr>
          <a:xfrm>
            <a:off x="13071810" y="6959460"/>
            <a:ext cx="6265118"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3200" dirty="0">
                <a:solidFill>
                  <a:srgbClr val="FF0000"/>
                </a:solidFill>
              </a:rPr>
              <a:t>direct illumination cache</a:t>
            </a:r>
            <a:endParaRPr lang="de-CH" sz="3200" dirty="0">
              <a:solidFill>
                <a:srgbClr val="FF0000"/>
              </a:solidFill>
            </a:endParaRPr>
          </a:p>
        </p:txBody>
      </p:sp>
      <p:sp>
        <p:nvSpPr>
          <p:cNvPr id="32" name="Shape 634"/>
          <p:cNvSpPr/>
          <p:nvPr/>
        </p:nvSpPr>
        <p:spPr>
          <a:xfrm>
            <a:off x="21367610" y="8167364"/>
            <a:ext cx="228738" cy="247881"/>
          </a:xfrm>
          <a:prstGeom prst="rect">
            <a:avLst/>
          </a:prstGeom>
          <a:ln w="76200">
            <a:solidFill>
              <a:srgbClr val="E32400"/>
            </a:solidFill>
            <a:miter lim="400000"/>
          </a:ln>
        </p:spPr>
        <p:txBody>
          <a:bodyPr lIns="50800" tIns="50800" rIns="50800" bIns="50800" anchor="ctr"/>
          <a:lstStyle/>
          <a:p>
            <a:pPr>
              <a:defRPr sz="3600">
                <a:solidFill>
                  <a:srgbClr val="000000"/>
                </a:solidFill>
              </a:defRPr>
            </a:pPr>
            <a:endParaRPr/>
          </a:p>
        </p:txBody>
      </p:sp>
    </p:spTree>
    <p:extLst>
      <p:ext uri="{BB962C8B-B14F-4D97-AF65-F5344CB8AC3E}">
        <p14:creationId xmlns:p14="http://schemas.microsoft.com/office/powerpoint/2010/main" val="401081203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Path tracer integration</a:t>
            </a:r>
            <a:endParaRPr lang="de-CH" dirty="0"/>
          </a:p>
        </p:txBody>
      </p:sp>
      <p:sp>
        <p:nvSpPr>
          <p:cNvPr id="40"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batching and caching</a:t>
            </a:r>
          </a:p>
          <a:p>
            <a:pPr hangingPunct="1"/>
            <a:endParaRPr lang="de-CH" sz="4400" dirty="0"/>
          </a:p>
        </p:txBody>
      </p:sp>
      <p:sp>
        <p:nvSpPr>
          <p:cNvPr id="29" name="Foliennummernplatzhalter 28"/>
          <p:cNvSpPr>
            <a:spLocks noGrp="1"/>
          </p:cNvSpPr>
          <p:nvPr>
            <p:ph type="sldNum" sz="quarter" idx="2"/>
          </p:nvPr>
        </p:nvSpPr>
        <p:spPr/>
        <p:txBody>
          <a:bodyPr/>
          <a:lstStyle/>
          <a:p>
            <a:fld id="{86CB4B4D-7CA3-9044-876B-883B54F8677D}" type="slidenum">
              <a:rPr lang="en-US" smtClean="0"/>
              <a:t>33</a:t>
            </a:fld>
            <a:endParaRPr lang="en-US" dirty="0"/>
          </a:p>
        </p:txBody>
      </p:sp>
      <p:grpSp>
        <p:nvGrpSpPr>
          <p:cNvPr id="4" name="Group 615"/>
          <p:cNvGrpSpPr/>
          <p:nvPr/>
        </p:nvGrpSpPr>
        <p:grpSpPr>
          <a:xfrm>
            <a:off x="16719549" y="4127268"/>
            <a:ext cx="3919904" cy="2463802"/>
            <a:chOff x="0" y="0"/>
            <a:chExt cx="3919903" cy="2463800"/>
          </a:xfrm>
        </p:grpSpPr>
        <p:pic>
          <p:nvPicPr>
            <p:cNvPr id="5" name="droppedImage.pdf"/>
            <p:cNvPicPr>
              <a:picLocks noChangeAspect="1"/>
            </p:cNvPicPr>
            <p:nvPr/>
          </p:nvPicPr>
          <p:blipFill>
            <a:blip r:embed="rId3">
              <a:extLst/>
            </a:blip>
            <a:stretch>
              <a:fillRect/>
            </a:stretch>
          </p:blipFill>
          <p:spPr>
            <a:xfrm>
              <a:off x="0" y="558800"/>
              <a:ext cx="3919904" cy="1905001"/>
            </a:xfrm>
            <a:prstGeom prst="rect">
              <a:avLst/>
            </a:prstGeom>
            <a:ln w="12700" cap="flat">
              <a:noFill/>
              <a:miter lim="400000"/>
            </a:ln>
            <a:effectLst/>
          </p:spPr>
        </p:pic>
        <p:pic>
          <p:nvPicPr>
            <p:cNvPr id="6" name="droppedImage.pdf"/>
            <p:cNvPicPr>
              <a:picLocks noChangeAspect="1"/>
            </p:cNvPicPr>
            <p:nvPr/>
          </p:nvPicPr>
          <p:blipFill>
            <a:blip r:embed="rId4">
              <a:extLst/>
            </a:blip>
            <a:stretch>
              <a:fillRect/>
            </a:stretch>
          </p:blipFill>
          <p:spPr>
            <a:xfrm>
              <a:off x="1739900" y="0"/>
              <a:ext cx="635000" cy="470371"/>
            </a:xfrm>
            <a:prstGeom prst="rect">
              <a:avLst/>
            </a:prstGeom>
            <a:ln w="12700" cap="flat">
              <a:noFill/>
              <a:miter lim="400000"/>
            </a:ln>
            <a:effectLst/>
          </p:spPr>
        </p:pic>
      </p:grpSp>
      <p:grpSp>
        <p:nvGrpSpPr>
          <p:cNvPr id="11" name="Group 621"/>
          <p:cNvGrpSpPr/>
          <p:nvPr/>
        </p:nvGrpSpPr>
        <p:grpSpPr>
          <a:xfrm>
            <a:off x="11367408" y="4127269"/>
            <a:ext cx="1905001" cy="2463801"/>
            <a:chOff x="0" y="0"/>
            <a:chExt cx="1905000" cy="2463800"/>
          </a:xfrm>
        </p:grpSpPr>
        <p:pic>
          <p:nvPicPr>
            <p:cNvPr id="12" name="droppedImage.pdf"/>
            <p:cNvPicPr>
              <a:picLocks noChangeAspect="1"/>
            </p:cNvPicPr>
            <p:nvPr/>
          </p:nvPicPr>
          <p:blipFill>
            <a:blip r:embed="rId5">
              <a:extLst/>
            </a:blip>
            <a:stretch>
              <a:fillRect/>
            </a:stretch>
          </p:blipFill>
          <p:spPr>
            <a:xfrm>
              <a:off x="0" y="558800"/>
              <a:ext cx="1905001" cy="1905001"/>
            </a:xfrm>
            <a:prstGeom prst="rect">
              <a:avLst/>
            </a:prstGeom>
            <a:ln w="12700" cap="flat">
              <a:noFill/>
              <a:miter lim="400000"/>
            </a:ln>
            <a:effectLst/>
          </p:spPr>
        </p:pic>
        <p:pic>
          <p:nvPicPr>
            <p:cNvPr id="13" name="droppedImage.pdf"/>
            <p:cNvPicPr>
              <a:picLocks noChangeAspect="1"/>
            </p:cNvPicPr>
            <p:nvPr/>
          </p:nvPicPr>
          <p:blipFill>
            <a:blip r:embed="rId6">
              <a:extLst/>
            </a:blip>
            <a:stretch>
              <a:fillRect/>
            </a:stretch>
          </p:blipFill>
          <p:spPr>
            <a:xfrm>
              <a:off x="838200" y="0"/>
              <a:ext cx="381000" cy="381000"/>
            </a:xfrm>
            <a:prstGeom prst="rect">
              <a:avLst/>
            </a:prstGeom>
            <a:ln w="12700" cap="flat">
              <a:noFill/>
              <a:miter lim="400000"/>
            </a:ln>
            <a:effectLst/>
          </p:spPr>
        </p:pic>
      </p:grpSp>
      <p:grpSp>
        <p:nvGrpSpPr>
          <p:cNvPr id="14" name="Group 624"/>
          <p:cNvGrpSpPr/>
          <p:nvPr/>
        </p:nvGrpSpPr>
        <p:grpSpPr>
          <a:xfrm>
            <a:off x="21228048" y="4266968"/>
            <a:ext cx="508001" cy="4343402"/>
            <a:chOff x="0" y="0"/>
            <a:chExt cx="508000" cy="4343400"/>
          </a:xfrm>
        </p:grpSpPr>
        <p:pic>
          <p:nvPicPr>
            <p:cNvPr id="15" name="droppedImage.pdf"/>
            <p:cNvPicPr>
              <a:picLocks noChangeAspect="1"/>
            </p:cNvPicPr>
            <p:nvPr/>
          </p:nvPicPr>
          <p:blipFill>
            <a:blip r:embed="rId7">
              <a:extLst/>
            </a:blip>
            <a:stretch>
              <a:fillRect/>
            </a:stretch>
          </p:blipFill>
          <p:spPr>
            <a:xfrm>
              <a:off x="148245" y="419100"/>
              <a:ext cx="220055" cy="3924301"/>
            </a:xfrm>
            <a:prstGeom prst="rect">
              <a:avLst/>
            </a:prstGeom>
            <a:ln w="12700" cap="flat">
              <a:noFill/>
              <a:miter lim="400000"/>
            </a:ln>
            <a:effectLst/>
          </p:spPr>
        </p:pic>
        <p:pic>
          <p:nvPicPr>
            <p:cNvPr id="16" name="droppedImage.pdf"/>
            <p:cNvPicPr>
              <a:picLocks noChangeAspect="1"/>
            </p:cNvPicPr>
            <p:nvPr/>
          </p:nvPicPr>
          <p:blipFill>
            <a:blip r:embed="rId8">
              <a:extLst/>
            </a:blip>
            <a:stretch>
              <a:fillRect/>
            </a:stretch>
          </p:blipFill>
          <p:spPr>
            <a:xfrm>
              <a:off x="0" y="0"/>
              <a:ext cx="508000" cy="309218"/>
            </a:xfrm>
            <a:prstGeom prst="rect">
              <a:avLst/>
            </a:prstGeom>
            <a:ln w="12700" cap="flat">
              <a:noFill/>
              <a:miter lim="400000"/>
            </a:ln>
            <a:effectLst/>
          </p:spPr>
        </p:pic>
      </p:grpSp>
      <p:pic>
        <p:nvPicPr>
          <p:cNvPr id="20" name="droppedImage.pdf"/>
          <p:cNvPicPr>
            <a:picLocks noChangeAspect="1"/>
          </p:cNvPicPr>
          <p:nvPr/>
        </p:nvPicPr>
        <p:blipFill>
          <a:blip r:embed="rId9">
            <a:extLst/>
          </a:blip>
          <a:stretch>
            <a:fillRect/>
          </a:stretch>
        </p:blipFill>
        <p:spPr>
          <a:xfrm>
            <a:off x="20834349" y="5460769"/>
            <a:ext cx="355600" cy="355600"/>
          </a:xfrm>
          <a:prstGeom prst="rect">
            <a:avLst/>
          </a:prstGeom>
          <a:ln w="12700">
            <a:miter lim="400000"/>
          </a:ln>
        </p:spPr>
      </p:pic>
      <p:pic>
        <p:nvPicPr>
          <p:cNvPr id="21" name="droppedImage.pdf"/>
          <p:cNvPicPr>
            <a:picLocks noChangeAspect="1"/>
          </p:cNvPicPr>
          <p:nvPr/>
        </p:nvPicPr>
        <p:blipFill>
          <a:blip r:embed="rId9">
            <a:extLst/>
          </a:blip>
          <a:stretch>
            <a:fillRect/>
          </a:stretch>
        </p:blipFill>
        <p:spPr>
          <a:xfrm>
            <a:off x="13640708" y="5460769"/>
            <a:ext cx="355600" cy="355600"/>
          </a:xfrm>
          <a:prstGeom prst="rect">
            <a:avLst/>
          </a:prstGeom>
          <a:ln w="12700">
            <a:miter lim="400000"/>
          </a:ln>
        </p:spPr>
      </p:pic>
      <p:pic>
        <p:nvPicPr>
          <p:cNvPr id="22" name="droppedImage.pdf"/>
          <p:cNvPicPr>
            <a:picLocks noChangeAspect="1"/>
          </p:cNvPicPr>
          <p:nvPr/>
        </p:nvPicPr>
        <p:blipFill>
          <a:blip r:embed="rId9">
            <a:extLst/>
          </a:blip>
          <a:stretch>
            <a:fillRect/>
          </a:stretch>
        </p:blipFill>
        <p:spPr>
          <a:xfrm>
            <a:off x="10668908" y="5460769"/>
            <a:ext cx="355600" cy="355600"/>
          </a:xfrm>
          <a:prstGeom prst="rect">
            <a:avLst/>
          </a:prstGeom>
          <a:ln w="12700">
            <a:miter lim="400000"/>
          </a:ln>
        </p:spPr>
      </p:pic>
      <p:grpSp>
        <p:nvGrpSpPr>
          <p:cNvPr id="33" name="Gruppieren 32"/>
          <p:cNvGrpSpPr/>
          <p:nvPr/>
        </p:nvGrpSpPr>
        <p:grpSpPr>
          <a:xfrm>
            <a:off x="4592075" y="4114570"/>
            <a:ext cx="3251202" cy="4495801"/>
            <a:chOff x="7087507" y="4114569"/>
            <a:chExt cx="3251202" cy="4495801"/>
          </a:xfrm>
        </p:grpSpPr>
        <p:grpSp>
          <p:nvGrpSpPr>
            <p:cNvPr id="8" name="Group 618"/>
            <p:cNvGrpSpPr/>
            <p:nvPr/>
          </p:nvGrpSpPr>
          <p:grpSpPr>
            <a:xfrm>
              <a:off x="8433708" y="4114569"/>
              <a:ext cx="1905001" cy="4491404"/>
              <a:chOff x="0" y="0"/>
              <a:chExt cx="1905000" cy="4491403"/>
            </a:xfrm>
          </p:grpSpPr>
          <p:pic>
            <p:nvPicPr>
              <p:cNvPr id="9" name="droppedImage.pdf"/>
              <p:cNvPicPr>
                <a:picLocks noChangeAspect="1"/>
              </p:cNvPicPr>
              <p:nvPr/>
            </p:nvPicPr>
            <p:blipFill>
              <a:blip r:embed="rId10">
                <a:extLst/>
              </a:blip>
              <a:stretch>
                <a:fillRect/>
              </a:stretch>
            </p:blipFill>
            <p:spPr>
              <a:xfrm>
                <a:off x="0" y="571500"/>
                <a:ext cx="1905001" cy="3919904"/>
              </a:xfrm>
              <a:prstGeom prst="rect">
                <a:avLst/>
              </a:prstGeom>
              <a:ln w="12700" cap="flat">
                <a:noFill/>
                <a:miter lim="400000"/>
              </a:ln>
              <a:effectLst/>
            </p:spPr>
          </p:pic>
          <p:pic>
            <p:nvPicPr>
              <p:cNvPr id="10" name="droppedImage.pdf"/>
              <p:cNvPicPr>
                <a:picLocks noChangeAspect="1"/>
              </p:cNvPicPr>
              <p:nvPr/>
            </p:nvPicPr>
            <p:blipFill>
              <a:blip r:embed="rId11">
                <a:extLst/>
              </a:blip>
              <a:stretch>
                <a:fillRect/>
              </a:stretch>
            </p:blipFill>
            <p:spPr>
              <a:xfrm>
                <a:off x="762000" y="0"/>
                <a:ext cx="602974" cy="533401"/>
              </a:xfrm>
              <a:prstGeom prst="rect">
                <a:avLst/>
              </a:prstGeom>
              <a:ln w="12700" cap="flat">
                <a:noFill/>
                <a:miter lim="400000"/>
              </a:ln>
              <a:effectLst/>
            </p:spPr>
          </p:pic>
        </p:grpSp>
        <p:grpSp>
          <p:nvGrpSpPr>
            <p:cNvPr id="17" name="Group 627"/>
            <p:cNvGrpSpPr/>
            <p:nvPr/>
          </p:nvGrpSpPr>
          <p:grpSpPr>
            <a:xfrm>
              <a:off x="7087507" y="4266968"/>
              <a:ext cx="400959" cy="4343402"/>
              <a:chOff x="0" y="0"/>
              <a:chExt cx="400957" cy="4343400"/>
            </a:xfrm>
          </p:grpSpPr>
          <p:pic>
            <p:nvPicPr>
              <p:cNvPr id="18" name="droppedImage.pdf"/>
              <p:cNvPicPr>
                <a:picLocks noChangeAspect="1"/>
              </p:cNvPicPr>
              <p:nvPr/>
            </p:nvPicPr>
            <p:blipFill>
              <a:blip r:embed="rId7">
                <a:extLst/>
              </a:blip>
              <a:stretch>
                <a:fillRect/>
              </a:stretch>
            </p:blipFill>
            <p:spPr>
              <a:xfrm>
                <a:off x="46645" y="419100"/>
                <a:ext cx="220055" cy="3924301"/>
              </a:xfrm>
              <a:prstGeom prst="rect">
                <a:avLst/>
              </a:prstGeom>
              <a:ln w="12700" cap="flat">
                <a:noFill/>
                <a:miter lim="400000"/>
              </a:ln>
              <a:effectLst/>
            </p:spPr>
          </p:pic>
          <p:pic>
            <p:nvPicPr>
              <p:cNvPr id="19" name="droppedImage.pdf"/>
              <p:cNvPicPr>
                <a:picLocks noChangeAspect="1"/>
              </p:cNvPicPr>
              <p:nvPr/>
            </p:nvPicPr>
            <p:blipFill>
              <a:blip r:embed="rId12">
                <a:extLst/>
              </a:blip>
              <a:stretch>
                <a:fillRect/>
              </a:stretch>
            </p:blipFill>
            <p:spPr>
              <a:xfrm>
                <a:off x="0" y="0"/>
                <a:ext cx="400958" cy="330200"/>
              </a:xfrm>
              <a:prstGeom prst="rect">
                <a:avLst/>
              </a:prstGeom>
              <a:ln w="12700" cap="flat">
                <a:noFill/>
                <a:miter lim="400000"/>
              </a:ln>
              <a:effectLst/>
            </p:spPr>
          </p:pic>
        </p:grpSp>
        <p:pic>
          <p:nvPicPr>
            <p:cNvPr id="23" name="droppedImage.pdf"/>
            <p:cNvPicPr>
              <a:picLocks noChangeAspect="1"/>
            </p:cNvPicPr>
            <p:nvPr/>
          </p:nvPicPr>
          <p:blipFill>
            <a:blip r:embed="rId13">
              <a:extLst/>
            </a:blip>
            <a:stretch>
              <a:fillRect/>
            </a:stretch>
          </p:blipFill>
          <p:spPr>
            <a:xfrm>
              <a:off x="7735208" y="5549669"/>
              <a:ext cx="400958" cy="165100"/>
            </a:xfrm>
            <a:prstGeom prst="rect">
              <a:avLst/>
            </a:prstGeom>
            <a:ln w="12700">
              <a:miter lim="400000"/>
            </a:ln>
          </p:spPr>
        </p:pic>
      </p:grpSp>
      <p:pic>
        <p:nvPicPr>
          <p:cNvPr id="34" name="droppedImage.pdf"/>
          <p:cNvPicPr>
            <a:picLocks noChangeAspect="1"/>
          </p:cNvPicPr>
          <p:nvPr/>
        </p:nvPicPr>
        <p:blipFill>
          <a:blip r:embed="rId14">
            <a:extLst/>
          </a:blip>
          <a:stretch>
            <a:fillRect/>
          </a:stretch>
        </p:blipFill>
        <p:spPr>
          <a:xfrm rot="10800000">
            <a:off x="16103180" y="4744054"/>
            <a:ext cx="202378" cy="1737076"/>
          </a:xfrm>
          <a:prstGeom prst="rect">
            <a:avLst/>
          </a:prstGeom>
          <a:ln w="12700" cap="flat">
            <a:noFill/>
            <a:miter lim="400000"/>
          </a:ln>
          <a:effectLst/>
        </p:spPr>
      </p:pic>
      <p:sp>
        <p:nvSpPr>
          <p:cNvPr id="27" name="Shape 636"/>
          <p:cNvSpPr/>
          <p:nvPr/>
        </p:nvSpPr>
        <p:spPr>
          <a:xfrm rot="10800000">
            <a:off x="16110493" y="4744052"/>
            <a:ext cx="169530" cy="1737077"/>
          </a:xfrm>
          <a:prstGeom prst="rect">
            <a:avLst/>
          </a:prstGeom>
          <a:ln w="76200">
            <a:solidFill>
              <a:schemeClr val="accent5">
                <a:lumMod val="40000"/>
                <a:lumOff val="60000"/>
              </a:schemeClr>
            </a:solidFill>
            <a:miter lim="400000"/>
          </a:ln>
        </p:spPr>
        <p:txBody>
          <a:bodyPr lIns="50800" tIns="50800" rIns="50800" bIns="50800" anchor="ctr"/>
          <a:lstStyle/>
          <a:p>
            <a:pPr>
              <a:defRPr sz="3600">
                <a:solidFill>
                  <a:srgbClr val="000000"/>
                </a:solidFill>
              </a:defRPr>
            </a:pPr>
            <a:endParaRPr/>
          </a:p>
        </p:txBody>
      </p:sp>
      <p:sp>
        <p:nvSpPr>
          <p:cNvPr id="42" name="Textfeld 41"/>
          <p:cNvSpPr txBox="1"/>
          <p:nvPr/>
        </p:nvSpPr>
        <p:spPr>
          <a:xfrm>
            <a:off x="2609850" y="3215818"/>
            <a:ext cx="5524500" cy="8267700"/>
          </a:xfrm>
          <a:prstGeom prst="rect">
            <a:avLst/>
          </a:prstGeom>
          <a:solidFill>
            <a:srgbClr val="FFFFFF">
              <a:alpha val="78039"/>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de-CH" sz="3500" b="0" i="0" u="none" strike="noStrike" cap="none" spc="0" normalizeH="0" baseline="0" dirty="0">
              <a:ln>
                <a:noFill/>
              </a:ln>
              <a:solidFill>
                <a:srgbClr val="000000"/>
              </a:solidFill>
              <a:effectLst/>
              <a:uFillTx/>
              <a:latin typeface="+mj-lt"/>
              <a:ea typeface="+mj-ea"/>
              <a:cs typeface="+mj-cs"/>
              <a:sym typeface="Helvetica Neue Light"/>
            </a:endParaRPr>
          </a:p>
        </p:txBody>
      </p:sp>
      <p:sp>
        <p:nvSpPr>
          <p:cNvPr id="36" name="Pfeil: nach rechts 35"/>
          <p:cNvSpPr/>
          <p:nvPr/>
        </p:nvSpPr>
        <p:spPr>
          <a:xfrm rot="10800000">
            <a:off x="8677963" y="8724529"/>
            <a:ext cx="7382780" cy="1047664"/>
          </a:xfrm>
          <a:prstGeom prst="rightArrow">
            <a:avLst/>
          </a:prstGeom>
          <a:solidFill>
            <a:schemeClr val="bg1"/>
          </a:solidFill>
          <a:ln w="44450" cap="flat">
            <a:solidFill>
              <a:srgbClr val="565F8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de-CH" sz="3500" b="0" i="0" u="none" strike="noStrike" cap="none" spc="0" normalizeH="0" baseline="0">
              <a:ln>
                <a:noFill/>
              </a:ln>
              <a:solidFill>
                <a:srgbClr val="000000"/>
              </a:solidFill>
              <a:effectLst/>
              <a:uFillTx/>
              <a:latin typeface="+mj-lt"/>
              <a:ea typeface="+mj-ea"/>
              <a:cs typeface="+mj-cs"/>
              <a:sym typeface="Helvetica Neue Light"/>
            </a:endParaRPr>
          </a:p>
        </p:txBody>
      </p:sp>
      <p:pic>
        <p:nvPicPr>
          <p:cNvPr id="35" name="droppedImage.pdf"/>
          <p:cNvPicPr>
            <a:picLocks noChangeAspect="1"/>
          </p:cNvPicPr>
          <p:nvPr/>
        </p:nvPicPr>
        <p:blipFill>
          <a:blip r:embed="rId14">
            <a:extLst/>
          </a:blip>
          <a:stretch>
            <a:fillRect/>
          </a:stretch>
        </p:blipFill>
        <p:spPr>
          <a:xfrm rot="10800000">
            <a:off x="8515350" y="4711469"/>
            <a:ext cx="155244" cy="1879602"/>
          </a:xfrm>
          <a:prstGeom prst="rect">
            <a:avLst/>
          </a:prstGeom>
          <a:ln w="12700" cap="flat">
            <a:noFill/>
            <a:miter lim="400000"/>
          </a:ln>
          <a:effectLst/>
        </p:spPr>
      </p:pic>
      <p:sp>
        <p:nvSpPr>
          <p:cNvPr id="38" name="Shape 636"/>
          <p:cNvSpPr/>
          <p:nvPr/>
        </p:nvSpPr>
        <p:spPr>
          <a:xfrm rot="10800000">
            <a:off x="8515350" y="4711469"/>
            <a:ext cx="162612" cy="1879602"/>
          </a:xfrm>
          <a:prstGeom prst="rect">
            <a:avLst/>
          </a:prstGeom>
          <a:ln w="76200">
            <a:solidFill>
              <a:schemeClr val="accent1">
                <a:lumMod val="40000"/>
                <a:lumOff val="60000"/>
              </a:schemeClr>
            </a:solidFill>
            <a:miter lim="400000"/>
          </a:ln>
        </p:spPr>
        <p:txBody>
          <a:bodyPr lIns="50800" tIns="50800" rIns="50800" bIns="50800" anchor="ctr"/>
          <a:lstStyle/>
          <a:p>
            <a:pPr>
              <a:defRPr sz="3600">
                <a:solidFill>
                  <a:srgbClr val="000000"/>
                </a:solidFill>
              </a:defRPr>
            </a:pPr>
            <a:endParaRPr/>
          </a:p>
        </p:txBody>
      </p:sp>
      <p:sp>
        <p:nvSpPr>
          <p:cNvPr id="39" name="Titel 1"/>
          <p:cNvSpPr txBox="1">
            <a:spLocks/>
          </p:cNvSpPr>
          <p:nvPr/>
        </p:nvSpPr>
        <p:spPr>
          <a:xfrm>
            <a:off x="8091833" y="6959460"/>
            <a:ext cx="3866557" cy="1175699"/>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algn="l" hangingPunct="1"/>
            <a:r>
              <a:rPr lang="en-US" sz="3200" dirty="0">
                <a:solidFill>
                  <a:schemeClr val="accent1">
                    <a:lumMod val="40000"/>
                    <a:lumOff val="60000"/>
                  </a:schemeClr>
                </a:solidFill>
              </a:rPr>
              <a:t>indirect illumination</a:t>
            </a:r>
          </a:p>
          <a:p>
            <a:pPr algn="l" hangingPunct="1"/>
            <a:r>
              <a:rPr lang="en-US" sz="3200" dirty="0">
                <a:solidFill>
                  <a:schemeClr val="accent1">
                    <a:lumMod val="40000"/>
                    <a:lumOff val="60000"/>
                  </a:schemeClr>
                </a:solidFill>
              </a:rPr>
              <a:t>cache</a:t>
            </a:r>
            <a:endParaRPr lang="de-CH" sz="3200" dirty="0">
              <a:solidFill>
                <a:schemeClr val="accent1">
                  <a:lumMod val="40000"/>
                  <a:lumOff val="60000"/>
                </a:schemeClr>
              </a:solidFill>
            </a:endParaRPr>
          </a:p>
        </p:txBody>
      </p:sp>
      <p:sp>
        <p:nvSpPr>
          <p:cNvPr id="43" name="Textfeld 42"/>
          <p:cNvSpPr txBox="1"/>
          <p:nvPr/>
        </p:nvSpPr>
        <p:spPr>
          <a:xfrm>
            <a:off x="16593963" y="3215818"/>
            <a:ext cx="5524500" cy="8267700"/>
          </a:xfrm>
          <a:prstGeom prst="rect">
            <a:avLst/>
          </a:prstGeom>
          <a:solidFill>
            <a:srgbClr val="FFFFFF">
              <a:alpha val="78039"/>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de-CH" sz="3500" b="0" i="0" u="none" strike="noStrike" cap="none" spc="0" normalizeH="0" baseline="0" dirty="0">
              <a:ln>
                <a:noFill/>
              </a:ln>
              <a:solidFill>
                <a:srgbClr val="000000"/>
              </a:solidFill>
              <a:effectLst/>
              <a:uFillTx/>
              <a:latin typeface="+mj-lt"/>
              <a:ea typeface="+mj-ea"/>
              <a:cs typeface="+mj-cs"/>
              <a:sym typeface="Helvetica Neue Light"/>
            </a:endParaRPr>
          </a:p>
        </p:txBody>
      </p:sp>
      <p:sp>
        <p:nvSpPr>
          <p:cNvPr id="37" name="Titel 1"/>
          <p:cNvSpPr txBox="1">
            <a:spLocks/>
          </p:cNvSpPr>
          <p:nvPr/>
        </p:nvSpPr>
        <p:spPr>
          <a:xfrm>
            <a:off x="13071810" y="6959460"/>
            <a:ext cx="6265118"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3200" dirty="0">
                <a:solidFill>
                  <a:srgbClr val="FF0000"/>
                </a:solidFill>
              </a:rPr>
              <a:t>direct illumination cache</a:t>
            </a:r>
            <a:endParaRPr lang="de-CH" sz="3200" dirty="0">
              <a:solidFill>
                <a:srgbClr val="FF0000"/>
              </a:solidFill>
            </a:endParaRPr>
          </a:p>
        </p:txBody>
      </p:sp>
      <p:sp>
        <p:nvSpPr>
          <p:cNvPr id="44" name="Titel 1"/>
          <p:cNvSpPr txBox="1">
            <a:spLocks/>
          </p:cNvSpPr>
          <p:nvPr/>
        </p:nvSpPr>
        <p:spPr>
          <a:xfrm>
            <a:off x="9454049" y="9642420"/>
            <a:ext cx="6265118"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3200" dirty="0"/>
              <a:t>between batches, apply transport</a:t>
            </a:r>
            <a:endParaRPr lang="de-CH" sz="3200" dirty="0"/>
          </a:p>
        </p:txBody>
      </p:sp>
    </p:spTree>
    <p:extLst>
      <p:ext uri="{BB962C8B-B14F-4D97-AF65-F5344CB8AC3E}">
        <p14:creationId xmlns:p14="http://schemas.microsoft.com/office/powerpoint/2010/main" val="262904063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Path tracer integration</a:t>
            </a:r>
            <a:endParaRPr lang="de-CH" dirty="0"/>
          </a:p>
        </p:txBody>
      </p:sp>
      <p:sp>
        <p:nvSpPr>
          <p:cNvPr id="40"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batching and caching</a:t>
            </a:r>
          </a:p>
          <a:p>
            <a:pPr hangingPunct="1"/>
            <a:endParaRPr lang="de-CH" sz="4400" dirty="0"/>
          </a:p>
        </p:txBody>
      </p:sp>
      <p:sp>
        <p:nvSpPr>
          <p:cNvPr id="29" name="Foliennummernplatzhalter 28"/>
          <p:cNvSpPr>
            <a:spLocks noGrp="1"/>
          </p:cNvSpPr>
          <p:nvPr>
            <p:ph type="sldNum" sz="quarter" idx="2"/>
          </p:nvPr>
        </p:nvSpPr>
        <p:spPr/>
        <p:txBody>
          <a:bodyPr/>
          <a:lstStyle/>
          <a:p>
            <a:fld id="{86CB4B4D-7CA3-9044-876B-883B54F8677D}" type="slidenum">
              <a:rPr lang="en-US" smtClean="0"/>
              <a:t>34</a:t>
            </a:fld>
            <a:endParaRPr lang="en-US" dirty="0"/>
          </a:p>
        </p:txBody>
      </p:sp>
      <p:grpSp>
        <p:nvGrpSpPr>
          <p:cNvPr id="4" name="Group 615"/>
          <p:cNvGrpSpPr/>
          <p:nvPr/>
        </p:nvGrpSpPr>
        <p:grpSpPr>
          <a:xfrm>
            <a:off x="16719549" y="4127268"/>
            <a:ext cx="3919904" cy="2463802"/>
            <a:chOff x="0" y="0"/>
            <a:chExt cx="3919903" cy="2463800"/>
          </a:xfrm>
        </p:grpSpPr>
        <p:pic>
          <p:nvPicPr>
            <p:cNvPr id="5" name="droppedImage.pdf"/>
            <p:cNvPicPr>
              <a:picLocks noChangeAspect="1"/>
            </p:cNvPicPr>
            <p:nvPr/>
          </p:nvPicPr>
          <p:blipFill>
            <a:blip r:embed="rId3">
              <a:extLst/>
            </a:blip>
            <a:stretch>
              <a:fillRect/>
            </a:stretch>
          </p:blipFill>
          <p:spPr>
            <a:xfrm>
              <a:off x="0" y="558800"/>
              <a:ext cx="3919904" cy="1905001"/>
            </a:xfrm>
            <a:prstGeom prst="rect">
              <a:avLst/>
            </a:prstGeom>
            <a:ln w="12700" cap="flat">
              <a:noFill/>
              <a:miter lim="400000"/>
            </a:ln>
            <a:effectLst/>
          </p:spPr>
        </p:pic>
        <p:pic>
          <p:nvPicPr>
            <p:cNvPr id="6" name="droppedImage.pdf"/>
            <p:cNvPicPr>
              <a:picLocks noChangeAspect="1"/>
            </p:cNvPicPr>
            <p:nvPr/>
          </p:nvPicPr>
          <p:blipFill>
            <a:blip r:embed="rId4">
              <a:extLst/>
            </a:blip>
            <a:stretch>
              <a:fillRect/>
            </a:stretch>
          </p:blipFill>
          <p:spPr>
            <a:xfrm>
              <a:off x="1739900" y="0"/>
              <a:ext cx="635000" cy="470371"/>
            </a:xfrm>
            <a:prstGeom prst="rect">
              <a:avLst/>
            </a:prstGeom>
            <a:ln w="12700" cap="flat">
              <a:noFill/>
              <a:miter lim="400000"/>
            </a:ln>
            <a:effectLst/>
          </p:spPr>
        </p:pic>
      </p:grpSp>
      <p:grpSp>
        <p:nvGrpSpPr>
          <p:cNvPr id="11" name="Group 621"/>
          <p:cNvGrpSpPr/>
          <p:nvPr/>
        </p:nvGrpSpPr>
        <p:grpSpPr>
          <a:xfrm>
            <a:off x="11367408" y="4127269"/>
            <a:ext cx="1905001" cy="2463801"/>
            <a:chOff x="0" y="0"/>
            <a:chExt cx="1905000" cy="2463800"/>
          </a:xfrm>
        </p:grpSpPr>
        <p:pic>
          <p:nvPicPr>
            <p:cNvPr id="12" name="droppedImage.pdf"/>
            <p:cNvPicPr>
              <a:picLocks noChangeAspect="1"/>
            </p:cNvPicPr>
            <p:nvPr/>
          </p:nvPicPr>
          <p:blipFill>
            <a:blip r:embed="rId5">
              <a:extLst/>
            </a:blip>
            <a:stretch>
              <a:fillRect/>
            </a:stretch>
          </p:blipFill>
          <p:spPr>
            <a:xfrm>
              <a:off x="0" y="558800"/>
              <a:ext cx="1905001" cy="1905001"/>
            </a:xfrm>
            <a:prstGeom prst="rect">
              <a:avLst/>
            </a:prstGeom>
            <a:ln w="12700" cap="flat">
              <a:noFill/>
              <a:miter lim="400000"/>
            </a:ln>
            <a:effectLst/>
          </p:spPr>
        </p:pic>
        <p:pic>
          <p:nvPicPr>
            <p:cNvPr id="13" name="droppedImage.pdf"/>
            <p:cNvPicPr>
              <a:picLocks noChangeAspect="1"/>
            </p:cNvPicPr>
            <p:nvPr/>
          </p:nvPicPr>
          <p:blipFill>
            <a:blip r:embed="rId6">
              <a:extLst/>
            </a:blip>
            <a:stretch>
              <a:fillRect/>
            </a:stretch>
          </p:blipFill>
          <p:spPr>
            <a:xfrm>
              <a:off x="838200" y="0"/>
              <a:ext cx="381000" cy="381000"/>
            </a:xfrm>
            <a:prstGeom prst="rect">
              <a:avLst/>
            </a:prstGeom>
            <a:ln w="12700" cap="flat">
              <a:noFill/>
              <a:miter lim="400000"/>
            </a:ln>
            <a:effectLst/>
          </p:spPr>
        </p:pic>
      </p:grpSp>
      <p:grpSp>
        <p:nvGrpSpPr>
          <p:cNvPr id="14" name="Group 624"/>
          <p:cNvGrpSpPr/>
          <p:nvPr/>
        </p:nvGrpSpPr>
        <p:grpSpPr>
          <a:xfrm>
            <a:off x="21228048" y="4266968"/>
            <a:ext cx="508001" cy="4343402"/>
            <a:chOff x="0" y="0"/>
            <a:chExt cx="508000" cy="4343400"/>
          </a:xfrm>
        </p:grpSpPr>
        <p:pic>
          <p:nvPicPr>
            <p:cNvPr id="15" name="droppedImage.pdf"/>
            <p:cNvPicPr>
              <a:picLocks noChangeAspect="1"/>
            </p:cNvPicPr>
            <p:nvPr/>
          </p:nvPicPr>
          <p:blipFill>
            <a:blip r:embed="rId7">
              <a:extLst/>
            </a:blip>
            <a:stretch>
              <a:fillRect/>
            </a:stretch>
          </p:blipFill>
          <p:spPr>
            <a:xfrm>
              <a:off x="148245" y="419100"/>
              <a:ext cx="220055" cy="3924301"/>
            </a:xfrm>
            <a:prstGeom prst="rect">
              <a:avLst/>
            </a:prstGeom>
            <a:ln w="12700" cap="flat">
              <a:noFill/>
              <a:miter lim="400000"/>
            </a:ln>
            <a:effectLst/>
          </p:spPr>
        </p:pic>
        <p:pic>
          <p:nvPicPr>
            <p:cNvPr id="16" name="droppedImage.pdf"/>
            <p:cNvPicPr>
              <a:picLocks noChangeAspect="1"/>
            </p:cNvPicPr>
            <p:nvPr/>
          </p:nvPicPr>
          <p:blipFill>
            <a:blip r:embed="rId8">
              <a:extLst/>
            </a:blip>
            <a:stretch>
              <a:fillRect/>
            </a:stretch>
          </p:blipFill>
          <p:spPr>
            <a:xfrm>
              <a:off x="0" y="0"/>
              <a:ext cx="508000" cy="309218"/>
            </a:xfrm>
            <a:prstGeom prst="rect">
              <a:avLst/>
            </a:prstGeom>
            <a:ln w="12700" cap="flat">
              <a:noFill/>
              <a:miter lim="400000"/>
            </a:ln>
            <a:effectLst/>
          </p:spPr>
        </p:pic>
      </p:grpSp>
      <p:pic>
        <p:nvPicPr>
          <p:cNvPr id="20" name="droppedImage.pdf"/>
          <p:cNvPicPr>
            <a:picLocks noChangeAspect="1"/>
          </p:cNvPicPr>
          <p:nvPr/>
        </p:nvPicPr>
        <p:blipFill>
          <a:blip r:embed="rId9">
            <a:extLst/>
          </a:blip>
          <a:stretch>
            <a:fillRect/>
          </a:stretch>
        </p:blipFill>
        <p:spPr>
          <a:xfrm>
            <a:off x="20834349" y="5460769"/>
            <a:ext cx="355600" cy="355600"/>
          </a:xfrm>
          <a:prstGeom prst="rect">
            <a:avLst/>
          </a:prstGeom>
          <a:ln w="12700">
            <a:miter lim="400000"/>
          </a:ln>
        </p:spPr>
      </p:pic>
      <p:pic>
        <p:nvPicPr>
          <p:cNvPr id="21" name="droppedImage.pdf"/>
          <p:cNvPicPr>
            <a:picLocks noChangeAspect="1"/>
          </p:cNvPicPr>
          <p:nvPr/>
        </p:nvPicPr>
        <p:blipFill>
          <a:blip r:embed="rId9">
            <a:extLst/>
          </a:blip>
          <a:stretch>
            <a:fillRect/>
          </a:stretch>
        </p:blipFill>
        <p:spPr>
          <a:xfrm>
            <a:off x="13640708" y="5460769"/>
            <a:ext cx="355600" cy="355600"/>
          </a:xfrm>
          <a:prstGeom prst="rect">
            <a:avLst/>
          </a:prstGeom>
          <a:ln w="12700">
            <a:miter lim="400000"/>
          </a:ln>
        </p:spPr>
      </p:pic>
      <p:pic>
        <p:nvPicPr>
          <p:cNvPr id="22" name="droppedImage.pdf"/>
          <p:cNvPicPr>
            <a:picLocks noChangeAspect="1"/>
          </p:cNvPicPr>
          <p:nvPr/>
        </p:nvPicPr>
        <p:blipFill>
          <a:blip r:embed="rId9">
            <a:extLst/>
          </a:blip>
          <a:stretch>
            <a:fillRect/>
          </a:stretch>
        </p:blipFill>
        <p:spPr>
          <a:xfrm>
            <a:off x="10668908" y="5460769"/>
            <a:ext cx="355600" cy="355600"/>
          </a:xfrm>
          <a:prstGeom prst="rect">
            <a:avLst/>
          </a:prstGeom>
          <a:ln w="12700">
            <a:miter lim="400000"/>
          </a:ln>
        </p:spPr>
      </p:pic>
      <p:grpSp>
        <p:nvGrpSpPr>
          <p:cNvPr id="33" name="Gruppieren 32"/>
          <p:cNvGrpSpPr/>
          <p:nvPr/>
        </p:nvGrpSpPr>
        <p:grpSpPr>
          <a:xfrm>
            <a:off x="4592075" y="4114570"/>
            <a:ext cx="3251202" cy="4495801"/>
            <a:chOff x="7087507" y="4114569"/>
            <a:chExt cx="3251202" cy="4495801"/>
          </a:xfrm>
        </p:grpSpPr>
        <p:grpSp>
          <p:nvGrpSpPr>
            <p:cNvPr id="8" name="Group 618"/>
            <p:cNvGrpSpPr/>
            <p:nvPr/>
          </p:nvGrpSpPr>
          <p:grpSpPr>
            <a:xfrm>
              <a:off x="8433708" y="4114569"/>
              <a:ext cx="1905001" cy="4491404"/>
              <a:chOff x="0" y="0"/>
              <a:chExt cx="1905000" cy="4491403"/>
            </a:xfrm>
          </p:grpSpPr>
          <p:pic>
            <p:nvPicPr>
              <p:cNvPr id="9" name="droppedImage.pdf"/>
              <p:cNvPicPr>
                <a:picLocks noChangeAspect="1"/>
              </p:cNvPicPr>
              <p:nvPr/>
            </p:nvPicPr>
            <p:blipFill>
              <a:blip r:embed="rId10">
                <a:extLst/>
              </a:blip>
              <a:stretch>
                <a:fillRect/>
              </a:stretch>
            </p:blipFill>
            <p:spPr>
              <a:xfrm>
                <a:off x="0" y="571500"/>
                <a:ext cx="1905001" cy="3919904"/>
              </a:xfrm>
              <a:prstGeom prst="rect">
                <a:avLst/>
              </a:prstGeom>
              <a:ln w="12700" cap="flat">
                <a:noFill/>
                <a:miter lim="400000"/>
              </a:ln>
              <a:effectLst/>
            </p:spPr>
          </p:pic>
          <p:pic>
            <p:nvPicPr>
              <p:cNvPr id="10" name="droppedImage.pdf"/>
              <p:cNvPicPr>
                <a:picLocks noChangeAspect="1"/>
              </p:cNvPicPr>
              <p:nvPr/>
            </p:nvPicPr>
            <p:blipFill>
              <a:blip r:embed="rId11">
                <a:extLst/>
              </a:blip>
              <a:stretch>
                <a:fillRect/>
              </a:stretch>
            </p:blipFill>
            <p:spPr>
              <a:xfrm>
                <a:off x="762000" y="0"/>
                <a:ext cx="602974" cy="533401"/>
              </a:xfrm>
              <a:prstGeom prst="rect">
                <a:avLst/>
              </a:prstGeom>
              <a:ln w="12700" cap="flat">
                <a:noFill/>
                <a:miter lim="400000"/>
              </a:ln>
              <a:effectLst/>
            </p:spPr>
          </p:pic>
        </p:grpSp>
        <p:grpSp>
          <p:nvGrpSpPr>
            <p:cNvPr id="17" name="Group 627"/>
            <p:cNvGrpSpPr/>
            <p:nvPr/>
          </p:nvGrpSpPr>
          <p:grpSpPr>
            <a:xfrm>
              <a:off x="7087507" y="4266968"/>
              <a:ext cx="400959" cy="4343402"/>
              <a:chOff x="0" y="0"/>
              <a:chExt cx="400957" cy="4343400"/>
            </a:xfrm>
          </p:grpSpPr>
          <p:pic>
            <p:nvPicPr>
              <p:cNvPr id="18" name="droppedImage.pdf"/>
              <p:cNvPicPr>
                <a:picLocks noChangeAspect="1"/>
              </p:cNvPicPr>
              <p:nvPr/>
            </p:nvPicPr>
            <p:blipFill>
              <a:blip r:embed="rId7">
                <a:extLst/>
              </a:blip>
              <a:stretch>
                <a:fillRect/>
              </a:stretch>
            </p:blipFill>
            <p:spPr>
              <a:xfrm>
                <a:off x="46645" y="419100"/>
                <a:ext cx="220055" cy="3924301"/>
              </a:xfrm>
              <a:prstGeom prst="rect">
                <a:avLst/>
              </a:prstGeom>
              <a:ln w="12700" cap="flat">
                <a:noFill/>
                <a:miter lim="400000"/>
              </a:ln>
              <a:effectLst/>
            </p:spPr>
          </p:pic>
          <p:pic>
            <p:nvPicPr>
              <p:cNvPr id="19" name="droppedImage.pdf"/>
              <p:cNvPicPr>
                <a:picLocks noChangeAspect="1"/>
              </p:cNvPicPr>
              <p:nvPr/>
            </p:nvPicPr>
            <p:blipFill>
              <a:blip r:embed="rId12">
                <a:extLst/>
              </a:blip>
              <a:stretch>
                <a:fillRect/>
              </a:stretch>
            </p:blipFill>
            <p:spPr>
              <a:xfrm>
                <a:off x="0" y="0"/>
                <a:ext cx="400958" cy="330200"/>
              </a:xfrm>
              <a:prstGeom prst="rect">
                <a:avLst/>
              </a:prstGeom>
              <a:ln w="12700" cap="flat">
                <a:noFill/>
                <a:miter lim="400000"/>
              </a:ln>
              <a:effectLst/>
            </p:spPr>
          </p:pic>
        </p:grpSp>
        <p:pic>
          <p:nvPicPr>
            <p:cNvPr id="23" name="droppedImage.pdf"/>
            <p:cNvPicPr>
              <a:picLocks noChangeAspect="1"/>
            </p:cNvPicPr>
            <p:nvPr/>
          </p:nvPicPr>
          <p:blipFill>
            <a:blip r:embed="rId13">
              <a:extLst/>
            </a:blip>
            <a:stretch>
              <a:fillRect/>
            </a:stretch>
          </p:blipFill>
          <p:spPr>
            <a:xfrm>
              <a:off x="7735208" y="5549669"/>
              <a:ext cx="400958" cy="165100"/>
            </a:xfrm>
            <a:prstGeom prst="rect">
              <a:avLst/>
            </a:prstGeom>
            <a:ln w="12700">
              <a:miter lim="400000"/>
            </a:ln>
          </p:spPr>
        </p:pic>
      </p:grpSp>
      <p:pic>
        <p:nvPicPr>
          <p:cNvPr id="34" name="droppedImage.pdf"/>
          <p:cNvPicPr>
            <a:picLocks noChangeAspect="1"/>
          </p:cNvPicPr>
          <p:nvPr/>
        </p:nvPicPr>
        <p:blipFill>
          <a:blip r:embed="rId14">
            <a:extLst/>
          </a:blip>
          <a:stretch>
            <a:fillRect/>
          </a:stretch>
        </p:blipFill>
        <p:spPr>
          <a:xfrm rot="10800000">
            <a:off x="16103180" y="4744054"/>
            <a:ext cx="202378" cy="1737076"/>
          </a:xfrm>
          <a:prstGeom prst="rect">
            <a:avLst/>
          </a:prstGeom>
          <a:ln w="12700" cap="flat">
            <a:noFill/>
            <a:miter lim="400000"/>
          </a:ln>
          <a:effectLst/>
        </p:spPr>
      </p:pic>
      <p:sp>
        <p:nvSpPr>
          <p:cNvPr id="27" name="Shape 636"/>
          <p:cNvSpPr/>
          <p:nvPr/>
        </p:nvSpPr>
        <p:spPr>
          <a:xfrm rot="10800000">
            <a:off x="16110493" y="4744052"/>
            <a:ext cx="169530" cy="1737077"/>
          </a:xfrm>
          <a:prstGeom prst="rect">
            <a:avLst/>
          </a:prstGeom>
          <a:ln w="76200">
            <a:solidFill>
              <a:schemeClr val="accent5">
                <a:lumMod val="40000"/>
                <a:lumOff val="60000"/>
              </a:schemeClr>
            </a:solidFill>
            <a:miter lim="400000"/>
          </a:ln>
        </p:spPr>
        <p:txBody>
          <a:bodyPr lIns="50800" tIns="50800" rIns="50800" bIns="50800" anchor="ctr"/>
          <a:lstStyle/>
          <a:p>
            <a:pPr>
              <a:defRPr sz="3600">
                <a:solidFill>
                  <a:srgbClr val="000000"/>
                </a:solidFill>
              </a:defRPr>
            </a:pPr>
            <a:endParaRPr/>
          </a:p>
        </p:txBody>
      </p:sp>
      <p:pic>
        <p:nvPicPr>
          <p:cNvPr id="35" name="droppedImage.pdf"/>
          <p:cNvPicPr>
            <a:picLocks noChangeAspect="1"/>
          </p:cNvPicPr>
          <p:nvPr/>
        </p:nvPicPr>
        <p:blipFill>
          <a:blip r:embed="rId14">
            <a:extLst/>
          </a:blip>
          <a:stretch>
            <a:fillRect/>
          </a:stretch>
        </p:blipFill>
        <p:spPr>
          <a:xfrm rot="10800000">
            <a:off x="8515350" y="4711469"/>
            <a:ext cx="155244" cy="1879602"/>
          </a:xfrm>
          <a:prstGeom prst="rect">
            <a:avLst/>
          </a:prstGeom>
          <a:ln w="12700" cap="flat">
            <a:noFill/>
            <a:miter lim="400000"/>
          </a:ln>
          <a:effectLst/>
        </p:spPr>
      </p:pic>
      <p:sp>
        <p:nvSpPr>
          <p:cNvPr id="38" name="Shape 636"/>
          <p:cNvSpPr/>
          <p:nvPr/>
        </p:nvSpPr>
        <p:spPr>
          <a:xfrm rot="10800000">
            <a:off x="8515350" y="4711469"/>
            <a:ext cx="162612" cy="1879602"/>
          </a:xfrm>
          <a:prstGeom prst="rect">
            <a:avLst/>
          </a:prstGeom>
          <a:ln w="76200">
            <a:solidFill>
              <a:schemeClr val="accent1">
                <a:lumMod val="40000"/>
                <a:lumOff val="60000"/>
              </a:schemeClr>
            </a:solidFill>
            <a:miter lim="400000"/>
          </a:ln>
        </p:spPr>
        <p:txBody>
          <a:bodyPr lIns="50800" tIns="50800" rIns="50800" bIns="50800" anchor="ctr"/>
          <a:lstStyle/>
          <a:p>
            <a:pPr>
              <a:defRPr sz="3600">
                <a:solidFill>
                  <a:srgbClr val="000000"/>
                </a:solidFill>
              </a:defRPr>
            </a:pPr>
            <a:endParaRPr/>
          </a:p>
        </p:txBody>
      </p:sp>
      <p:sp>
        <p:nvSpPr>
          <p:cNvPr id="37" name="Titel 1"/>
          <p:cNvSpPr txBox="1">
            <a:spLocks/>
          </p:cNvSpPr>
          <p:nvPr/>
        </p:nvSpPr>
        <p:spPr>
          <a:xfrm>
            <a:off x="13071810" y="6959460"/>
            <a:ext cx="6265118"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3200" dirty="0">
                <a:solidFill>
                  <a:srgbClr val="FF0000"/>
                </a:solidFill>
              </a:rPr>
              <a:t>direct illumination cache</a:t>
            </a:r>
            <a:endParaRPr lang="de-CH" sz="3200" dirty="0">
              <a:solidFill>
                <a:srgbClr val="FF0000"/>
              </a:solidFill>
            </a:endParaRPr>
          </a:p>
        </p:txBody>
      </p:sp>
      <p:sp>
        <p:nvSpPr>
          <p:cNvPr id="41" name="Textfeld 40"/>
          <p:cNvSpPr txBox="1"/>
          <p:nvPr/>
        </p:nvSpPr>
        <p:spPr>
          <a:xfrm>
            <a:off x="10163221" y="4127268"/>
            <a:ext cx="11845366" cy="4676458"/>
          </a:xfrm>
          <a:prstGeom prst="rect">
            <a:avLst/>
          </a:prstGeom>
          <a:solidFill>
            <a:srgbClr val="FFFFFF">
              <a:alpha val="78039"/>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de-CH" sz="3500" b="0" i="0" u="none" strike="noStrike" cap="none" spc="0" normalizeH="0" baseline="0" dirty="0">
              <a:ln>
                <a:noFill/>
              </a:ln>
              <a:solidFill>
                <a:srgbClr val="000000"/>
              </a:solidFill>
              <a:effectLst/>
              <a:uFillTx/>
              <a:latin typeface="+mj-lt"/>
              <a:ea typeface="+mj-ea"/>
              <a:cs typeface="+mj-cs"/>
              <a:sym typeface="Helvetica Neue Light"/>
            </a:endParaRPr>
          </a:p>
        </p:txBody>
      </p:sp>
      <p:sp>
        <p:nvSpPr>
          <p:cNvPr id="39" name="Titel 1"/>
          <p:cNvSpPr txBox="1">
            <a:spLocks/>
          </p:cNvSpPr>
          <p:nvPr/>
        </p:nvSpPr>
        <p:spPr>
          <a:xfrm>
            <a:off x="8091833" y="6959460"/>
            <a:ext cx="3866557" cy="1175699"/>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algn="l" hangingPunct="1"/>
            <a:r>
              <a:rPr lang="en-US" sz="3200" dirty="0">
                <a:solidFill>
                  <a:schemeClr val="accent1">
                    <a:lumMod val="40000"/>
                    <a:lumOff val="60000"/>
                  </a:schemeClr>
                </a:solidFill>
              </a:rPr>
              <a:t>indirect illumination</a:t>
            </a:r>
          </a:p>
          <a:p>
            <a:pPr algn="l" hangingPunct="1"/>
            <a:r>
              <a:rPr lang="en-US" sz="3200" dirty="0">
                <a:solidFill>
                  <a:schemeClr val="accent1">
                    <a:lumMod val="40000"/>
                    <a:lumOff val="60000"/>
                  </a:schemeClr>
                </a:solidFill>
              </a:rPr>
              <a:t>cache</a:t>
            </a:r>
            <a:endParaRPr lang="de-CH" sz="3200" dirty="0">
              <a:solidFill>
                <a:schemeClr val="accent1">
                  <a:lumMod val="40000"/>
                  <a:lumOff val="60000"/>
                </a:schemeClr>
              </a:solidFill>
            </a:endParaRPr>
          </a:p>
        </p:txBody>
      </p:sp>
      <p:sp>
        <p:nvSpPr>
          <p:cNvPr id="45" name="Shape 636"/>
          <p:cNvSpPr/>
          <p:nvPr/>
        </p:nvSpPr>
        <p:spPr>
          <a:xfrm rot="16200000">
            <a:off x="6127011" y="4872252"/>
            <a:ext cx="160346" cy="420016"/>
          </a:xfrm>
          <a:prstGeom prst="rect">
            <a:avLst/>
          </a:prstGeom>
          <a:ln w="76200">
            <a:solidFill>
              <a:srgbClr val="118CFB"/>
            </a:solidFill>
            <a:miter lim="400000"/>
          </a:ln>
        </p:spPr>
        <p:txBody>
          <a:bodyPr lIns="50800" tIns="50800" rIns="50800" bIns="50800" anchor="ctr"/>
          <a:lstStyle/>
          <a:p>
            <a:pPr>
              <a:defRPr sz="3600">
                <a:solidFill>
                  <a:srgbClr val="000000"/>
                </a:solidFill>
              </a:defRPr>
            </a:pPr>
            <a:endParaRPr dirty="0"/>
          </a:p>
        </p:txBody>
      </p:sp>
      <p:sp>
        <p:nvSpPr>
          <p:cNvPr id="46" name="Shape 634"/>
          <p:cNvSpPr/>
          <p:nvPr/>
        </p:nvSpPr>
        <p:spPr>
          <a:xfrm>
            <a:off x="4623823" y="4958318"/>
            <a:ext cx="228738" cy="247881"/>
          </a:xfrm>
          <a:prstGeom prst="rect">
            <a:avLst/>
          </a:prstGeom>
          <a:ln w="76200">
            <a:solidFill>
              <a:srgbClr val="118CFB"/>
            </a:solidFill>
            <a:miter lim="400000"/>
          </a:ln>
        </p:spPr>
        <p:txBody>
          <a:bodyPr lIns="50800" tIns="50800" rIns="50800" bIns="50800" anchor="ctr"/>
          <a:lstStyle/>
          <a:p>
            <a:pPr>
              <a:defRPr sz="3600">
                <a:solidFill>
                  <a:srgbClr val="000000"/>
                </a:solidFill>
              </a:defRPr>
            </a:pPr>
            <a:endParaRPr/>
          </a:p>
        </p:txBody>
      </p:sp>
      <p:sp>
        <p:nvSpPr>
          <p:cNvPr id="47" name="Shape 636"/>
          <p:cNvSpPr/>
          <p:nvPr/>
        </p:nvSpPr>
        <p:spPr>
          <a:xfrm rot="10800000">
            <a:off x="8488579" y="4711468"/>
            <a:ext cx="203615" cy="450964"/>
          </a:xfrm>
          <a:prstGeom prst="rect">
            <a:avLst/>
          </a:prstGeom>
          <a:ln w="76200">
            <a:solidFill>
              <a:srgbClr val="118CFB"/>
            </a:solidFill>
            <a:miter lim="400000"/>
          </a:ln>
        </p:spPr>
        <p:txBody>
          <a:bodyPr lIns="50800" tIns="50800" rIns="50800" bIns="50800" anchor="ctr"/>
          <a:lstStyle/>
          <a:p>
            <a:pPr>
              <a:defRPr sz="3600">
                <a:solidFill>
                  <a:srgbClr val="000000"/>
                </a:solidFill>
              </a:defRPr>
            </a:pPr>
            <a:endParaRPr dirty="0"/>
          </a:p>
        </p:txBody>
      </p:sp>
    </p:spTree>
    <p:extLst>
      <p:ext uri="{BB962C8B-B14F-4D97-AF65-F5344CB8AC3E}">
        <p14:creationId xmlns:p14="http://schemas.microsoft.com/office/powerpoint/2010/main" val="409648566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Path tracer integration</a:t>
            </a:r>
            <a:endParaRPr lang="de-CH" dirty="0"/>
          </a:p>
        </p:txBody>
      </p:sp>
      <p:sp>
        <p:nvSpPr>
          <p:cNvPr id="40"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Importance caching and sampling</a:t>
            </a:r>
          </a:p>
          <a:p>
            <a:pPr hangingPunct="1"/>
            <a:endParaRPr lang="de-CH" sz="4400" dirty="0"/>
          </a:p>
        </p:txBody>
      </p:sp>
      <p:sp>
        <p:nvSpPr>
          <p:cNvPr id="29" name="Foliennummernplatzhalter 28"/>
          <p:cNvSpPr>
            <a:spLocks noGrp="1"/>
          </p:cNvSpPr>
          <p:nvPr>
            <p:ph type="sldNum" sz="quarter" idx="2"/>
          </p:nvPr>
        </p:nvSpPr>
        <p:spPr/>
        <p:txBody>
          <a:bodyPr/>
          <a:lstStyle/>
          <a:p>
            <a:fld id="{86CB4B4D-7CA3-9044-876B-883B54F8677D}" type="slidenum">
              <a:rPr lang="en-US" smtClean="0"/>
              <a:t>35</a:t>
            </a:fld>
            <a:endParaRPr lang="en-US" dirty="0"/>
          </a:p>
        </p:txBody>
      </p:sp>
      <p:grpSp>
        <p:nvGrpSpPr>
          <p:cNvPr id="4" name="Group 615"/>
          <p:cNvGrpSpPr/>
          <p:nvPr/>
        </p:nvGrpSpPr>
        <p:grpSpPr>
          <a:xfrm>
            <a:off x="16719549" y="4127268"/>
            <a:ext cx="3919904" cy="2463802"/>
            <a:chOff x="0" y="0"/>
            <a:chExt cx="3919903" cy="2463800"/>
          </a:xfrm>
        </p:grpSpPr>
        <p:pic>
          <p:nvPicPr>
            <p:cNvPr id="5" name="droppedImage.pdf"/>
            <p:cNvPicPr>
              <a:picLocks noChangeAspect="1"/>
            </p:cNvPicPr>
            <p:nvPr/>
          </p:nvPicPr>
          <p:blipFill>
            <a:blip r:embed="rId3">
              <a:extLst/>
            </a:blip>
            <a:stretch>
              <a:fillRect/>
            </a:stretch>
          </p:blipFill>
          <p:spPr>
            <a:xfrm>
              <a:off x="0" y="558800"/>
              <a:ext cx="3919904" cy="1905001"/>
            </a:xfrm>
            <a:prstGeom prst="rect">
              <a:avLst/>
            </a:prstGeom>
            <a:ln w="12700" cap="flat">
              <a:noFill/>
              <a:miter lim="400000"/>
            </a:ln>
            <a:effectLst/>
          </p:spPr>
        </p:pic>
        <p:pic>
          <p:nvPicPr>
            <p:cNvPr id="6" name="droppedImage.pdf"/>
            <p:cNvPicPr>
              <a:picLocks noChangeAspect="1"/>
            </p:cNvPicPr>
            <p:nvPr/>
          </p:nvPicPr>
          <p:blipFill>
            <a:blip r:embed="rId4">
              <a:extLst/>
            </a:blip>
            <a:stretch>
              <a:fillRect/>
            </a:stretch>
          </p:blipFill>
          <p:spPr>
            <a:xfrm>
              <a:off x="1739900" y="0"/>
              <a:ext cx="635000" cy="470371"/>
            </a:xfrm>
            <a:prstGeom prst="rect">
              <a:avLst/>
            </a:prstGeom>
            <a:ln w="12700" cap="flat">
              <a:noFill/>
              <a:miter lim="400000"/>
            </a:ln>
            <a:effectLst/>
          </p:spPr>
        </p:pic>
      </p:grpSp>
      <p:grpSp>
        <p:nvGrpSpPr>
          <p:cNvPr id="11" name="Group 621"/>
          <p:cNvGrpSpPr/>
          <p:nvPr/>
        </p:nvGrpSpPr>
        <p:grpSpPr>
          <a:xfrm>
            <a:off x="13634358" y="4127269"/>
            <a:ext cx="1905001" cy="2463801"/>
            <a:chOff x="0" y="0"/>
            <a:chExt cx="1905000" cy="2463800"/>
          </a:xfrm>
        </p:grpSpPr>
        <p:pic>
          <p:nvPicPr>
            <p:cNvPr id="12" name="droppedImage.pdf"/>
            <p:cNvPicPr>
              <a:picLocks noChangeAspect="1"/>
            </p:cNvPicPr>
            <p:nvPr/>
          </p:nvPicPr>
          <p:blipFill>
            <a:blip r:embed="rId5">
              <a:extLst/>
            </a:blip>
            <a:stretch>
              <a:fillRect/>
            </a:stretch>
          </p:blipFill>
          <p:spPr>
            <a:xfrm>
              <a:off x="0" y="558800"/>
              <a:ext cx="1905001" cy="1905001"/>
            </a:xfrm>
            <a:prstGeom prst="rect">
              <a:avLst/>
            </a:prstGeom>
            <a:ln w="12700" cap="flat">
              <a:noFill/>
              <a:miter lim="400000"/>
            </a:ln>
            <a:effectLst/>
          </p:spPr>
        </p:pic>
        <p:pic>
          <p:nvPicPr>
            <p:cNvPr id="13" name="droppedImage.pdf"/>
            <p:cNvPicPr>
              <a:picLocks noChangeAspect="1"/>
            </p:cNvPicPr>
            <p:nvPr/>
          </p:nvPicPr>
          <p:blipFill>
            <a:blip r:embed="rId6">
              <a:extLst/>
            </a:blip>
            <a:stretch>
              <a:fillRect/>
            </a:stretch>
          </p:blipFill>
          <p:spPr>
            <a:xfrm>
              <a:off x="838200" y="0"/>
              <a:ext cx="381000" cy="381000"/>
            </a:xfrm>
            <a:prstGeom prst="rect">
              <a:avLst/>
            </a:prstGeom>
            <a:ln w="12700" cap="flat">
              <a:noFill/>
              <a:miter lim="400000"/>
            </a:ln>
            <a:effectLst/>
          </p:spPr>
        </p:pic>
      </p:grpSp>
      <p:grpSp>
        <p:nvGrpSpPr>
          <p:cNvPr id="14" name="Group 624"/>
          <p:cNvGrpSpPr/>
          <p:nvPr/>
        </p:nvGrpSpPr>
        <p:grpSpPr>
          <a:xfrm>
            <a:off x="21228048" y="4266968"/>
            <a:ext cx="508001" cy="4343402"/>
            <a:chOff x="0" y="0"/>
            <a:chExt cx="508000" cy="4343400"/>
          </a:xfrm>
        </p:grpSpPr>
        <p:pic>
          <p:nvPicPr>
            <p:cNvPr id="15" name="droppedImage.pdf"/>
            <p:cNvPicPr>
              <a:picLocks noChangeAspect="1"/>
            </p:cNvPicPr>
            <p:nvPr/>
          </p:nvPicPr>
          <p:blipFill>
            <a:blip r:embed="rId7">
              <a:extLst/>
            </a:blip>
            <a:stretch>
              <a:fillRect/>
            </a:stretch>
          </p:blipFill>
          <p:spPr>
            <a:xfrm>
              <a:off x="148245" y="419100"/>
              <a:ext cx="220055" cy="3924301"/>
            </a:xfrm>
            <a:prstGeom prst="rect">
              <a:avLst/>
            </a:prstGeom>
            <a:ln w="12700" cap="flat">
              <a:noFill/>
              <a:miter lim="400000"/>
            </a:ln>
            <a:effectLst/>
          </p:spPr>
        </p:pic>
        <p:pic>
          <p:nvPicPr>
            <p:cNvPr id="16" name="droppedImage.pdf"/>
            <p:cNvPicPr>
              <a:picLocks noChangeAspect="1"/>
            </p:cNvPicPr>
            <p:nvPr/>
          </p:nvPicPr>
          <p:blipFill>
            <a:blip r:embed="rId8">
              <a:extLst/>
            </a:blip>
            <a:stretch>
              <a:fillRect/>
            </a:stretch>
          </p:blipFill>
          <p:spPr>
            <a:xfrm>
              <a:off x="0" y="0"/>
              <a:ext cx="508000" cy="309218"/>
            </a:xfrm>
            <a:prstGeom prst="rect">
              <a:avLst/>
            </a:prstGeom>
            <a:ln w="12700" cap="flat">
              <a:noFill/>
              <a:miter lim="400000"/>
            </a:ln>
            <a:effectLst/>
          </p:spPr>
        </p:pic>
      </p:grpSp>
      <p:pic>
        <p:nvPicPr>
          <p:cNvPr id="20" name="droppedImage.pdf"/>
          <p:cNvPicPr>
            <a:picLocks noChangeAspect="1"/>
          </p:cNvPicPr>
          <p:nvPr/>
        </p:nvPicPr>
        <p:blipFill>
          <a:blip r:embed="rId9">
            <a:extLst/>
          </a:blip>
          <a:stretch>
            <a:fillRect/>
          </a:stretch>
        </p:blipFill>
        <p:spPr>
          <a:xfrm>
            <a:off x="20834349" y="5460769"/>
            <a:ext cx="355600" cy="355600"/>
          </a:xfrm>
          <a:prstGeom prst="rect">
            <a:avLst/>
          </a:prstGeom>
          <a:ln w="12700">
            <a:miter lim="400000"/>
          </a:ln>
        </p:spPr>
      </p:pic>
      <p:pic>
        <p:nvPicPr>
          <p:cNvPr id="21" name="droppedImage.pdf"/>
          <p:cNvPicPr>
            <a:picLocks noChangeAspect="1"/>
          </p:cNvPicPr>
          <p:nvPr/>
        </p:nvPicPr>
        <p:blipFill>
          <a:blip r:embed="rId9">
            <a:extLst/>
          </a:blip>
          <a:stretch>
            <a:fillRect/>
          </a:stretch>
        </p:blipFill>
        <p:spPr>
          <a:xfrm>
            <a:off x="15907658" y="5460769"/>
            <a:ext cx="355600" cy="355600"/>
          </a:xfrm>
          <a:prstGeom prst="rect">
            <a:avLst/>
          </a:prstGeom>
          <a:ln w="12700">
            <a:miter lim="400000"/>
          </a:ln>
        </p:spPr>
      </p:pic>
      <p:pic>
        <p:nvPicPr>
          <p:cNvPr id="22" name="droppedImage.pdf"/>
          <p:cNvPicPr>
            <a:picLocks noChangeAspect="1"/>
          </p:cNvPicPr>
          <p:nvPr/>
        </p:nvPicPr>
        <p:blipFill>
          <a:blip r:embed="rId9">
            <a:extLst/>
          </a:blip>
          <a:stretch>
            <a:fillRect/>
          </a:stretch>
        </p:blipFill>
        <p:spPr>
          <a:xfrm>
            <a:off x="12935858" y="5460769"/>
            <a:ext cx="355600" cy="355600"/>
          </a:xfrm>
          <a:prstGeom prst="rect">
            <a:avLst/>
          </a:prstGeom>
          <a:ln w="12700">
            <a:miter lim="400000"/>
          </a:ln>
        </p:spPr>
      </p:pic>
      <p:grpSp>
        <p:nvGrpSpPr>
          <p:cNvPr id="33" name="Gruppieren 32"/>
          <p:cNvGrpSpPr/>
          <p:nvPr/>
        </p:nvGrpSpPr>
        <p:grpSpPr>
          <a:xfrm>
            <a:off x="9335525" y="4114570"/>
            <a:ext cx="3251202" cy="4495801"/>
            <a:chOff x="7087507" y="4114569"/>
            <a:chExt cx="3251202" cy="4495801"/>
          </a:xfrm>
        </p:grpSpPr>
        <p:grpSp>
          <p:nvGrpSpPr>
            <p:cNvPr id="8" name="Group 618"/>
            <p:cNvGrpSpPr/>
            <p:nvPr/>
          </p:nvGrpSpPr>
          <p:grpSpPr>
            <a:xfrm>
              <a:off x="8433708" y="4114569"/>
              <a:ext cx="1905001" cy="4491404"/>
              <a:chOff x="0" y="0"/>
              <a:chExt cx="1905000" cy="4491403"/>
            </a:xfrm>
          </p:grpSpPr>
          <p:pic>
            <p:nvPicPr>
              <p:cNvPr id="9" name="droppedImage.pdf"/>
              <p:cNvPicPr>
                <a:picLocks noChangeAspect="1"/>
              </p:cNvPicPr>
              <p:nvPr/>
            </p:nvPicPr>
            <p:blipFill>
              <a:blip r:embed="rId10">
                <a:extLst/>
              </a:blip>
              <a:stretch>
                <a:fillRect/>
              </a:stretch>
            </p:blipFill>
            <p:spPr>
              <a:xfrm>
                <a:off x="0" y="571500"/>
                <a:ext cx="1905001" cy="3919904"/>
              </a:xfrm>
              <a:prstGeom prst="rect">
                <a:avLst/>
              </a:prstGeom>
              <a:ln w="12700" cap="flat">
                <a:noFill/>
                <a:miter lim="400000"/>
              </a:ln>
              <a:effectLst/>
            </p:spPr>
          </p:pic>
          <p:pic>
            <p:nvPicPr>
              <p:cNvPr id="10" name="droppedImage.pdf"/>
              <p:cNvPicPr>
                <a:picLocks noChangeAspect="1"/>
              </p:cNvPicPr>
              <p:nvPr/>
            </p:nvPicPr>
            <p:blipFill>
              <a:blip r:embed="rId11">
                <a:extLst/>
              </a:blip>
              <a:stretch>
                <a:fillRect/>
              </a:stretch>
            </p:blipFill>
            <p:spPr>
              <a:xfrm>
                <a:off x="762000" y="0"/>
                <a:ext cx="602974" cy="533401"/>
              </a:xfrm>
              <a:prstGeom prst="rect">
                <a:avLst/>
              </a:prstGeom>
              <a:ln w="12700" cap="flat">
                <a:noFill/>
                <a:miter lim="400000"/>
              </a:ln>
              <a:effectLst/>
            </p:spPr>
          </p:pic>
        </p:grpSp>
        <p:grpSp>
          <p:nvGrpSpPr>
            <p:cNvPr id="17" name="Group 627"/>
            <p:cNvGrpSpPr/>
            <p:nvPr/>
          </p:nvGrpSpPr>
          <p:grpSpPr>
            <a:xfrm>
              <a:off x="7087507" y="4266968"/>
              <a:ext cx="400959" cy="4343402"/>
              <a:chOff x="0" y="0"/>
              <a:chExt cx="400957" cy="4343400"/>
            </a:xfrm>
          </p:grpSpPr>
          <p:pic>
            <p:nvPicPr>
              <p:cNvPr id="18" name="droppedImage.pdf"/>
              <p:cNvPicPr>
                <a:picLocks noChangeAspect="1"/>
              </p:cNvPicPr>
              <p:nvPr/>
            </p:nvPicPr>
            <p:blipFill>
              <a:blip r:embed="rId7">
                <a:extLst/>
              </a:blip>
              <a:stretch>
                <a:fillRect/>
              </a:stretch>
            </p:blipFill>
            <p:spPr>
              <a:xfrm>
                <a:off x="46645" y="419100"/>
                <a:ext cx="220055" cy="3924301"/>
              </a:xfrm>
              <a:prstGeom prst="rect">
                <a:avLst/>
              </a:prstGeom>
              <a:ln w="12700" cap="flat">
                <a:noFill/>
                <a:miter lim="400000"/>
              </a:ln>
              <a:effectLst/>
            </p:spPr>
          </p:pic>
          <p:pic>
            <p:nvPicPr>
              <p:cNvPr id="19" name="droppedImage.pdf"/>
              <p:cNvPicPr>
                <a:picLocks noChangeAspect="1"/>
              </p:cNvPicPr>
              <p:nvPr/>
            </p:nvPicPr>
            <p:blipFill>
              <a:blip r:embed="rId12">
                <a:extLst/>
              </a:blip>
              <a:stretch>
                <a:fillRect/>
              </a:stretch>
            </p:blipFill>
            <p:spPr>
              <a:xfrm>
                <a:off x="0" y="0"/>
                <a:ext cx="400958" cy="330200"/>
              </a:xfrm>
              <a:prstGeom prst="rect">
                <a:avLst/>
              </a:prstGeom>
              <a:ln w="12700" cap="flat">
                <a:noFill/>
                <a:miter lim="400000"/>
              </a:ln>
              <a:effectLst/>
            </p:spPr>
          </p:pic>
        </p:grpSp>
        <p:pic>
          <p:nvPicPr>
            <p:cNvPr id="23" name="droppedImage.pdf"/>
            <p:cNvPicPr>
              <a:picLocks noChangeAspect="1"/>
            </p:cNvPicPr>
            <p:nvPr/>
          </p:nvPicPr>
          <p:blipFill>
            <a:blip r:embed="rId13">
              <a:extLst/>
            </a:blip>
            <a:stretch>
              <a:fillRect/>
            </a:stretch>
          </p:blipFill>
          <p:spPr>
            <a:xfrm>
              <a:off x="7735208" y="5549669"/>
              <a:ext cx="400958" cy="165100"/>
            </a:xfrm>
            <a:prstGeom prst="rect">
              <a:avLst/>
            </a:prstGeom>
            <a:ln w="12700">
              <a:miter lim="400000"/>
            </a:ln>
          </p:spPr>
        </p:pic>
      </p:grpSp>
      <p:sp>
        <p:nvSpPr>
          <p:cNvPr id="24" name="Shape 634"/>
          <p:cNvSpPr/>
          <p:nvPr/>
        </p:nvSpPr>
        <p:spPr>
          <a:xfrm>
            <a:off x="21356085" y="7576214"/>
            <a:ext cx="228738" cy="247881"/>
          </a:xfrm>
          <a:prstGeom prst="rect">
            <a:avLst/>
          </a:prstGeom>
          <a:ln w="76200">
            <a:solidFill>
              <a:srgbClr val="E32400"/>
            </a:solidFill>
            <a:miter lim="400000"/>
          </a:ln>
        </p:spPr>
        <p:txBody>
          <a:bodyPr lIns="50800" tIns="50800" rIns="50800" bIns="50800" anchor="ctr"/>
          <a:lstStyle/>
          <a:p>
            <a:pPr>
              <a:defRPr sz="3600">
                <a:solidFill>
                  <a:srgbClr val="000000"/>
                </a:solidFill>
              </a:defRPr>
            </a:pPr>
            <a:endParaRPr/>
          </a:p>
        </p:txBody>
      </p:sp>
      <p:pic>
        <p:nvPicPr>
          <p:cNvPr id="32" name="tree_bases_indirect_light.png"/>
          <p:cNvPicPr>
            <a:picLocks noChangeAspect="1"/>
          </p:cNvPicPr>
          <p:nvPr/>
        </p:nvPicPr>
        <p:blipFill>
          <a:blip r:embed="rId14">
            <a:extLst/>
          </a:blip>
          <a:stretch>
            <a:fillRect/>
          </a:stretch>
        </p:blipFill>
        <p:spPr>
          <a:xfrm>
            <a:off x="2147011" y="3658917"/>
            <a:ext cx="3676498" cy="5514748"/>
          </a:xfrm>
          <a:prstGeom prst="rect">
            <a:avLst/>
          </a:prstGeom>
          <a:ln w="12700">
            <a:miter lim="400000"/>
          </a:ln>
        </p:spPr>
      </p:pic>
      <p:sp>
        <p:nvSpPr>
          <p:cNvPr id="36" name="Shape 634"/>
          <p:cNvSpPr/>
          <p:nvPr/>
        </p:nvSpPr>
        <p:spPr>
          <a:xfrm>
            <a:off x="9350521" y="4958318"/>
            <a:ext cx="228738" cy="247881"/>
          </a:xfrm>
          <a:prstGeom prst="rect">
            <a:avLst/>
          </a:prstGeom>
          <a:ln w="76200">
            <a:solidFill>
              <a:srgbClr val="118CFB"/>
            </a:solidFill>
            <a:miter lim="400000"/>
          </a:ln>
        </p:spPr>
        <p:txBody>
          <a:bodyPr lIns="50800" tIns="50800" rIns="50800" bIns="50800" anchor="ctr"/>
          <a:lstStyle/>
          <a:p>
            <a:pPr>
              <a:defRPr sz="3600">
                <a:solidFill>
                  <a:srgbClr val="000000"/>
                </a:solidFill>
              </a:defRPr>
            </a:pPr>
            <a:endParaRPr/>
          </a:p>
        </p:txBody>
      </p:sp>
      <p:sp>
        <p:nvSpPr>
          <p:cNvPr id="2" name="Ellipse 1"/>
          <p:cNvSpPr/>
          <p:nvPr/>
        </p:nvSpPr>
        <p:spPr>
          <a:xfrm>
            <a:off x="4329172" y="4671885"/>
            <a:ext cx="310347" cy="310347"/>
          </a:xfrm>
          <a:prstGeom prst="ellipse">
            <a:avLst/>
          </a:prstGeom>
          <a:noFill/>
          <a:ln w="76200" cap="flat">
            <a:solidFill>
              <a:srgbClr val="118CFB"/>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8" name="Ellipse 37"/>
          <p:cNvSpPr/>
          <p:nvPr/>
        </p:nvSpPr>
        <p:spPr>
          <a:xfrm>
            <a:off x="2764284" y="6646022"/>
            <a:ext cx="310347" cy="310347"/>
          </a:xfrm>
          <a:prstGeom prst="ellipse">
            <a:avLst/>
          </a:prstGeom>
          <a:noFill/>
          <a:ln w="76200" cap="flat">
            <a:solidFill>
              <a:srgbClr val="FF0000"/>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9" name="Shape 634"/>
          <p:cNvSpPr/>
          <p:nvPr/>
        </p:nvSpPr>
        <p:spPr>
          <a:xfrm>
            <a:off x="21350274" y="5867169"/>
            <a:ext cx="228738" cy="247881"/>
          </a:xfrm>
          <a:prstGeom prst="rect">
            <a:avLst/>
          </a:prstGeom>
          <a:ln w="76200">
            <a:solidFill>
              <a:schemeClr val="accent2">
                <a:lumMod val="60000"/>
                <a:lumOff val="40000"/>
              </a:schemeClr>
            </a:solidFill>
            <a:miter lim="400000"/>
          </a:ln>
        </p:spPr>
        <p:txBody>
          <a:bodyPr lIns="50800" tIns="50800" rIns="50800" bIns="50800" anchor="ctr"/>
          <a:lstStyle/>
          <a:p>
            <a:pPr>
              <a:defRPr sz="3600">
                <a:solidFill>
                  <a:srgbClr val="000000"/>
                </a:solidFill>
              </a:defRPr>
            </a:pPr>
            <a:endParaRPr/>
          </a:p>
        </p:txBody>
      </p:sp>
      <p:sp>
        <p:nvSpPr>
          <p:cNvPr id="43" name="Ellipse 42"/>
          <p:cNvSpPr/>
          <p:nvPr/>
        </p:nvSpPr>
        <p:spPr>
          <a:xfrm>
            <a:off x="4639519" y="5091046"/>
            <a:ext cx="310347" cy="310347"/>
          </a:xfrm>
          <a:prstGeom prst="ellipse">
            <a:avLst/>
          </a:prstGeom>
          <a:noFill/>
          <a:ln w="76200" cap="flat">
            <a:solidFill>
              <a:schemeClr val="accent2">
                <a:lumMod val="60000"/>
                <a:lumOff val="40000"/>
              </a:schemeClr>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Tree>
    <p:extLst>
      <p:ext uri="{BB962C8B-B14F-4D97-AF65-F5344CB8AC3E}">
        <p14:creationId xmlns:p14="http://schemas.microsoft.com/office/powerpoint/2010/main" val="140910340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Path tracer integration</a:t>
            </a:r>
            <a:endParaRPr lang="de-CH" dirty="0"/>
          </a:p>
        </p:txBody>
      </p:sp>
      <p:sp>
        <p:nvSpPr>
          <p:cNvPr id="40"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Importance caching and sampling</a:t>
            </a:r>
          </a:p>
        </p:txBody>
      </p:sp>
      <p:sp>
        <p:nvSpPr>
          <p:cNvPr id="29" name="Foliennummernplatzhalter 28"/>
          <p:cNvSpPr>
            <a:spLocks noGrp="1"/>
          </p:cNvSpPr>
          <p:nvPr>
            <p:ph type="sldNum" sz="quarter" idx="2"/>
          </p:nvPr>
        </p:nvSpPr>
        <p:spPr/>
        <p:txBody>
          <a:bodyPr/>
          <a:lstStyle/>
          <a:p>
            <a:fld id="{86CB4B4D-7CA3-9044-876B-883B54F8677D}" type="slidenum">
              <a:rPr lang="en-US" smtClean="0"/>
              <a:t>36</a:t>
            </a:fld>
            <a:endParaRPr lang="en-US" dirty="0"/>
          </a:p>
        </p:txBody>
      </p:sp>
      <p:grpSp>
        <p:nvGrpSpPr>
          <p:cNvPr id="4" name="Group 615"/>
          <p:cNvGrpSpPr/>
          <p:nvPr/>
        </p:nvGrpSpPr>
        <p:grpSpPr>
          <a:xfrm>
            <a:off x="16719549" y="4127268"/>
            <a:ext cx="3919904" cy="2463802"/>
            <a:chOff x="0" y="0"/>
            <a:chExt cx="3919903" cy="2463800"/>
          </a:xfrm>
        </p:grpSpPr>
        <p:pic>
          <p:nvPicPr>
            <p:cNvPr id="5" name="droppedImage.pdf"/>
            <p:cNvPicPr>
              <a:picLocks noChangeAspect="1"/>
            </p:cNvPicPr>
            <p:nvPr/>
          </p:nvPicPr>
          <p:blipFill>
            <a:blip r:embed="rId3">
              <a:extLst/>
            </a:blip>
            <a:stretch>
              <a:fillRect/>
            </a:stretch>
          </p:blipFill>
          <p:spPr>
            <a:xfrm>
              <a:off x="0" y="558800"/>
              <a:ext cx="3919904" cy="1905001"/>
            </a:xfrm>
            <a:prstGeom prst="rect">
              <a:avLst/>
            </a:prstGeom>
            <a:ln w="12700" cap="flat">
              <a:noFill/>
              <a:miter lim="400000"/>
            </a:ln>
            <a:effectLst/>
          </p:spPr>
        </p:pic>
        <p:pic>
          <p:nvPicPr>
            <p:cNvPr id="6" name="droppedImage.pdf"/>
            <p:cNvPicPr>
              <a:picLocks noChangeAspect="1"/>
            </p:cNvPicPr>
            <p:nvPr/>
          </p:nvPicPr>
          <p:blipFill>
            <a:blip r:embed="rId4">
              <a:extLst/>
            </a:blip>
            <a:stretch>
              <a:fillRect/>
            </a:stretch>
          </p:blipFill>
          <p:spPr>
            <a:xfrm>
              <a:off x="1739900" y="0"/>
              <a:ext cx="635000" cy="470371"/>
            </a:xfrm>
            <a:prstGeom prst="rect">
              <a:avLst/>
            </a:prstGeom>
            <a:ln w="12700" cap="flat">
              <a:noFill/>
              <a:miter lim="400000"/>
            </a:ln>
            <a:effectLst/>
          </p:spPr>
        </p:pic>
      </p:grpSp>
      <p:grpSp>
        <p:nvGrpSpPr>
          <p:cNvPr id="11" name="Group 621"/>
          <p:cNvGrpSpPr/>
          <p:nvPr/>
        </p:nvGrpSpPr>
        <p:grpSpPr>
          <a:xfrm>
            <a:off x="11367408" y="4127269"/>
            <a:ext cx="1905001" cy="2463801"/>
            <a:chOff x="0" y="0"/>
            <a:chExt cx="1905000" cy="2463800"/>
          </a:xfrm>
        </p:grpSpPr>
        <p:pic>
          <p:nvPicPr>
            <p:cNvPr id="12" name="droppedImage.pdf"/>
            <p:cNvPicPr>
              <a:picLocks noChangeAspect="1"/>
            </p:cNvPicPr>
            <p:nvPr/>
          </p:nvPicPr>
          <p:blipFill>
            <a:blip r:embed="rId5">
              <a:extLst/>
            </a:blip>
            <a:stretch>
              <a:fillRect/>
            </a:stretch>
          </p:blipFill>
          <p:spPr>
            <a:xfrm>
              <a:off x="0" y="558800"/>
              <a:ext cx="1905001" cy="1905001"/>
            </a:xfrm>
            <a:prstGeom prst="rect">
              <a:avLst/>
            </a:prstGeom>
            <a:ln w="12700" cap="flat">
              <a:noFill/>
              <a:miter lim="400000"/>
            </a:ln>
            <a:effectLst/>
          </p:spPr>
        </p:pic>
        <p:pic>
          <p:nvPicPr>
            <p:cNvPr id="13" name="droppedImage.pdf"/>
            <p:cNvPicPr>
              <a:picLocks noChangeAspect="1"/>
            </p:cNvPicPr>
            <p:nvPr/>
          </p:nvPicPr>
          <p:blipFill>
            <a:blip r:embed="rId6">
              <a:extLst/>
            </a:blip>
            <a:stretch>
              <a:fillRect/>
            </a:stretch>
          </p:blipFill>
          <p:spPr>
            <a:xfrm>
              <a:off x="838200" y="0"/>
              <a:ext cx="381000" cy="381000"/>
            </a:xfrm>
            <a:prstGeom prst="rect">
              <a:avLst/>
            </a:prstGeom>
            <a:ln w="12700" cap="flat">
              <a:noFill/>
              <a:miter lim="400000"/>
            </a:ln>
            <a:effectLst/>
          </p:spPr>
        </p:pic>
      </p:grpSp>
      <p:grpSp>
        <p:nvGrpSpPr>
          <p:cNvPr id="14" name="Group 624"/>
          <p:cNvGrpSpPr/>
          <p:nvPr/>
        </p:nvGrpSpPr>
        <p:grpSpPr>
          <a:xfrm>
            <a:off x="21228048" y="4266968"/>
            <a:ext cx="508001" cy="4343402"/>
            <a:chOff x="0" y="0"/>
            <a:chExt cx="508000" cy="4343400"/>
          </a:xfrm>
        </p:grpSpPr>
        <p:pic>
          <p:nvPicPr>
            <p:cNvPr id="15" name="droppedImage.pdf"/>
            <p:cNvPicPr>
              <a:picLocks noChangeAspect="1"/>
            </p:cNvPicPr>
            <p:nvPr/>
          </p:nvPicPr>
          <p:blipFill>
            <a:blip r:embed="rId7">
              <a:extLst/>
            </a:blip>
            <a:stretch>
              <a:fillRect/>
            </a:stretch>
          </p:blipFill>
          <p:spPr>
            <a:xfrm>
              <a:off x="148245" y="419100"/>
              <a:ext cx="220055" cy="3924301"/>
            </a:xfrm>
            <a:prstGeom prst="rect">
              <a:avLst/>
            </a:prstGeom>
            <a:ln w="12700" cap="flat">
              <a:noFill/>
              <a:miter lim="400000"/>
            </a:ln>
            <a:effectLst/>
          </p:spPr>
        </p:pic>
        <p:pic>
          <p:nvPicPr>
            <p:cNvPr id="16" name="droppedImage.pdf"/>
            <p:cNvPicPr>
              <a:picLocks noChangeAspect="1"/>
            </p:cNvPicPr>
            <p:nvPr/>
          </p:nvPicPr>
          <p:blipFill>
            <a:blip r:embed="rId8">
              <a:extLst/>
            </a:blip>
            <a:stretch>
              <a:fillRect/>
            </a:stretch>
          </p:blipFill>
          <p:spPr>
            <a:xfrm>
              <a:off x="0" y="0"/>
              <a:ext cx="508000" cy="309218"/>
            </a:xfrm>
            <a:prstGeom prst="rect">
              <a:avLst/>
            </a:prstGeom>
            <a:ln w="12700" cap="flat">
              <a:noFill/>
              <a:miter lim="400000"/>
            </a:ln>
            <a:effectLst/>
          </p:spPr>
        </p:pic>
      </p:grpSp>
      <p:pic>
        <p:nvPicPr>
          <p:cNvPr id="20" name="droppedImage.pdf"/>
          <p:cNvPicPr>
            <a:picLocks noChangeAspect="1"/>
          </p:cNvPicPr>
          <p:nvPr/>
        </p:nvPicPr>
        <p:blipFill>
          <a:blip r:embed="rId9">
            <a:extLst/>
          </a:blip>
          <a:stretch>
            <a:fillRect/>
          </a:stretch>
        </p:blipFill>
        <p:spPr>
          <a:xfrm>
            <a:off x="20834349" y="5460769"/>
            <a:ext cx="355600" cy="355600"/>
          </a:xfrm>
          <a:prstGeom prst="rect">
            <a:avLst/>
          </a:prstGeom>
          <a:ln w="12700">
            <a:miter lim="400000"/>
          </a:ln>
        </p:spPr>
      </p:pic>
      <p:pic>
        <p:nvPicPr>
          <p:cNvPr id="21" name="droppedImage.pdf"/>
          <p:cNvPicPr>
            <a:picLocks noChangeAspect="1"/>
          </p:cNvPicPr>
          <p:nvPr/>
        </p:nvPicPr>
        <p:blipFill>
          <a:blip r:embed="rId9">
            <a:extLst/>
          </a:blip>
          <a:stretch>
            <a:fillRect/>
          </a:stretch>
        </p:blipFill>
        <p:spPr>
          <a:xfrm>
            <a:off x="13640708" y="5460769"/>
            <a:ext cx="355600" cy="355600"/>
          </a:xfrm>
          <a:prstGeom prst="rect">
            <a:avLst/>
          </a:prstGeom>
          <a:ln w="12700">
            <a:miter lim="400000"/>
          </a:ln>
        </p:spPr>
      </p:pic>
      <p:pic>
        <p:nvPicPr>
          <p:cNvPr id="22" name="droppedImage.pdf"/>
          <p:cNvPicPr>
            <a:picLocks noChangeAspect="1"/>
          </p:cNvPicPr>
          <p:nvPr/>
        </p:nvPicPr>
        <p:blipFill>
          <a:blip r:embed="rId9">
            <a:extLst/>
          </a:blip>
          <a:stretch>
            <a:fillRect/>
          </a:stretch>
        </p:blipFill>
        <p:spPr>
          <a:xfrm>
            <a:off x="10668908" y="5460769"/>
            <a:ext cx="355600" cy="355600"/>
          </a:xfrm>
          <a:prstGeom prst="rect">
            <a:avLst/>
          </a:prstGeom>
          <a:ln w="12700">
            <a:miter lim="400000"/>
          </a:ln>
        </p:spPr>
      </p:pic>
      <p:grpSp>
        <p:nvGrpSpPr>
          <p:cNvPr id="33" name="Gruppieren 32"/>
          <p:cNvGrpSpPr/>
          <p:nvPr/>
        </p:nvGrpSpPr>
        <p:grpSpPr>
          <a:xfrm>
            <a:off x="4592075" y="4114570"/>
            <a:ext cx="3251202" cy="4495801"/>
            <a:chOff x="7087507" y="4114569"/>
            <a:chExt cx="3251202" cy="4495801"/>
          </a:xfrm>
        </p:grpSpPr>
        <p:grpSp>
          <p:nvGrpSpPr>
            <p:cNvPr id="8" name="Group 618"/>
            <p:cNvGrpSpPr/>
            <p:nvPr/>
          </p:nvGrpSpPr>
          <p:grpSpPr>
            <a:xfrm>
              <a:off x="8433708" y="4114569"/>
              <a:ext cx="1905001" cy="4491404"/>
              <a:chOff x="0" y="0"/>
              <a:chExt cx="1905000" cy="4491403"/>
            </a:xfrm>
          </p:grpSpPr>
          <p:pic>
            <p:nvPicPr>
              <p:cNvPr id="9" name="droppedImage.pdf"/>
              <p:cNvPicPr>
                <a:picLocks noChangeAspect="1"/>
              </p:cNvPicPr>
              <p:nvPr/>
            </p:nvPicPr>
            <p:blipFill>
              <a:blip r:embed="rId10">
                <a:extLst/>
              </a:blip>
              <a:stretch>
                <a:fillRect/>
              </a:stretch>
            </p:blipFill>
            <p:spPr>
              <a:xfrm>
                <a:off x="0" y="571500"/>
                <a:ext cx="1905001" cy="3919904"/>
              </a:xfrm>
              <a:prstGeom prst="rect">
                <a:avLst/>
              </a:prstGeom>
              <a:ln w="12700" cap="flat">
                <a:noFill/>
                <a:miter lim="400000"/>
              </a:ln>
              <a:effectLst/>
            </p:spPr>
          </p:pic>
          <p:pic>
            <p:nvPicPr>
              <p:cNvPr id="10" name="droppedImage.pdf"/>
              <p:cNvPicPr>
                <a:picLocks noChangeAspect="1"/>
              </p:cNvPicPr>
              <p:nvPr/>
            </p:nvPicPr>
            <p:blipFill>
              <a:blip r:embed="rId11">
                <a:extLst/>
              </a:blip>
              <a:stretch>
                <a:fillRect/>
              </a:stretch>
            </p:blipFill>
            <p:spPr>
              <a:xfrm>
                <a:off x="762000" y="0"/>
                <a:ext cx="602974" cy="533401"/>
              </a:xfrm>
              <a:prstGeom prst="rect">
                <a:avLst/>
              </a:prstGeom>
              <a:ln w="12700" cap="flat">
                <a:noFill/>
                <a:miter lim="400000"/>
              </a:ln>
              <a:effectLst/>
            </p:spPr>
          </p:pic>
        </p:grpSp>
        <p:grpSp>
          <p:nvGrpSpPr>
            <p:cNvPr id="17" name="Group 627"/>
            <p:cNvGrpSpPr/>
            <p:nvPr/>
          </p:nvGrpSpPr>
          <p:grpSpPr>
            <a:xfrm>
              <a:off x="7087507" y="4266968"/>
              <a:ext cx="400959" cy="4343402"/>
              <a:chOff x="0" y="0"/>
              <a:chExt cx="400957" cy="4343400"/>
            </a:xfrm>
          </p:grpSpPr>
          <p:pic>
            <p:nvPicPr>
              <p:cNvPr id="18" name="droppedImage.pdf"/>
              <p:cNvPicPr>
                <a:picLocks noChangeAspect="1"/>
              </p:cNvPicPr>
              <p:nvPr/>
            </p:nvPicPr>
            <p:blipFill>
              <a:blip r:embed="rId7">
                <a:extLst/>
              </a:blip>
              <a:stretch>
                <a:fillRect/>
              </a:stretch>
            </p:blipFill>
            <p:spPr>
              <a:xfrm>
                <a:off x="46645" y="419100"/>
                <a:ext cx="220055" cy="3924301"/>
              </a:xfrm>
              <a:prstGeom prst="rect">
                <a:avLst/>
              </a:prstGeom>
              <a:ln w="12700" cap="flat">
                <a:noFill/>
                <a:miter lim="400000"/>
              </a:ln>
              <a:effectLst/>
            </p:spPr>
          </p:pic>
          <p:pic>
            <p:nvPicPr>
              <p:cNvPr id="19" name="droppedImage.pdf"/>
              <p:cNvPicPr>
                <a:picLocks noChangeAspect="1"/>
              </p:cNvPicPr>
              <p:nvPr/>
            </p:nvPicPr>
            <p:blipFill>
              <a:blip r:embed="rId12">
                <a:extLst/>
              </a:blip>
              <a:stretch>
                <a:fillRect/>
              </a:stretch>
            </p:blipFill>
            <p:spPr>
              <a:xfrm>
                <a:off x="0" y="0"/>
                <a:ext cx="400958" cy="330200"/>
              </a:xfrm>
              <a:prstGeom prst="rect">
                <a:avLst/>
              </a:prstGeom>
              <a:ln w="12700" cap="flat">
                <a:noFill/>
                <a:miter lim="400000"/>
              </a:ln>
              <a:effectLst/>
            </p:spPr>
          </p:pic>
        </p:grpSp>
        <p:pic>
          <p:nvPicPr>
            <p:cNvPr id="23" name="droppedImage.pdf"/>
            <p:cNvPicPr>
              <a:picLocks noChangeAspect="1"/>
            </p:cNvPicPr>
            <p:nvPr/>
          </p:nvPicPr>
          <p:blipFill>
            <a:blip r:embed="rId13">
              <a:extLst/>
            </a:blip>
            <a:stretch>
              <a:fillRect/>
            </a:stretch>
          </p:blipFill>
          <p:spPr>
            <a:xfrm>
              <a:off x="7735208" y="5549669"/>
              <a:ext cx="400958" cy="165100"/>
            </a:xfrm>
            <a:prstGeom prst="rect">
              <a:avLst/>
            </a:prstGeom>
            <a:ln w="12700">
              <a:miter lim="400000"/>
            </a:ln>
          </p:spPr>
        </p:pic>
      </p:grpSp>
      <p:pic>
        <p:nvPicPr>
          <p:cNvPr id="35" name="droppedImage.pdf"/>
          <p:cNvPicPr>
            <a:picLocks noChangeAspect="1"/>
          </p:cNvPicPr>
          <p:nvPr/>
        </p:nvPicPr>
        <p:blipFill>
          <a:blip r:embed="rId14">
            <a:extLst/>
          </a:blip>
          <a:stretch>
            <a:fillRect/>
          </a:stretch>
        </p:blipFill>
        <p:spPr>
          <a:xfrm rot="16200000">
            <a:off x="9038824" y="5541328"/>
            <a:ext cx="155244" cy="1879602"/>
          </a:xfrm>
          <a:prstGeom prst="rect">
            <a:avLst/>
          </a:prstGeom>
          <a:ln w="12700" cap="flat">
            <a:noFill/>
            <a:miter lim="400000"/>
          </a:ln>
          <a:effectLst/>
        </p:spPr>
      </p:pic>
      <p:sp>
        <p:nvSpPr>
          <p:cNvPr id="38" name="Shape 636"/>
          <p:cNvSpPr/>
          <p:nvPr/>
        </p:nvSpPr>
        <p:spPr>
          <a:xfrm rot="16200000">
            <a:off x="9038824" y="5541328"/>
            <a:ext cx="162612" cy="1879602"/>
          </a:xfrm>
          <a:prstGeom prst="rect">
            <a:avLst/>
          </a:prstGeom>
          <a:ln w="76200">
            <a:solidFill>
              <a:schemeClr val="accent1">
                <a:lumMod val="40000"/>
                <a:lumOff val="60000"/>
              </a:schemeClr>
            </a:solidFill>
            <a:miter lim="400000"/>
          </a:ln>
        </p:spPr>
        <p:txBody>
          <a:bodyPr lIns="50800" tIns="50800" rIns="50800" bIns="50800" anchor="ctr"/>
          <a:lstStyle/>
          <a:p>
            <a:pPr>
              <a:defRPr sz="3600">
                <a:solidFill>
                  <a:srgbClr val="000000"/>
                </a:solidFill>
              </a:defRPr>
            </a:pPr>
            <a:endParaRPr/>
          </a:p>
        </p:txBody>
      </p:sp>
      <p:sp>
        <p:nvSpPr>
          <p:cNvPr id="43" name="Textfeld 42"/>
          <p:cNvSpPr txBox="1"/>
          <p:nvPr/>
        </p:nvSpPr>
        <p:spPr>
          <a:xfrm>
            <a:off x="10389614" y="3015097"/>
            <a:ext cx="11734406" cy="8267700"/>
          </a:xfrm>
          <a:prstGeom prst="rect">
            <a:avLst/>
          </a:prstGeom>
          <a:solidFill>
            <a:srgbClr val="FFFFFF">
              <a:alpha val="78039"/>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de-CH" sz="3500" b="0" i="0" u="none" strike="noStrike" cap="none" spc="0" normalizeH="0" baseline="0" dirty="0">
              <a:ln>
                <a:noFill/>
              </a:ln>
              <a:solidFill>
                <a:srgbClr val="000000"/>
              </a:solidFill>
              <a:effectLst/>
              <a:uFillTx/>
              <a:latin typeface="+mj-lt"/>
              <a:ea typeface="+mj-ea"/>
              <a:cs typeface="+mj-cs"/>
              <a:sym typeface="Helvetica Neue Light"/>
            </a:endParaRPr>
          </a:p>
        </p:txBody>
      </p:sp>
      <p:sp>
        <p:nvSpPr>
          <p:cNvPr id="41" name="Shape 634"/>
          <p:cNvSpPr/>
          <p:nvPr/>
        </p:nvSpPr>
        <p:spPr>
          <a:xfrm>
            <a:off x="4623823" y="5984231"/>
            <a:ext cx="228738" cy="247881"/>
          </a:xfrm>
          <a:prstGeom prst="rect">
            <a:avLst/>
          </a:prstGeom>
          <a:ln w="76200">
            <a:solidFill>
              <a:srgbClr val="118CFB"/>
            </a:solidFill>
            <a:miter lim="400000"/>
          </a:ln>
        </p:spPr>
        <p:txBody>
          <a:bodyPr lIns="50800" tIns="50800" rIns="50800" bIns="50800" anchor="ctr"/>
          <a:lstStyle/>
          <a:p>
            <a:pPr>
              <a:defRPr sz="3600">
                <a:solidFill>
                  <a:srgbClr val="000000"/>
                </a:solidFill>
              </a:defRPr>
            </a:pPr>
            <a:endParaRPr/>
          </a:p>
        </p:txBody>
      </p:sp>
      <p:sp>
        <p:nvSpPr>
          <p:cNvPr id="45" name="Shape 636"/>
          <p:cNvSpPr/>
          <p:nvPr/>
        </p:nvSpPr>
        <p:spPr>
          <a:xfrm rot="16200000">
            <a:off x="6578294" y="5889506"/>
            <a:ext cx="160346" cy="420016"/>
          </a:xfrm>
          <a:prstGeom prst="rect">
            <a:avLst/>
          </a:prstGeom>
          <a:ln w="76200">
            <a:solidFill>
              <a:srgbClr val="118CFB"/>
            </a:solidFill>
            <a:miter lim="400000"/>
          </a:ln>
        </p:spPr>
        <p:txBody>
          <a:bodyPr lIns="50800" tIns="50800" rIns="50800" bIns="50800" anchor="ctr"/>
          <a:lstStyle/>
          <a:p>
            <a:pPr>
              <a:defRPr sz="3600">
                <a:solidFill>
                  <a:srgbClr val="000000"/>
                </a:solidFill>
              </a:defRPr>
            </a:pPr>
            <a:endParaRPr dirty="0"/>
          </a:p>
        </p:txBody>
      </p:sp>
      <p:sp>
        <p:nvSpPr>
          <p:cNvPr id="46" name="Shape 636"/>
          <p:cNvSpPr/>
          <p:nvPr/>
        </p:nvSpPr>
        <p:spPr>
          <a:xfrm rot="16200000">
            <a:off x="8826691" y="6266304"/>
            <a:ext cx="160346" cy="420016"/>
          </a:xfrm>
          <a:prstGeom prst="rect">
            <a:avLst/>
          </a:prstGeom>
          <a:ln w="76200">
            <a:solidFill>
              <a:srgbClr val="118CFB"/>
            </a:solidFill>
            <a:miter lim="400000"/>
          </a:ln>
        </p:spPr>
        <p:txBody>
          <a:bodyPr lIns="50800" tIns="50800" rIns="50800" bIns="50800" anchor="ctr"/>
          <a:lstStyle/>
          <a:p>
            <a:pPr>
              <a:defRPr sz="3600">
                <a:solidFill>
                  <a:srgbClr val="000000"/>
                </a:solidFill>
              </a:defRPr>
            </a:pPr>
            <a:endParaRPr dirty="0"/>
          </a:p>
        </p:txBody>
      </p:sp>
      <p:sp>
        <p:nvSpPr>
          <p:cNvPr id="39" name="Titel 1"/>
          <p:cNvSpPr txBox="1">
            <a:spLocks/>
          </p:cNvSpPr>
          <p:nvPr/>
        </p:nvSpPr>
        <p:spPr>
          <a:xfrm>
            <a:off x="8091833" y="6959460"/>
            <a:ext cx="3866557" cy="1175699"/>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algn="l" hangingPunct="1"/>
            <a:r>
              <a:rPr lang="en-US" sz="3200" dirty="0">
                <a:solidFill>
                  <a:schemeClr val="accent1">
                    <a:lumMod val="40000"/>
                    <a:lumOff val="60000"/>
                  </a:schemeClr>
                </a:solidFill>
              </a:rPr>
              <a:t>Importance cache</a:t>
            </a:r>
            <a:endParaRPr lang="de-CH" sz="3200" dirty="0">
              <a:solidFill>
                <a:schemeClr val="accent1">
                  <a:lumMod val="40000"/>
                  <a:lumOff val="60000"/>
                </a:schemeClr>
              </a:solidFill>
            </a:endParaRPr>
          </a:p>
        </p:txBody>
      </p:sp>
    </p:spTree>
    <p:extLst>
      <p:ext uri="{BB962C8B-B14F-4D97-AF65-F5344CB8AC3E}">
        <p14:creationId xmlns:p14="http://schemas.microsoft.com/office/powerpoint/2010/main" val="303659448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Path tracer integration</a:t>
            </a:r>
            <a:endParaRPr lang="de-CH" dirty="0"/>
          </a:p>
        </p:txBody>
      </p:sp>
      <p:sp>
        <p:nvSpPr>
          <p:cNvPr id="40"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Importance caching and sampling</a:t>
            </a:r>
          </a:p>
        </p:txBody>
      </p:sp>
      <p:sp>
        <p:nvSpPr>
          <p:cNvPr id="29" name="Foliennummernplatzhalter 28"/>
          <p:cNvSpPr>
            <a:spLocks noGrp="1"/>
          </p:cNvSpPr>
          <p:nvPr>
            <p:ph type="sldNum" sz="quarter" idx="2"/>
          </p:nvPr>
        </p:nvSpPr>
        <p:spPr/>
        <p:txBody>
          <a:bodyPr/>
          <a:lstStyle/>
          <a:p>
            <a:fld id="{86CB4B4D-7CA3-9044-876B-883B54F8677D}" type="slidenum">
              <a:rPr lang="en-US" smtClean="0"/>
              <a:t>37</a:t>
            </a:fld>
            <a:endParaRPr lang="en-US" dirty="0"/>
          </a:p>
        </p:txBody>
      </p:sp>
      <p:grpSp>
        <p:nvGrpSpPr>
          <p:cNvPr id="4" name="Group 615"/>
          <p:cNvGrpSpPr/>
          <p:nvPr/>
        </p:nvGrpSpPr>
        <p:grpSpPr>
          <a:xfrm>
            <a:off x="16719549" y="4127268"/>
            <a:ext cx="3919904" cy="2463802"/>
            <a:chOff x="0" y="0"/>
            <a:chExt cx="3919903" cy="2463800"/>
          </a:xfrm>
        </p:grpSpPr>
        <p:pic>
          <p:nvPicPr>
            <p:cNvPr id="5" name="droppedImage.pdf"/>
            <p:cNvPicPr>
              <a:picLocks noChangeAspect="1"/>
            </p:cNvPicPr>
            <p:nvPr/>
          </p:nvPicPr>
          <p:blipFill>
            <a:blip r:embed="rId3">
              <a:extLst/>
            </a:blip>
            <a:stretch>
              <a:fillRect/>
            </a:stretch>
          </p:blipFill>
          <p:spPr>
            <a:xfrm>
              <a:off x="0" y="558800"/>
              <a:ext cx="3919904" cy="1905001"/>
            </a:xfrm>
            <a:prstGeom prst="rect">
              <a:avLst/>
            </a:prstGeom>
            <a:ln w="12700" cap="flat">
              <a:noFill/>
              <a:miter lim="400000"/>
            </a:ln>
            <a:effectLst/>
          </p:spPr>
        </p:pic>
        <p:pic>
          <p:nvPicPr>
            <p:cNvPr id="6" name="droppedImage.pdf"/>
            <p:cNvPicPr>
              <a:picLocks noChangeAspect="1"/>
            </p:cNvPicPr>
            <p:nvPr/>
          </p:nvPicPr>
          <p:blipFill>
            <a:blip r:embed="rId4">
              <a:extLst/>
            </a:blip>
            <a:stretch>
              <a:fillRect/>
            </a:stretch>
          </p:blipFill>
          <p:spPr>
            <a:xfrm>
              <a:off x="1739900" y="0"/>
              <a:ext cx="635000" cy="470371"/>
            </a:xfrm>
            <a:prstGeom prst="rect">
              <a:avLst/>
            </a:prstGeom>
            <a:ln w="12700" cap="flat">
              <a:noFill/>
              <a:miter lim="400000"/>
            </a:ln>
            <a:effectLst/>
          </p:spPr>
        </p:pic>
      </p:grpSp>
      <p:grpSp>
        <p:nvGrpSpPr>
          <p:cNvPr id="11" name="Group 621"/>
          <p:cNvGrpSpPr/>
          <p:nvPr/>
        </p:nvGrpSpPr>
        <p:grpSpPr>
          <a:xfrm>
            <a:off x="11367408" y="4127269"/>
            <a:ext cx="1905001" cy="2463801"/>
            <a:chOff x="0" y="0"/>
            <a:chExt cx="1905000" cy="2463800"/>
          </a:xfrm>
        </p:grpSpPr>
        <p:pic>
          <p:nvPicPr>
            <p:cNvPr id="12" name="droppedImage.pdf"/>
            <p:cNvPicPr>
              <a:picLocks noChangeAspect="1"/>
            </p:cNvPicPr>
            <p:nvPr/>
          </p:nvPicPr>
          <p:blipFill>
            <a:blip r:embed="rId5">
              <a:extLst/>
            </a:blip>
            <a:stretch>
              <a:fillRect/>
            </a:stretch>
          </p:blipFill>
          <p:spPr>
            <a:xfrm>
              <a:off x="0" y="558800"/>
              <a:ext cx="1905001" cy="1905001"/>
            </a:xfrm>
            <a:prstGeom prst="rect">
              <a:avLst/>
            </a:prstGeom>
            <a:ln w="12700" cap="flat">
              <a:noFill/>
              <a:miter lim="400000"/>
            </a:ln>
            <a:effectLst/>
          </p:spPr>
        </p:pic>
        <p:pic>
          <p:nvPicPr>
            <p:cNvPr id="13" name="droppedImage.pdf"/>
            <p:cNvPicPr>
              <a:picLocks noChangeAspect="1"/>
            </p:cNvPicPr>
            <p:nvPr/>
          </p:nvPicPr>
          <p:blipFill>
            <a:blip r:embed="rId6">
              <a:extLst/>
            </a:blip>
            <a:stretch>
              <a:fillRect/>
            </a:stretch>
          </p:blipFill>
          <p:spPr>
            <a:xfrm>
              <a:off x="838200" y="0"/>
              <a:ext cx="381000" cy="381000"/>
            </a:xfrm>
            <a:prstGeom prst="rect">
              <a:avLst/>
            </a:prstGeom>
            <a:ln w="12700" cap="flat">
              <a:noFill/>
              <a:miter lim="400000"/>
            </a:ln>
            <a:effectLst/>
          </p:spPr>
        </p:pic>
      </p:grpSp>
      <p:grpSp>
        <p:nvGrpSpPr>
          <p:cNvPr id="14" name="Group 624"/>
          <p:cNvGrpSpPr/>
          <p:nvPr/>
        </p:nvGrpSpPr>
        <p:grpSpPr>
          <a:xfrm>
            <a:off x="21228048" y="4266968"/>
            <a:ext cx="508001" cy="4343402"/>
            <a:chOff x="0" y="0"/>
            <a:chExt cx="508000" cy="4343400"/>
          </a:xfrm>
        </p:grpSpPr>
        <p:pic>
          <p:nvPicPr>
            <p:cNvPr id="15" name="droppedImage.pdf"/>
            <p:cNvPicPr>
              <a:picLocks noChangeAspect="1"/>
            </p:cNvPicPr>
            <p:nvPr/>
          </p:nvPicPr>
          <p:blipFill>
            <a:blip r:embed="rId7">
              <a:extLst/>
            </a:blip>
            <a:stretch>
              <a:fillRect/>
            </a:stretch>
          </p:blipFill>
          <p:spPr>
            <a:xfrm>
              <a:off x="148245" y="419100"/>
              <a:ext cx="220055" cy="3924301"/>
            </a:xfrm>
            <a:prstGeom prst="rect">
              <a:avLst/>
            </a:prstGeom>
            <a:ln w="12700" cap="flat">
              <a:noFill/>
              <a:miter lim="400000"/>
            </a:ln>
            <a:effectLst/>
          </p:spPr>
        </p:pic>
        <p:pic>
          <p:nvPicPr>
            <p:cNvPr id="16" name="droppedImage.pdf"/>
            <p:cNvPicPr>
              <a:picLocks noChangeAspect="1"/>
            </p:cNvPicPr>
            <p:nvPr/>
          </p:nvPicPr>
          <p:blipFill>
            <a:blip r:embed="rId8">
              <a:extLst/>
            </a:blip>
            <a:stretch>
              <a:fillRect/>
            </a:stretch>
          </p:blipFill>
          <p:spPr>
            <a:xfrm>
              <a:off x="0" y="0"/>
              <a:ext cx="508000" cy="309218"/>
            </a:xfrm>
            <a:prstGeom prst="rect">
              <a:avLst/>
            </a:prstGeom>
            <a:ln w="12700" cap="flat">
              <a:noFill/>
              <a:miter lim="400000"/>
            </a:ln>
            <a:effectLst/>
          </p:spPr>
        </p:pic>
      </p:grpSp>
      <p:pic>
        <p:nvPicPr>
          <p:cNvPr id="20" name="droppedImage.pdf"/>
          <p:cNvPicPr>
            <a:picLocks noChangeAspect="1"/>
          </p:cNvPicPr>
          <p:nvPr/>
        </p:nvPicPr>
        <p:blipFill>
          <a:blip r:embed="rId9">
            <a:extLst/>
          </a:blip>
          <a:stretch>
            <a:fillRect/>
          </a:stretch>
        </p:blipFill>
        <p:spPr>
          <a:xfrm>
            <a:off x="20834349" y="5460769"/>
            <a:ext cx="355600" cy="355600"/>
          </a:xfrm>
          <a:prstGeom prst="rect">
            <a:avLst/>
          </a:prstGeom>
          <a:ln w="12700">
            <a:miter lim="400000"/>
          </a:ln>
        </p:spPr>
      </p:pic>
      <p:pic>
        <p:nvPicPr>
          <p:cNvPr id="21" name="droppedImage.pdf"/>
          <p:cNvPicPr>
            <a:picLocks noChangeAspect="1"/>
          </p:cNvPicPr>
          <p:nvPr/>
        </p:nvPicPr>
        <p:blipFill>
          <a:blip r:embed="rId9">
            <a:extLst/>
          </a:blip>
          <a:stretch>
            <a:fillRect/>
          </a:stretch>
        </p:blipFill>
        <p:spPr>
          <a:xfrm>
            <a:off x="13640708" y="5460769"/>
            <a:ext cx="355600" cy="355600"/>
          </a:xfrm>
          <a:prstGeom prst="rect">
            <a:avLst/>
          </a:prstGeom>
          <a:ln w="12700">
            <a:miter lim="400000"/>
          </a:ln>
        </p:spPr>
      </p:pic>
      <p:pic>
        <p:nvPicPr>
          <p:cNvPr id="22" name="droppedImage.pdf"/>
          <p:cNvPicPr>
            <a:picLocks noChangeAspect="1"/>
          </p:cNvPicPr>
          <p:nvPr/>
        </p:nvPicPr>
        <p:blipFill>
          <a:blip r:embed="rId9">
            <a:extLst/>
          </a:blip>
          <a:stretch>
            <a:fillRect/>
          </a:stretch>
        </p:blipFill>
        <p:spPr>
          <a:xfrm>
            <a:off x="10668908" y="5460769"/>
            <a:ext cx="355600" cy="355600"/>
          </a:xfrm>
          <a:prstGeom prst="rect">
            <a:avLst/>
          </a:prstGeom>
          <a:ln w="12700">
            <a:miter lim="400000"/>
          </a:ln>
        </p:spPr>
      </p:pic>
      <p:grpSp>
        <p:nvGrpSpPr>
          <p:cNvPr id="33" name="Gruppieren 32"/>
          <p:cNvGrpSpPr/>
          <p:nvPr/>
        </p:nvGrpSpPr>
        <p:grpSpPr>
          <a:xfrm>
            <a:off x="4592075" y="4114570"/>
            <a:ext cx="3251202" cy="4495801"/>
            <a:chOff x="7087507" y="4114569"/>
            <a:chExt cx="3251202" cy="4495801"/>
          </a:xfrm>
        </p:grpSpPr>
        <p:grpSp>
          <p:nvGrpSpPr>
            <p:cNvPr id="8" name="Group 618"/>
            <p:cNvGrpSpPr/>
            <p:nvPr/>
          </p:nvGrpSpPr>
          <p:grpSpPr>
            <a:xfrm>
              <a:off x="8433708" y="4114569"/>
              <a:ext cx="1905001" cy="4491404"/>
              <a:chOff x="0" y="0"/>
              <a:chExt cx="1905000" cy="4491403"/>
            </a:xfrm>
          </p:grpSpPr>
          <p:pic>
            <p:nvPicPr>
              <p:cNvPr id="9" name="droppedImage.pdf"/>
              <p:cNvPicPr>
                <a:picLocks noChangeAspect="1"/>
              </p:cNvPicPr>
              <p:nvPr/>
            </p:nvPicPr>
            <p:blipFill>
              <a:blip r:embed="rId10">
                <a:extLst/>
              </a:blip>
              <a:stretch>
                <a:fillRect/>
              </a:stretch>
            </p:blipFill>
            <p:spPr>
              <a:xfrm>
                <a:off x="0" y="571500"/>
                <a:ext cx="1905001" cy="3919904"/>
              </a:xfrm>
              <a:prstGeom prst="rect">
                <a:avLst/>
              </a:prstGeom>
              <a:ln w="12700" cap="flat">
                <a:noFill/>
                <a:miter lim="400000"/>
              </a:ln>
              <a:effectLst/>
            </p:spPr>
          </p:pic>
          <p:pic>
            <p:nvPicPr>
              <p:cNvPr id="10" name="droppedImage.pdf"/>
              <p:cNvPicPr>
                <a:picLocks noChangeAspect="1"/>
              </p:cNvPicPr>
              <p:nvPr/>
            </p:nvPicPr>
            <p:blipFill>
              <a:blip r:embed="rId11">
                <a:extLst/>
              </a:blip>
              <a:stretch>
                <a:fillRect/>
              </a:stretch>
            </p:blipFill>
            <p:spPr>
              <a:xfrm>
                <a:off x="762000" y="0"/>
                <a:ext cx="602974" cy="533401"/>
              </a:xfrm>
              <a:prstGeom prst="rect">
                <a:avLst/>
              </a:prstGeom>
              <a:ln w="12700" cap="flat">
                <a:noFill/>
                <a:miter lim="400000"/>
              </a:ln>
              <a:effectLst/>
            </p:spPr>
          </p:pic>
        </p:grpSp>
        <p:grpSp>
          <p:nvGrpSpPr>
            <p:cNvPr id="17" name="Group 627"/>
            <p:cNvGrpSpPr/>
            <p:nvPr/>
          </p:nvGrpSpPr>
          <p:grpSpPr>
            <a:xfrm>
              <a:off x="7087507" y="4266968"/>
              <a:ext cx="400959" cy="4343402"/>
              <a:chOff x="0" y="0"/>
              <a:chExt cx="400957" cy="4343400"/>
            </a:xfrm>
          </p:grpSpPr>
          <p:pic>
            <p:nvPicPr>
              <p:cNvPr id="18" name="droppedImage.pdf"/>
              <p:cNvPicPr>
                <a:picLocks noChangeAspect="1"/>
              </p:cNvPicPr>
              <p:nvPr/>
            </p:nvPicPr>
            <p:blipFill>
              <a:blip r:embed="rId7">
                <a:extLst/>
              </a:blip>
              <a:stretch>
                <a:fillRect/>
              </a:stretch>
            </p:blipFill>
            <p:spPr>
              <a:xfrm>
                <a:off x="46645" y="419100"/>
                <a:ext cx="220055" cy="3924301"/>
              </a:xfrm>
              <a:prstGeom prst="rect">
                <a:avLst/>
              </a:prstGeom>
              <a:ln w="12700" cap="flat">
                <a:noFill/>
                <a:miter lim="400000"/>
              </a:ln>
              <a:effectLst/>
            </p:spPr>
          </p:pic>
          <p:pic>
            <p:nvPicPr>
              <p:cNvPr id="19" name="droppedImage.pdf"/>
              <p:cNvPicPr>
                <a:picLocks noChangeAspect="1"/>
              </p:cNvPicPr>
              <p:nvPr/>
            </p:nvPicPr>
            <p:blipFill>
              <a:blip r:embed="rId12">
                <a:extLst/>
              </a:blip>
              <a:stretch>
                <a:fillRect/>
              </a:stretch>
            </p:blipFill>
            <p:spPr>
              <a:xfrm>
                <a:off x="0" y="0"/>
                <a:ext cx="400958" cy="330200"/>
              </a:xfrm>
              <a:prstGeom prst="rect">
                <a:avLst/>
              </a:prstGeom>
              <a:ln w="12700" cap="flat">
                <a:noFill/>
                <a:miter lim="400000"/>
              </a:ln>
              <a:effectLst/>
            </p:spPr>
          </p:pic>
        </p:grpSp>
        <p:pic>
          <p:nvPicPr>
            <p:cNvPr id="23" name="droppedImage.pdf"/>
            <p:cNvPicPr>
              <a:picLocks noChangeAspect="1"/>
            </p:cNvPicPr>
            <p:nvPr/>
          </p:nvPicPr>
          <p:blipFill>
            <a:blip r:embed="rId13">
              <a:extLst/>
            </a:blip>
            <a:stretch>
              <a:fillRect/>
            </a:stretch>
          </p:blipFill>
          <p:spPr>
            <a:xfrm>
              <a:off x="7735208" y="5549669"/>
              <a:ext cx="400958" cy="165100"/>
            </a:xfrm>
            <a:prstGeom prst="rect">
              <a:avLst/>
            </a:prstGeom>
            <a:ln w="12700">
              <a:miter lim="400000"/>
            </a:ln>
          </p:spPr>
        </p:pic>
      </p:grpSp>
      <p:pic>
        <p:nvPicPr>
          <p:cNvPr id="35" name="droppedImage.pdf"/>
          <p:cNvPicPr>
            <a:picLocks noChangeAspect="1"/>
          </p:cNvPicPr>
          <p:nvPr/>
        </p:nvPicPr>
        <p:blipFill>
          <a:blip r:embed="rId14">
            <a:extLst/>
          </a:blip>
          <a:stretch>
            <a:fillRect/>
          </a:stretch>
        </p:blipFill>
        <p:spPr>
          <a:xfrm rot="16200000">
            <a:off x="9038824" y="5541328"/>
            <a:ext cx="155244" cy="1879602"/>
          </a:xfrm>
          <a:prstGeom prst="rect">
            <a:avLst/>
          </a:prstGeom>
          <a:ln w="12700" cap="flat">
            <a:noFill/>
            <a:miter lim="400000"/>
          </a:ln>
          <a:effectLst/>
        </p:spPr>
      </p:pic>
      <p:sp>
        <p:nvSpPr>
          <p:cNvPr id="38" name="Shape 636"/>
          <p:cNvSpPr/>
          <p:nvPr/>
        </p:nvSpPr>
        <p:spPr>
          <a:xfrm rot="16200000">
            <a:off x="9038824" y="5541328"/>
            <a:ext cx="162612" cy="1879602"/>
          </a:xfrm>
          <a:prstGeom prst="rect">
            <a:avLst/>
          </a:prstGeom>
          <a:ln w="76200">
            <a:solidFill>
              <a:schemeClr val="accent1">
                <a:lumMod val="40000"/>
                <a:lumOff val="60000"/>
              </a:schemeClr>
            </a:solidFill>
            <a:miter lim="400000"/>
          </a:ln>
        </p:spPr>
        <p:txBody>
          <a:bodyPr lIns="50800" tIns="50800" rIns="50800" bIns="50800" anchor="ctr"/>
          <a:lstStyle/>
          <a:p>
            <a:pPr>
              <a:defRPr sz="3600">
                <a:solidFill>
                  <a:srgbClr val="000000"/>
                </a:solidFill>
              </a:defRPr>
            </a:pPr>
            <a:endParaRPr/>
          </a:p>
        </p:txBody>
      </p:sp>
      <p:sp>
        <p:nvSpPr>
          <p:cNvPr id="43" name="Textfeld 42"/>
          <p:cNvSpPr txBox="1"/>
          <p:nvPr/>
        </p:nvSpPr>
        <p:spPr>
          <a:xfrm>
            <a:off x="10389614" y="3015097"/>
            <a:ext cx="11734406" cy="8267700"/>
          </a:xfrm>
          <a:prstGeom prst="rect">
            <a:avLst/>
          </a:prstGeom>
          <a:solidFill>
            <a:srgbClr val="FFFFFF">
              <a:alpha val="78039"/>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de-CH" sz="3500" b="0" i="0" u="none" strike="noStrike" cap="none" spc="0" normalizeH="0" baseline="0" dirty="0">
              <a:ln>
                <a:noFill/>
              </a:ln>
              <a:solidFill>
                <a:srgbClr val="000000"/>
              </a:solidFill>
              <a:effectLst/>
              <a:uFillTx/>
              <a:latin typeface="+mj-lt"/>
              <a:ea typeface="+mj-ea"/>
              <a:cs typeface="+mj-cs"/>
              <a:sym typeface="Helvetica Neue Light"/>
            </a:endParaRPr>
          </a:p>
        </p:txBody>
      </p:sp>
      <p:sp>
        <p:nvSpPr>
          <p:cNvPr id="41" name="Shape 634"/>
          <p:cNvSpPr/>
          <p:nvPr/>
        </p:nvSpPr>
        <p:spPr>
          <a:xfrm>
            <a:off x="4639946" y="7025005"/>
            <a:ext cx="228738" cy="247881"/>
          </a:xfrm>
          <a:prstGeom prst="rect">
            <a:avLst/>
          </a:prstGeom>
          <a:ln w="76200">
            <a:solidFill>
              <a:srgbClr val="118CFB"/>
            </a:solidFill>
            <a:miter lim="400000"/>
          </a:ln>
        </p:spPr>
        <p:txBody>
          <a:bodyPr lIns="50800" tIns="50800" rIns="50800" bIns="50800" anchor="ctr"/>
          <a:lstStyle/>
          <a:p>
            <a:pPr>
              <a:defRPr sz="3600">
                <a:solidFill>
                  <a:srgbClr val="000000"/>
                </a:solidFill>
              </a:defRPr>
            </a:pPr>
            <a:endParaRPr/>
          </a:p>
        </p:txBody>
      </p:sp>
      <p:sp>
        <p:nvSpPr>
          <p:cNvPr id="45" name="Shape 636"/>
          <p:cNvSpPr/>
          <p:nvPr/>
        </p:nvSpPr>
        <p:spPr>
          <a:xfrm rot="16200000">
            <a:off x="7044916" y="6938939"/>
            <a:ext cx="160346" cy="420016"/>
          </a:xfrm>
          <a:prstGeom prst="rect">
            <a:avLst/>
          </a:prstGeom>
          <a:ln w="76200">
            <a:solidFill>
              <a:srgbClr val="118CFB"/>
            </a:solidFill>
            <a:miter lim="400000"/>
          </a:ln>
        </p:spPr>
        <p:txBody>
          <a:bodyPr lIns="50800" tIns="50800" rIns="50800" bIns="50800" anchor="ctr"/>
          <a:lstStyle/>
          <a:p>
            <a:pPr>
              <a:defRPr sz="3600">
                <a:solidFill>
                  <a:srgbClr val="000000"/>
                </a:solidFill>
              </a:defRPr>
            </a:pPr>
            <a:endParaRPr dirty="0"/>
          </a:p>
        </p:txBody>
      </p:sp>
      <p:sp>
        <p:nvSpPr>
          <p:cNvPr id="46" name="Shape 636"/>
          <p:cNvSpPr/>
          <p:nvPr/>
        </p:nvSpPr>
        <p:spPr>
          <a:xfrm rot="16200000">
            <a:off x="9339647" y="6266304"/>
            <a:ext cx="160346" cy="420016"/>
          </a:xfrm>
          <a:prstGeom prst="rect">
            <a:avLst/>
          </a:prstGeom>
          <a:ln w="76200">
            <a:solidFill>
              <a:srgbClr val="118CFB"/>
            </a:solidFill>
            <a:miter lim="400000"/>
          </a:ln>
        </p:spPr>
        <p:txBody>
          <a:bodyPr lIns="50800" tIns="50800" rIns="50800" bIns="50800" anchor="ctr"/>
          <a:lstStyle/>
          <a:p>
            <a:pPr>
              <a:defRPr sz="3600">
                <a:solidFill>
                  <a:srgbClr val="000000"/>
                </a:solidFill>
              </a:defRPr>
            </a:pPr>
            <a:endParaRPr dirty="0"/>
          </a:p>
        </p:txBody>
      </p:sp>
      <p:sp>
        <p:nvSpPr>
          <p:cNvPr id="39" name="Titel 1"/>
          <p:cNvSpPr txBox="1">
            <a:spLocks/>
          </p:cNvSpPr>
          <p:nvPr/>
        </p:nvSpPr>
        <p:spPr>
          <a:xfrm>
            <a:off x="8091833" y="6959460"/>
            <a:ext cx="3866557" cy="1175699"/>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algn="l" hangingPunct="1"/>
            <a:r>
              <a:rPr lang="en-US" sz="3200" dirty="0">
                <a:solidFill>
                  <a:schemeClr val="accent1">
                    <a:lumMod val="40000"/>
                    <a:lumOff val="60000"/>
                  </a:schemeClr>
                </a:solidFill>
              </a:rPr>
              <a:t>Importance cache</a:t>
            </a:r>
            <a:endParaRPr lang="de-CH" sz="3200" dirty="0">
              <a:solidFill>
                <a:schemeClr val="accent1">
                  <a:lumMod val="40000"/>
                  <a:lumOff val="60000"/>
                </a:schemeClr>
              </a:solidFill>
            </a:endParaRPr>
          </a:p>
        </p:txBody>
      </p:sp>
    </p:spTree>
    <p:extLst>
      <p:ext uri="{BB962C8B-B14F-4D97-AF65-F5344CB8AC3E}">
        <p14:creationId xmlns:p14="http://schemas.microsoft.com/office/powerpoint/2010/main" val="390255507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Path tracer integration</a:t>
            </a:r>
            <a:endParaRPr lang="de-CH" dirty="0"/>
          </a:p>
        </p:txBody>
      </p:sp>
      <p:sp>
        <p:nvSpPr>
          <p:cNvPr id="40"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Importance caching and sampling</a:t>
            </a:r>
          </a:p>
        </p:txBody>
      </p:sp>
      <p:sp>
        <p:nvSpPr>
          <p:cNvPr id="29" name="Foliennummernplatzhalter 28"/>
          <p:cNvSpPr>
            <a:spLocks noGrp="1"/>
          </p:cNvSpPr>
          <p:nvPr>
            <p:ph type="sldNum" sz="quarter" idx="2"/>
          </p:nvPr>
        </p:nvSpPr>
        <p:spPr/>
        <p:txBody>
          <a:bodyPr/>
          <a:lstStyle/>
          <a:p>
            <a:fld id="{86CB4B4D-7CA3-9044-876B-883B54F8677D}" type="slidenum">
              <a:rPr lang="en-US" smtClean="0"/>
              <a:t>38</a:t>
            </a:fld>
            <a:endParaRPr lang="en-US" dirty="0"/>
          </a:p>
        </p:txBody>
      </p:sp>
      <p:grpSp>
        <p:nvGrpSpPr>
          <p:cNvPr id="4" name="Group 615"/>
          <p:cNvGrpSpPr/>
          <p:nvPr/>
        </p:nvGrpSpPr>
        <p:grpSpPr>
          <a:xfrm>
            <a:off x="16719549" y="4127268"/>
            <a:ext cx="3919904" cy="2463802"/>
            <a:chOff x="0" y="0"/>
            <a:chExt cx="3919903" cy="2463800"/>
          </a:xfrm>
        </p:grpSpPr>
        <p:pic>
          <p:nvPicPr>
            <p:cNvPr id="5" name="droppedImage.pdf"/>
            <p:cNvPicPr>
              <a:picLocks noChangeAspect="1"/>
            </p:cNvPicPr>
            <p:nvPr/>
          </p:nvPicPr>
          <p:blipFill>
            <a:blip r:embed="rId3">
              <a:extLst/>
            </a:blip>
            <a:stretch>
              <a:fillRect/>
            </a:stretch>
          </p:blipFill>
          <p:spPr>
            <a:xfrm>
              <a:off x="0" y="558800"/>
              <a:ext cx="3919904" cy="1905001"/>
            </a:xfrm>
            <a:prstGeom prst="rect">
              <a:avLst/>
            </a:prstGeom>
            <a:ln w="12700" cap="flat">
              <a:noFill/>
              <a:miter lim="400000"/>
            </a:ln>
            <a:effectLst/>
          </p:spPr>
        </p:pic>
        <p:pic>
          <p:nvPicPr>
            <p:cNvPr id="6" name="droppedImage.pdf"/>
            <p:cNvPicPr>
              <a:picLocks noChangeAspect="1"/>
            </p:cNvPicPr>
            <p:nvPr/>
          </p:nvPicPr>
          <p:blipFill>
            <a:blip r:embed="rId4">
              <a:extLst/>
            </a:blip>
            <a:stretch>
              <a:fillRect/>
            </a:stretch>
          </p:blipFill>
          <p:spPr>
            <a:xfrm>
              <a:off x="1739900" y="0"/>
              <a:ext cx="635000" cy="470371"/>
            </a:xfrm>
            <a:prstGeom prst="rect">
              <a:avLst/>
            </a:prstGeom>
            <a:ln w="12700" cap="flat">
              <a:noFill/>
              <a:miter lim="400000"/>
            </a:ln>
            <a:effectLst/>
          </p:spPr>
        </p:pic>
      </p:grpSp>
      <p:grpSp>
        <p:nvGrpSpPr>
          <p:cNvPr id="11" name="Group 621"/>
          <p:cNvGrpSpPr/>
          <p:nvPr/>
        </p:nvGrpSpPr>
        <p:grpSpPr>
          <a:xfrm>
            <a:off x="11367408" y="4127269"/>
            <a:ext cx="1905001" cy="2463801"/>
            <a:chOff x="0" y="0"/>
            <a:chExt cx="1905000" cy="2463800"/>
          </a:xfrm>
        </p:grpSpPr>
        <p:pic>
          <p:nvPicPr>
            <p:cNvPr id="12" name="droppedImage.pdf"/>
            <p:cNvPicPr>
              <a:picLocks noChangeAspect="1"/>
            </p:cNvPicPr>
            <p:nvPr/>
          </p:nvPicPr>
          <p:blipFill>
            <a:blip r:embed="rId5">
              <a:extLst/>
            </a:blip>
            <a:stretch>
              <a:fillRect/>
            </a:stretch>
          </p:blipFill>
          <p:spPr>
            <a:xfrm>
              <a:off x="0" y="558800"/>
              <a:ext cx="1905001" cy="1905001"/>
            </a:xfrm>
            <a:prstGeom prst="rect">
              <a:avLst/>
            </a:prstGeom>
            <a:ln w="12700" cap="flat">
              <a:noFill/>
              <a:miter lim="400000"/>
            </a:ln>
            <a:effectLst/>
          </p:spPr>
        </p:pic>
        <p:pic>
          <p:nvPicPr>
            <p:cNvPr id="13" name="droppedImage.pdf"/>
            <p:cNvPicPr>
              <a:picLocks noChangeAspect="1"/>
            </p:cNvPicPr>
            <p:nvPr/>
          </p:nvPicPr>
          <p:blipFill>
            <a:blip r:embed="rId6">
              <a:extLst/>
            </a:blip>
            <a:stretch>
              <a:fillRect/>
            </a:stretch>
          </p:blipFill>
          <p:spPr>
            <a:xfrm>
              <a:off x="838200" y="0"/>
              <a:ext cx="381000" cy="381000"/>
            </a:xfrm>
            <a:prstGeom prst="rect">
              <a:avLst/>
            </a:prstGeom>
            <a:ln w="12700" cap="flat">
              <a:noFill/>
              <a:miter lim="400000"/>
            </a:ln>
            <a:effectLst/>
          </p:spPr>
        </p:pic>
      </p:grpSp>
      <p:grpSp>
        <p:nvGrpSpPr>
          <p:cNvPr id="14" name="Group 624"/>
          <p:cNvGrpSpPr/>
          <p:nvPr/>
        </p:nvGrpSpPr>
        <p:grpSpPr>
          <a:xfrm>
            <a:off x="21228048" y="4266968"/>
            <a:ext cx="508001" cy="4343402"/>
            <a:chOff x="0" y="0"/>
            <a:chExt cx="508000" cy="4343400"/>
          </a:xfrm>
        </p:grpSpPr>
        <p:pic>
          <p:nvPicPr>
            <p:cNvPr id="15" name="droppedImage.pdf"/>
            <p:cNvPicPr>
              <a:picLocks noChangeAspect="1"/>
            </p:cNvPicPr>
            <p:nvPr/>
          </p:nvPicPr>
          <p:blipFill>
            <a:blip r:embed="rId7">
              <a:extLst/>
            </a:blip>
            <a:stretch>
              <a:fillRect/>
            </a:stretch>
          </p:blipFill>
          <p:spPr>
            <a:xfrm>
              <a:off x="148245" y="419100"/>
              <a:ext cx="220055" cy="3924301"/>
            </a:xfrm>
            <a:prstGeom prst="rect">
              <a:avLst/>
            </a:prstGeom>
            <a:ln w="12700" cap="flat">
              <a:noFill/>
              <a:miter lim="400000"/>
            </a:ln>
            <a:effectLst/>
          </p:spPr>
        </p:pic>
        <p:pic>
          <p:nvPicPr>
            <p:cNvPr id="16" name="droppedImage.pdf"/>
            <p:cNvPicPr>
              <a:picLocks noChangeAspect="1"/>
            </p:cNvPicPr>
            <p:nvPr/>
          </p:nvPicPr>
          <p:blipFill>
            <a:blip r:embed="rId8">
              <a:extLst/>
            </a:blip>
            <a:stretch>
              <a:fillRect/>
            </a:stretch>
          </p:blipFill>
          <p:spPr>
            <a:xfrm>
              <a:off x="0" y="0"/>
              <a:ext cx="508000" cy="309218"/>
            </a:xfrm>
            <a:prstGeom prst="rect">
              <a:avLst/>
            </a:prstGeom>
            <a:ln w="12700" cap="flat">
              <a:noFill/>
              <a:miter lim="400000"/>
            </a:ln>
            <a:effectLst/>
          </p:spPr>
        </p:pic>
      </p:grpSp>
      <p:pic>
        <p:nvPicPr>
          <p:cNvPr id="20" name="droppedImage.pdf"/>
          <p:cNvPicPr>
            <a:picLocks noChangeAspect="1"/>
          </p:cNvPicPr>
          <p:nvPr/>
        </p:nvPicPr>
        <p:blipFill>
          <a:blip r:embed="rId9">
            <a:extLst/>
          </a:blip>
          <a:stretch>
            <a:fillRect/>
          </a:stretch>
        </p:blipFill>
        <p:spPr>
          <a:xfrm>
            <a:off x="20834349" y="5460769"/>
            <a:ext cx="355600" cy="355600"/>
          </a:xfrm>
          <a:prstGeom prst="rect">
            <a:avLst/>
          </a:prstGeom>
          <a:ln w="12700">
            <a:miter lim="400000"/>
          </a:ln>
        </p:spPr>
      </p:pic>
      <p:pic>
        <p:nvPicPr>
          <p:cNvPr id="21" name="droppedImage.pdf"/>
          <p:cNvPicPr>
            <a:picLocks noChangeAspect="1"/>
          </p:cNvPicPr>
          <p:nvPr/>
        </p:nvPicPr>
        <p:blipFill>
          <a:blip r:embed="rId9">
            <a:extLst/>
          </a:blip>
          <a:stretch>
            <a:fillRect/>
          </a:stretch>
        </p:blipFill>
        <p:spPr>
          <a:xfrm>
            <a:off x="13640708" y="5460769"/>
            <a:ext cx="355600" cy="355600"/>
          </a:xfrm>
          <a:prstGeom prst="rect">
            <a:avLst/>
          </a:prstGeom>
          <a:ln w="12700">
            <a:miter lim="400000"/>
          </a:ln>
        </p:spPr>
      </p:pic>
      <p:pic>
        <p:nvPicPr>
          <p:cNvPr id="22" name="droppedImage.pdf"/>
          <p:cNvPicPr>
            <a:picLocks noChangeAspect="1"/>
          </p:cNvPicPr>
          <p:nvPr/>
        </p:nvPicPr>
        <p:blipFill>
          <a:blip r:embed="rId9">
            <a:extLst/>
          </a:blip>
          <a:stretch>
            <a:fillRect/>
          </a:stretch>
        </p:blipFill>
        <p:spPr>
          <a:xfrm>
            <a:off x="10668908" y="5460769"/>
            <a:ext cx="355600" cy="355600"/>
          </a:xfrm>
          <a:prstGeom prst="rect">
            <a:avLst/>
          </a:prstGeom>
          <a:ln w="12700">
            <a:miter lim="400000"/>
          </a:ln>
        </p:spPr>
      </p:pic>
      <p:grpSp>
        <p:nvGrpSpPr>
          <p:cNvPr id="33" name="Gruppieren 32"/>
          <p:cNvGrpSpPr/>
          <p:nvPr/>
        </p:nvGrpSpPr>
        <p:grpSpPr>
          <a:xfrm>
            <a:off x="4592075" y="4114570"/>
            <a:ext cx="3251202" cy="4495801"/>
            <a:chOff x="7087507" y="4114569"/>
            <a:chExt cx="3251202" cy="4495801"/>
          </a:xfrm>
        </p:grpSpPr>
        <p:grpSp>
          <p:nvGrpSpPr>
            <p:cNvPr id="8" name="Group 618"/>
            <p:cNvGrpSpPr/>
            <p:nvPr/>
          </p:nvGrpSpPr>
          <p:grpSpPr>
            <a:xfrm>
              <a:off x="8433708" y="4114569"/>
              <a:ext cx="1905001" cy="4491404"/>
              <a:chOff x="0" y="0"/>
              <a:chExt cx="1905000" cy="4491403"/>
            </a:xfrm>
          </p:grpSpPr>
          <p:pic>
            <p:nvPicPr>
              <p:cNvPr id="9" name="droppedImage.pdf"/>
              <p:cNvPicPr>
                <a:picLocks noChangeAspect="1"/>
              </p:cNvPicPr>
              <p:nvPr/>
            </p:nvPicPr>
            <p:blipFill>
              <a:blip r:embed="rId10">
                <a:extLst/>
              </a:blip>
              <a:stretch>
                <a:fillRect/>
              </a:stretch>
            </p:blipFill>
            <p:spPr>
              <a:xfrm>
                <a:off x="0" y="571500"/>
                <a:ext cx="1905001" cy="3919904"/>
              </a:xfrm>
              <a:prstGeom prst="rect">
                <a:avLst/>
              </a:prstGeom>
              <a:ln w="12700" cap="flat">
                <a:noFill/>
                <a:miter lim="400000"/>
              </a:ln>
              <a:effectLst/>
            </p:spPr>
          </p:pic>
          <p:pic>
            <p:nvPicPr>
              <p:cNvPr id="10" name="droppedImage.pdf"/>
              <p:cNvPicPr>
                <a:picLocks noChangeAspect="1"/>
              </p:cNvPicPr>
              <p:nvPr/>
            </p:nvPicPr>
            <p:blipFill>
              <a:blip r:embed="rId11">
                <a:extLst/>
              </a:blip>
              <a:stretch>
                <a:fillRect/>
              </a:stretch>
            </p:blipFill>
            <p:spPr>
              <a:xfrm>
                <a:off x="762000" y="0"/>
                <a:ext cx="602974" cy="533401"/>
              </a:xfrm>
              <a:prstGeom prst="rect">
                <a:avLst/>
              </a:prstGeom>
              <a:ln w="12700" cap="flat">
                <a:noFill/>
                <a:miter lim="400000"/>
              </a:ln>
              <a:effectLst/>
            </p:spPr>
          </p:pic>
        </p:grpSp>
        <p:grpSp>
          <p:nvGrpSpPr>
            <p:cNvPr id="17" name="Group 627"/>
            <p:cNvGrpSpPr/>
            <p:nvPr/>
          </p:nvGrpSpPr>
          <p:grpSpPr>
            <a:xfrm>
              <a:off x="7087507" y="4266968"/>
              <a:ext cx="400959" cy="4343402"/>
              <a:chOff x="0" y="0"/>
              <a:chExt cx="400957" cy="4343400"/>
            </a:xfrm>
          </p:grpSpPr>
          <p:pic>
            <p:nvPicPr>
              <p:cNvPr id="18" name="droppedImage.pdf"/>
              <p:cNvPicPr>
                <a:picLocks noChangeAspect="1"/>
              </p:cNvPicPr>
              <p:nvPr/>
            </p:nvPicPr>
            <p:blipFill>
              <a:blip r:embed="rId7">
                <a:extLst/>
              </a:blip>
              <a:stretch>
                <a:fillRect/>
              </a:stretch>
            </p:blipFill>
            <p:spPr>
              <a:xfrm>
                <a:off x="46645" y="419100"/>
                <a:ext cx="220055" cy="3924301"/>
              </a:xfrm>
              <a:prstGeom prst="rect">
                <a:avLst/>
              </a:prstGeom>
              <a:ln w="12700" cap="flat">
                <a:noFill/>
                <a:miter lim="400000"/>
              </a:ln>
              <a:effectLst/>
            </p:spPr>
          </p:pic>
          <p:pic>
            <p:nvPicPr>
              <p:cNvPr id="19" name="droppedImage.pdf"/>
              <p:cNvPicPr>
                <a:picLocks noChangeAspect="1"/>
              </p:cNvPicPr>
              <p:nvPr/>
            </p:nvPicPr>
            <p:blipFill>
              <a:blip r:embed="rId12">
                <a:extLst/>
              </a:blip>
              <a:stretch>
                <a:fillRect/>
              </a:stretch>
            </p:blipFill>
            <p:spPr>
              <a:xfrm>
                <a:off x="0" y="0"/>
                <a:ext cx="400958" cy="330200"/>
              </a:xfrm>
              <a:prstGeom prst="rect">
                <a:avLst/>
              </a:prstGeom>
              <a:ln w="12700" cap="flat">
                <a:noFill/>
                <a:miter lim="400000"/>
              </a:ln>
              <a:effectLst/>
            </p:spPr>
          </p:pic>
        </p:grpSp>
        <p:pic>
          <p:nvPicPr>
            <p:cNvPr id="23" name="droppedImage.pdf"/>
            <p:cNvPicPr>
              <a:picLocks noChangeAspect="1"/>
            </p:cNvPicPr>
            <p:nvPr/>
          </p:nvPicPr>
          <p:blipFill>
            <a:blip r:embed="rId13">
              <a:extLst/>
            </a:blip>
            <a:stretch>
              <a:fillRect/>
            </a:stretch>
          </p:blipFill>
          <p:spPr>
            <a:xfrm>
              <a:off x="7735208" y="5549669"/>
              <a:ext cx="400958" cy="165100"/>
            </a:xfrm>
            <a:prstGeom prst="rect">
              <a:avLst/>
            </a:prstGeom>
            <a:ln w="12700">
              <a:miter lim="400000"/>
            </a:ln>
          </p:spPr>
        </p:pic>
      </p:grpSp>
      <p:sp>
        <p:nvSpPr>
          <p:cNvPr id="36" name="Pfeil: nach rechts 35"/>
          <p:cNvSpPr/>
          <p:nvPr/>
        </p:nvSpPr>
        <p:spPr>
          <a:xfrm>
            <a:off x="8677963" y="8724529"/>
            <a:ext cx="7382780" cy="1047664"/>
          </a:xfrm>
          <a:prstGeom prst="rightArrow">
            <a:avLst/>
          </a:prstGeom>
          <a:solidFill>
            <a:schemeClr val="bg1"/>
          </a:solidFill>
          <a:ln w="44450" cap="flat">
            <a:solidFill>
              <a:srgbClr val="565F8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de-CH" sz="3500" b="0" i="0" u="none" strike="noStrike" cap="none" spc="0" normalizeH="0" baseline="0">
              <a:ln>
                <a:noFill/>
              </a:ln>
              <a:solidFill>
                <a:srgbClr val="000000"/>
              </a:solidFill>
              <a:effectLst/>
              <a:uFillTx/>
              <a:latin typeface="+mj-lt"/>
              <a:ea typeface="+mj-ea"/>
              <a:cs typeface="+mj-cs"/>
              <a:sym typeface="Helvetica Neue Light"/>
            </a:endParaRPr>
          </a:p>
        </p:txBody>
      </p:sp>
      <p:pic>
        <p:nvPicPr>
          <p:cNvPr id="35" name="droppedImage.pdf"/>
          <p:cNvPicPr>
            <a:picLocks noChangeAspect="1"/>
          </p:cNvPicPr>
          <p:nvPr/>
        </p:nvPicPr>
        <p:blipFill>
          <a:blip r:embed="rId14">
            <a:extLst/>
          </a:blip>
          <a:stretch>
            <a:fillRect/>
          </a:stretch>
        </p:blipFill>
        <p:spPr>
          <a:xfrm rot="16200000">
            <a:off x="9038824" y="5541328"/>
            <a:ext cx="155244" cy="1879602"/>
          </a:xfrm>
          <a:prstGeom prst="rect">
            <a:avLst/>
          </a:prstGeom>
          <a:ln w="12700" cap="flat">
            <a:noFill/>
            <a:miter lim="400000"/>
          </a:ln>
          <a:effectLst/>
        </p:spPr>
      </p:pic>
      <p:sp>
        <p:nvSpPr>
          <p:cNvPr id="38" name="Shape 636"/>
          <p:cNvSpPr/>
          <p:nvPr/>
        </p:nvSpPr>
        <p:spPr>
          <a:xfrm rot="16200000">
            <a:off x="9038824" y="5541328"/>
            <a:ext cx="162612" cy="1879602"/>
          </a:xfrm>
          <a:prstGeom prst="rect">
            <a:avLst/>
          </a:prstGeom>
          <a:ln w="76200">
            <a:solidFill>
              <a:schemeClr val="accent1">
                <a:lumMod val="40000"/>
                <a:lumOff val="60000"/>
              </a:schemeClr>
            </a:solidFill>
            <a:miter lim="400000"/>
          </a:ln>
        </p:spPr>
        <p:txBody>
          <a:bodyPr lIns="50800" tIns="50800" rIns="50800" bIns="50800" anchor="ctr"/>
          <a:lstStyle/>
          <a:p>
            <a:pPr>
              <a:defRPr sz="3600">
                <a:solidFill>
                  <a:srgbClr val="000000"/>
                </a:solidFill>
              </a:defRPr>
            </a:pPr>
            <a:endParaRPr/>
          </a:p>
        </p:txBody>
      </p:sp>
      <p:sp>
        <p:nvSpPr>
          <p:cNvPr id="43" name="Textfeld 42"/>
          <p:cNvSpPr txBox="1"/>
          <p:nvPr/>
        </p:nvSpPr>
        <p:spPr>
          <a:xfrm>
            <a:off x="16429040" y="3015097"/>
            <a:ext cx="5694979" cy="8267700"/>
          </a:xfrm>
          <a:prstGeom prst="rect">
            <a:avLst/>
          </a:prstGeom>
          <a:solidFill>
            <a:srgbClr val="FFFFFF">
              <a:alpha val="78039"/>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de-CH" sz="3500" b="0" i="0" u="none" strike="noStrike" cap="none" spc="0" normalizeH="0" baseline="0" dirty="0">
              <a:ln>
                <a:noFill/>
              </a:ln>
              <a:solidFill>
                <a:srgbClr val="000000"/>
              </a:solidFill>
              <a:effectLst/>
              <a:uFillTx/>
              <a:latin typeface="+mj-lt"/>
              <a:ea typeface="+mj-ea"/>
              <a:cs typeface="+mj-cs"/>
              <a:sym typeface="Helvetica Neue Light"/>
            </a:endParaRPr>
          </a:p>
        </p:txBody>
      </p:sp>
      <p:sp>
        <p:nvSpPr>
          <p:cNvPr id="44" name="Titel 1"/>
          <p:cNvSpPr txBox="1">
            <a:spLocks/>
          </p:cNvSpPr>
          <p:nvPr/>
        </p:nvSpPr>
        <p:spPr>
          <a:xfrm>
            <a:off x="9208726" y="9642420"/>
            <a:ext cx="6265118"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3200" dirty="0"/>
              <a:t>between batches, apply transport</a:t>
            </a:r>
            <a:endParaRPr lang="de-CH" sz="3200" dirty="0"/>
          </a:p>
        </p:txBody>
      </p:sp>
      <p:sp>
        <p:nvSpPr>
          <p:cNvPr id="47" name="Textfeld 46"/>
          <p:cNvSpPr txBox="1"/>
          <p:nvPr/>
        </p:nvSpPr>
        <p:spPr>
          <a:xfrm>
            <a:off x="2150240" y="2825610"/>
            <a:ext cx="5694979" cy="8267700"/>
          </a:xfrm>
          <a:prstGeom prst="rect">
            <a:avLst/>
          </a:prstGeom>
          <a:solidFill>
            <a:srgbClr val="FFFFFF">
              <a:alpha val="78039"/>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de-CH" sz="3500" b="0" i="0" u="none" strike="noStrike" cap="none" spc="0" normalizeH="0" baseline="0" dirty="0">
              <a:ln>
                <a:noFill/>
              </a:ln>
              <a:solidFill>
                <a:srgbClr val="000000"/>
              </a:solidFill>
              <a:effectLst/>
              <a:uFillTx/>
              <a:latin typeface="+mj-lt"/>
              <a:ea typeface="+mj-ea"/>
              <a:cs typeface="+mj-cs"/>
              <a:sym typeface="Helvetica Neue Light"/>
            </a:endParaRPr>
          </a:p>
        </p:txBody>
      </p:sp>
      <p:pic>
        <p:nvPicPr>
          <p:cNvPr id="48" name="droppedImage.pdf"/>
          <p:cNvPicPr>
            <a:picLocks noChangeAspect="1"/>
          </p:cNvPicPr>
          <p:nvPr/>
        </p:nvPicPr>
        <p:blipFill>
          <a:blip r:embed="rId14">
            <a:extLst/>
          </a:blip>
          <a:stretch>
            <a:fillRect/>
          </a:stretch>
        </p:blipFill>
        <p:spPr>
          <a:xfrm rot="16200000">
            <a:off x="15261660" y="5540628"/>
            <a:ext cx="155244" cy="1879602"/>
          </a:xfrm>
          <a:prstGeom prst="rect">
            <a:avLst/>
          </a:prstGeom>
          <a:ln w="12700" cap="flat">
            <a:noFill/>
            <a:miter lim="400000"/>
          </a:ln>
          <a:effectLst/>
        </p:spPr>
      </p:pic>
      <p:sp>
        <p:nvSpPr>
          <p:cNvPr id="49" name="Shape 636"/>
          <p:cNvSpPr/>
          <p:nvPr/>
        </p:nvSpPr>
        <p:spPr>
          <a:xfrm rot="16200000">
            <a:off x="15261660" y="5540628"/>
            <a:ext cx="162612" cy="1879602"/>
          </a:xfrm>
          <a:prstGeom prst="rect">
            <a:avLst/>
          </a:prstGeom>
          <a:ln w="76200">
            <a:solidFill>
              <a:srgbClr val="9795DB"/>
            </a:solidFill>
            <a:miter lim="400000"/>
          </a:ln>
        </p:spPr>
        <p:txBody>
          <a:bodyPr lIns="50800" tIns="50800" rIns="50800" bIns="50800" anchor="ctr"/>
          <a:lstStyle/>
          <a:p>
            <a:pPr>
              <a:defRPr sz="3600">
                <a:solidFill>
                  <a:srgbClr val="000000"/>
                </a:solidFill>
              </a:defRPr>
            </a:pPr>
            <a:endParaRPr/>
          </a:p>
        </p:txBody>
      </p:sp>
      <p:sp>
        <p:nvSpPr>
          <p:cNvPr id="50" name="Titel 1"/>
          <p:cNvSpPr txBox="1">
            <a:spLocks/>
          </p:cNvSpPr>
          <p:nvPr/>
        </p:nvSpPr>
        <p:spPr>
          <a:xfrm>
            <a:off x="14095586" y="6920412"/>
            <a:ext cx="3866557" cy="1175699"/>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algn="l" hangingPunct="1"/>
            <a:r>
              <a:rPr lang="en-US" sz="3200" dirty="0">
                <a:solidFill>
                  <a:srgbClr val="9795DB"/>
                </a:solidFill>
              </a:rPr>
              <a:t>sampling weights</a:t>
            </a:r>
            <a:endParaRPr lang="de-CH" sz="3200" dirty="0">
              <a:solidFill>
                <a:srgbClr val="9795DB"/>
              </a:solidFill>
            </a:endParaRPr>
          </a:p>
        </p:txBody>
      </p:sp>
      <p:sp>
        <p:nvSpPr>
          <p:cNvPr id="52" name="Titel 1"/>
          <p:cNvSpPr txBox="1">
            <a:spLocks/>
          </p:cNvSpPr>
          <p:nvPr/>
        </p:nvSpPr>
        <p:spPr>
          <a:xfrm>
            <a:off x="8091833" y="6959460"/>
            <a:ext cx="3866557" cy="1175699"/>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algn="l" hangingPunct="1"/>
            <a:r>
              <a:rPr lang="en-US" sz="3200" dirty="0">
                <a:solidFill>
                  <a:schemeClr val="accent1">
                    <a:lumMod val="40000"/>
                    <a:lumOff val="60000"/>
                  </a:schemeClr>
                </a:solidFill>
              </a:rPr>
              <a:t>Importance cache</a:t>
            </a:r>
            <a:endParaRPr lang="de-CH" sz="3200" dirty="0">
              <a:solidFill>
                <a:schemeClr val="accent1">
                  <a:lumMod val="40000"/>
                  <a:lumOff val="60000"/>
                </a:schemeClr>
              </a:solidFill>
            </a:endParaRPr>
          </a:p>
        </p:txBody>
      </p:sp>
    </p:spTree>
    <p:extLst>
      <p:ext uri="{BB962C8B-B14F-4D97-AF65-F5344CB8AC3E}">
        <p14:creationId xmlns:p14="http://schemas.microsoft.com/office/powerpoint/2010/main" val="68707688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Path tracer integration</a:t>
            </a:r>
            <a:endParaRPr lang="de-CH" dirty="0"/>
          </a:p>
        </p:txBody>
      </p:sp>
      <p:sp>
        <p:nvSpPr>
          <p:cNvPr id="40"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Importance caching and sampling</a:t>
            </a:r>
          </a:p>
        </p:txBody>
      </p:sp>
      <p:sp>
        <p:nvSpPr>
          <p:cNvPr id="29" name="Foliennummernplatzhalter 28"/>
          <p:cNvSpPr>
            <a:spLocks noGrp="1"/>
          </p:cNvSpPr>
          <p:nvPr>
            <p:ph type="sldNum" sz="quarter" idx="2"/>
          </p:nvPr>
        </p:nvSpPr>
        <p:spPr/>
        <p:txBody>
          <a:bodyPr/>
          <a:lstStyle/>
          <a:p>
            <a:fld id="{86CB4B4D-7CA3-9044-876B-883B54F8677D}" type="slidenum">
              <a:rPr lang="en-US" smtClean="0"/>
              <a:t>39</a:t>
            </a:fld>
            <a:endParaRPr lang="en-US" dirty="0"/>
          </a:p>
        </p:txBody>
      </p:sp>
      <p:grpSp>
        <p:nvGrpSpPr>
          <p:cNvPr id="4" name="Group 615"/>
          <p:cNvGrpSpPr/>
          <p:nvPr/>
        </p:nvGrpSpPr>
        <p:grpSpPr>
          <a:xfrm>
            <a:off x="16719549" y="4127268"/>
            <a:ext cx="3919904" cy="2463802"/>
            <a:chOff x="0" y="0"/>
            <a:chExt cx="3919903" cy="2463800"/>
          </a:xfrm>
        </p:grpSpPr>
        <p:pic>
          <p:nvPicPr>
            <p:cNvPr id="5" name="droppedImage.pdf"/>
            <p:cNvPicPr>
              <a:picLocks noChangeAspect="1"/>
            </p:cNvPicPr>
            <p:nvPr/>
          </p:nvPicPr>
          <p:blipFill>
            <a:blip r:embed="rId3">
              <a:extLst/>
            </a:blip>
            <a:stretch>
              <a:fillRect/>
            </a:stretch>
          </p:blipFill>
          <p:spPr>
            <a:xfrm>
              <a:off x="0" y="558800"/>
              <a:ext cx="3919904" cy="1905001"/>
            </a:xfrm>
            <a:prstGeom prst="rect">
              <a:avLst/>
            </a:prstGeom>
            <a:ln w="12700" cap="flat">
              <a:noFill/>
              <a:miter lim="400000"/>
            </a:ln>
            <a:effectLst/>
          </p:spPr>
        </p:pic>
        <p:pic>
          <p:nvPicPr>
            <p:cNvPr id="6" name="droppedImage.pdf"/>
            <p:cNvPicPr>
              <a:picLocks noChangeAspect="1"/>
            </p:cNvPicPr>
            <p:nvPr/>
          </p:nvPicPr>
          <p:blipFill>
            <a:blip r:embed="rId4">
              <a:extLst/>
            </a:blip>
            <a:stretch>
              <a:fillRect/>
            </a:stretch>
          </p:blipFill>
          <p:spPr>
            <a:xfrm>
              <a:off x="1739900" y="0"/>
              <a:ext cx="635000" cy="470371"/>
            </a:xfrm>
            <a:prstGeom prst="rect">
              <a:avLst/>
            </a:prstGeom>
            <a:ln w="12700" cap="flat">
              <a:noFill/>
              <a:miter lim="400000"/>
            </a:ln>
            <a:effectLst/>
          </p:spPr>
        </p:pic>
      </p:grpSp>
      <p:grpSp>
        <p:nvGrpSpPr>
          <p:cNvPr id="11" name="Group 621"/>
          <p:cNvGrpSpPr/>
          <p:nvPr/>
        </p:nvGrpSpPr>
        <p:grpSpPr>
          <a:xfrm>
            <a:off x="11367408" y="4127269"/>
            <a:ext cx="1905001" cy="2463801"/>
            <a:chOff x="0" y="0"/>
            <a:chExt cx="1905000" cy="2463800"/>
          </a:xfrm>
        </p:grpSpPr>
        <p:pic>
          <p:nvPicPr>
            <p:cNvPr id="12" name="droppedImage.pdf"/>
            <p:cNvPicPr>
              <a:picLocks noChangeAspect="1"/>
            </p:cNvPicPr>
            <p:nvPr/>
          </p:nvPicPr>
          <p:blipFill>
            <a:blip r:embed="rId5">
              <a:extLst/>
            </a:blip>
            <a:stretch>
              <a:fillRect/>
            </a:stretch>
          </p:blipFill>
          <p:spPr>
            <a:xfrm>
              <a:off x="0" y="558800"/>
              <a:ext cx="1905001" cy="1905001"/>
            </a:xfrm>
            <a:prstGeom prst="rect">
              <a:avLst/>
            </a:prstGeom>
            <a:ln w="12700" cap="flat">
              <a:noFill/>
              <a:miter lim="400000"/>
            </a:ln>
            <a:effectLst/>
          </p:spPr>
        </p:pic>
        <p:pic>
          <p:nvPicPr>
            <p:cNvPr id="13" name="droppedImage.pdf"/>
            <p:cNvPicPr>
              <a:picLocks noChangeAspect="1"/>
            </p:cNvPicPr>
            <p:nvPr/>
          </p:nvPicPr>
          <p:blipFill>
            <a:blip r:embed="rId6">
              <a:extLst/>
            </a:blip>
            <a:stretch>
              <a:fillRect/>
            </a:stretch>
          </p:blipFill>
          <p:spPr>
            <a:xfrm>
              <a:off x="838200" y="0"/>
              <a:ext cx="381000" cy="381000"/>
            </a:xfrm>
            <a:prstGeom prst="rect">
              <a:avLst/>
            </a:prstGeom>
            <a:ln w="12700" cap="flat">
              <a:noFill/>
              <a:miter lim="400000"/>
            </a:ln>
            <a:effectLst/>
          </p:spPr>
        </p:pic>
      </p:grpSp>
      <p:grpSp>
        <p:nvGrpSpPr>
          <p:cNvPr id="14" name="Group 624"/>
          <p:cNvGrpSpPr/>
          <p:nvPr/>
        </p:nvGrpSpPr>
        <p:grpSpPr>
          <a:xfrm>
            <a:off x="21228048" y="4266968"/>
            <a:ext cx="508001" cy="4343402"/>
            <a:chOff x="0" y="0"/>
            <a:chExt cx="508000" cy="4343400"/>
          </a:xfrm>
        </p:grpSpPr>
        <p:pic>
          <p:nvPicPr>
            <p:cNvPr id="15" name="droppedImage.pdf"/>
            <p:cNvPicPr>
              <a:picLocks noChangeAspect="1"/>
            </p:cNvPicPr>
            <p:nvPr/>
          </p:nvPicPr>
          <p:blipFill>
            <a:blip r:embed="rId7">
              <a:extLst/>
            </a:blip>
            <a:stretch>
              <a:fillRect/>
            </a:stretch>
          </p:blipFill>
          <p:spPr>
            <a:xfrm>
              <a:off x="148245" y="419100"/>
              <a:ext cx="220055" cy="3924301"/>
            </a:xfrm>
            <a:prstGeom prst="rect">
              <a:avLst/>
            </a:prstGeom>
            <a:ln w="12700" cap="flat">
              <a:noFill/>
              <a:miter lim="400000"/>
            </a:ln>
            <a:effectLst/>
          </p:spPr>
        </p:pic>
        <p:pic>
          <p:nvPicPr>
            <p:cNvPr id="16" name="droppedImage.pdf"/>
            <p:cNvPicPr>
              <a:picLocks noChangeAspect="1"/>
            </p:cNvPicPr>
            <p:nvPr/>
          </p:nvPicPr>
          <p:blipFill>
            <a:blip r:embed="rId8">
              <a:extLst/>
            </a:blip>
            <a:stretch>
              <a:fillRect/>
            </a:stretch>
          </p:blipFill>
          <p:spPr>
            <a:xfrm>
              <a:off x="0" y="0"/>
              <a:ext cx="508000" cy="309218"/>
            </a:xfrm>
            <a:prstGeom prst="rect">
              <a:avLst/>
            </a:prstGeom>
            <a:ln w="12700" cap="flat">
              <a:noFill/>
              <a:miter lim="400000"/>
            </a:ln>
            <a:effectLst/>
          </p:spPr>
        </p:pic>
      </p:grpSp>
      <p:pic>
        <p:nvPicPr>
          <p:cNvPr id="20" name="droppedImage.pdf"/>
          <p:cNvPicPr>
            <a:picLocks noChangeAspect="1"/>
          </p:cNvPicPr>
          <p:nvPr/>
        </p:nvPicPr>
        <p:blipFill>
          <a:blip r:embed="rId9">
            <a:extLst/>
          </a:blip>
          <a:stretch>
            <a:fillRect/>
          </a:stretch>
        </p:blipFill>
        <p:spPr>
          <a:xfrm>
            <a:off x="20834349" y="5460769"/>
            <a:ext cx="355600" cy="355600"/>
          </a:xfrm>
          <a:prstGeom prst="rect">
            <a:avLst/>
          </a:prstGeom>
          <a:ln w="12700">
            <a:miter lim="400000"/>
          </a:ln>
        </p:spPr>
      </p:pic>
      <p:pic>
        <p:nvPicPr>
          <p:cNvPr id="21" name="droppedImage.pdf"/>
          <p:cNvPicPr>
            <a:picLocks noChangeAspect="1"/>
          </p:cNvPicPr>
          <p:nvPr/>
        </p:nvPicPr>
        <p:blipFill>
          <a:blip r:embed="rId9">
            <a:extLst/>
          </a:blip>
          <a:stretch>
            <a:fillRect/>
          </a:stretch>
        </p:blipFill>
        <p:spPr>
          <a:xfrm>
            <a:off x="13640708" y="5460769"/>
            <a:ext cx="355600" cy="355600"/>
          </a:xfrm>
          <a:prstGeom prst="rect">
            <a:avLst/>
          </a:prstGeom>
          <a:ln w="12700">
            <a:miter lim="400000"/>
          </a:ln>
        </p:spPr>
      </p:pic>
      <p:pic>
        <p:nvPicPr>
          <p:cNvPr id="22" name="droppedImage.pdf"/>
          <p:cNvPicPr>
            <a:picLocks noChangeAspect="1"/>
          </p:cNvPicPr>
          <p:nvPr/>
        </p:nvPicPr>
        <p:blipFill>
          <a:blip r:embed="rId9">
            <a:extLst/>
          </a:blip>
          <a:stretch>
            <a:fillRect/>
          </a:stretch>
        </p:blipFill>
        <p:spPr>
          <a:xfrm>
            <a:off x="10668908" y="5460769"/>
            <a:ext cx="355600" cy="355600"/>
          </a:xfrm>
          <a:prstGeom prst="rect">
            <a:avLst/>
          </a:prstGeom>
          <a:ln w="12700">
            <a:miter lim="400000"/>
          </a:ln>
        </p:spPr>
      </p:pic>
      <p:grpSp>
        <p:nvGrpSpPr>
          <p:cNvPr id="33" name="Gruppieren 32"/>
          <p:cNvGrpSpPr/>
          <p:nvPr/>
        </p:nvGrpSpPr>
        <p:grpSpPr>
          <a:xfrm>
            <a:off x="4592075" y="4114570"/>
            <a:ext cx="3251202" cy="4495801"/>
            <a:chOff x="7087507" y="4114569"/>
            <a:chExt cx="3251202" cy="4495801"/>
          </a:xfrm>
        </p:grpSpPr>
        <p:grpSp>
          <p:nvGrpSpPr>
            <p:cNvPr id="8" name="Group 618"/>
            <p:cNvGrpSpPr/>
            <p:nvPr/>
          </p:nvGrpSpPr>
          <p:grpSpPr>
            <a:xfrm>
              <a:off x="8433708" y="4114569"/>
              <a:ext cx="1905001" cy="4491404"/>
              <a:chOff x="0" y="0"/>
              <a:chExt cx="1905000" cy="4491403"/>
            </a:xfrm>
          </p:grpSpPr>
          <p:pic>
            <p:nvPicPr>
              <p:cNvPr id="9" name="droppedImage.pdf"/>
              <p:cNvPicPr>
                <a:picLocks noChangeAspect="1"/>
              </p:cNvPicPr>
              <p:nvPr/>
            </p:nvPicPr>
            <p:blipFill>
              <a:blip r:embed="rId10">
                <a:extLst/>
              </a:blip>
              <a:stretch>
                <a:fillRect/>
              </a:stretch>
            </p:blipFill>
            <p:spPr>
              <a:xfrm>
                <a:off x="0" y="571500"/>
                <a:ext cx="1905001" cy="3919904"/>
              </a:xfrm>
              <a:prstGeom prst="rect">
                <a:avLst/>
              </a:prstGeom>
              <a:ln w="12700" cap="flat">
                <a:noFill/>
                <a:miter lim="400000"/>
              </a:ln>
              <a:effectLst/>
            </p:spPr>
          </p:pic>
          <p:pic>
            <p:nvPicPr>
              <p:cNvPr id="10" name="droppedImage.pdf"/>
              <p:cNvPicPr>
                <a:picLocks noChangeAspect="1"/>
              </p:cNvPicPr>
              <p:nvPr/>
            </p:nvPicPr>
            <p:blipFill>
              <a:blip r:embed="rId11">
                <a:extLst/>
              </a:blip>
              <a:stretch>
                <a:fillRect/>
              </a:stretch>
            </p:blipFill>
            <p:spPr>
              <a:xfrm>
                <a:off x="762000" y="0"/>
                <a:ext cx="602974" cy="533401"/>
              </a:xfrm>
              <a:prstGeom prst="rect">
                <a:avLst/>
              </a:prstGeom>
              <a:ln w="12700" cap="flat">
                <a:noFill/>
                <a:miter lim="400000"/>
              </a:ln>
              <a:effectLst/>
            </p:spPr>
          </p:pic>
        </p:grpSp>
        <p:grpSp>
          <p:nvGrpSpPr>
            <p:cNvPr id="17" name="Group 627"/>
            <p:cNvGrpSpPr/>
            <p:nvPr/>
          </p:nvGrpSpPr>
          <p:grpSpPr>
            <a:xfrm>
              <a:off x="7087507" y="4266968"/>
              <a:ext cx="400959" cy="4343402"/>
              <a:chOff x="0" y="0"/>
              <a:chExt cx="400957" cy="4343400"/>
            </a:xfrm>
          </p:grpSpPr>
          <p:pic>
            <p:nvPicPr>
              <p:cNvPr id="18" name="droppedImage.pdf"/>
              <p:cNvPicPr>
                <a:picLocks noChangeAspect="1"/>
              </p:cNvPicPr>
              <p:nvPr/>
            </p:nvPicPr>
            <p:blipFill>
              <a:blip r:embed="rId7">
                <a:extLst/>
              </a:blip>
              <a:stretch>
                <a:fillRect/>
              </a:stretch>
            </p:blipFill>
            <p:spPr>
              <a:xfrm>
                <a:off x="46645" y="419100"/>
                <a:ext cx="220055" cy="3924301"/>
              </a:xfrm>
              <a:prstGeom prst="rect">
                <a:avLst/>
              </a:prstGeom>
              <a:ln w="12700" cap="flat">
                <a:noFill/>
                <a:miter lim="400000"/>
              </a:ln>
              <a:effectLst/>
            </p:spPr>
          </p:pic>
          <p:pic>
            <p:nvPicPr>
              <p:cNvPr id="19" name="droppedImage.pdf"/>
              <p:cNvPicPr>
                <a:picLocks noChangeAspect="1"/>
              </p:cNvPicPr>
              <p:nvPr/>
            </p:nvPicPr>
            <p:blipFill>
              <a:blip r:embed="rId12">
                <a:extLst/>
              </a:blip>
              <a:stretch>
                <a:fillRect/>
              </a:stretch>
            </p:blipFill>
            <p:spPr>
              <a:xfrm>
                <a:off x="0" y="0"/>
                <a:ext cx="400958" cy="330200"/>
              </a:xfrm>
              <a:prstGeom prst="rect">
                <a:avLst/>
              </a:prstGeom>
              <a:ln w="12700" cap="flat">
                <a:noFill/>
                <a:miter lim="400000"/>
              </a:ln>
              <a:effectLst/>
            </p:spPr>
          </p:pic>
        </p:grpSp>
        <p:pic>
          <p:nvPicPr>
            <p:cNvPr id="23" name="droppedImage.pdf"/>
            <p:cNvPicPr>
              <a:picLocks noChangeAspect="1"/>
            </p:cNvPicPr>
            <p:nvPr/>
          </p:nvPicPr>
          <p:blipFill>
            <a:blip r:embed="rId13">
              <a:extLst/>
            </a:blip>
            <a:stretch>
              <a:fillRect/>
            </a:stretch>
          </p:blipFill>
          <p:spPr>
            <a:xfrm>
              <a:off x="7735208" y="5549669"/>
              <a:ext cx="400958" cy="165100"/>
            </a:xfrm>
            <a:prstGeom prst="rect">
              <a:avLst/>
            </a:prstGeom>
            <a:ln w="12700">
              <a:miter lim="400000"/>
            </a:ln>
          </p:spPr>
        </p:pic>
      </p:grpSp>
      <p:sp>
        <p:nvSpPr>
          <p:cNvPr id="47" name="Textfeld 46"/>
          <p:cNvSpPr txBox="1"/>
          <p:nvPr/>
        </p:nvSpPr>
        <p:spPr>
          <a:xfrm>
            <a:off x="2150240" y="2825610"/>
            <a:ext cx="11941662" cy="8267700"/>
          </a:xfrm>
          <a:prstGeom prst="rect">
            <a:avLst/>
          </a:prstGeom>
          <a:solidFill>
            <a:srgbClr val="FFFFFF">
              <a:alpha val="78039"/>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de-CH" sz="3500" b="0" i="0" u="none" strike="noStrike" cap="none" spc="0" normalizeH="0" baseline="0" dirty="0">
              <a:ln>
                <a:noFill/>
              </a:ln>
              <a:solidFill>
                <a:srgbClr val="000000"/>
              </a:solidFill>
              <a:effectLst/>
              <a:uFillTx/>
              <a:latin typeface="+mj-lt"/>
              <a:ea typeface="+mj-ea"/>
              <a:cs typeface="+mj-cs"/>
              <a:sym typeface="Helvetica Neue Light"/>
            </a:endParaRPr>
          </a:p>
        </p:txBody>
      </p:sp>
      <p:pic>
        <p:nvPicPr>
          <p:cNvPr id="48" name="droppedImage.pdf"/>
          <p:cNvPicPr>
            <a:picLocks noChangeAspect="1"/>
          </p:cNvPicPr>
          <p:nvPr/>
        </p:nvPicPr>
        <p:blipFill>
          <a:blip r:embed="rId14">
            <a:extLst/>
          </a:blip>
          <a:stretch>
            <a:fillRect/>
          </a:stretch>
        </p:blipFill>
        <p:spPr>
          <a:xfrm rot="16200000">
            <a:off x="15261660" y="5540628"/>
            <a:ext cx="155244" cy="1879602"/>
          </a:xfrm>
          <a:prstGeom prst="rect">
            <a:avLst/>
          </a:prstGeom>
          <a:ln w="12700" cap="flat">
            <a:noFill/>
            <a:miter lim="400000"/>
          </a:ln>
          <a:effectLst/>
        </p:spPr>
      </p:pic>
      <p:sp>
        <p:nvSpPr>
          <p:cNvPr id="50" name="Titel 1"/>
          <p:cNvSpPr txBox="1">
            <a:spLocks/>
          </p:cNvSpPr>
          <p:nvPr/>
        </p:nvSpPr>
        <p:spPr>
          <a:xfrm>
            <a:off x="14095586" y="6920412"/>
            <a:ext cx="3866557" cy="1175699"/>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algn="l" hangingPunct="1"/>
            <a:r>
              <a:rPr lang="en-US" sz="3200" dirty="0">
                <a:solidFill>
                  <a:srgbClr val="9795DB"/>
                </a:solidFill>
              </a:rPr>
              <a:t>sampling weights</a:t>
            </a:r>
            <a:endParaRPr lang="de-CH" sz="3200" dirty="0">
              <a:solidFill>
                <a:srgbClr val="9795DB"/>
              </a:solidFill>
            </a:endParaRPr>
          </a:p>
        </p:txBody>
      </p:sp>
      <p:sp>
        <p:nvSpPr>
          <p:cNvPr id="37" name="Shape 635"/>
          <p:cNvSpPr/>
          <p:nvPr/>
        </p:nvSpPr>
        <p:spPr>
          <a:xfrm>
            <a:off x="18573593" y="5600700"/>
            <a:ext cx="1108917" cy="500064"/>
          </a:xfrm>
          <a:prstGeom prst="rect">
            <a:avLst/>
          </a:prstGeom>
          <a:ln w="76200">
            <a:solidFill>
              <a:srgbClr val="9795DB"/>
            </a:solidFill>
            <a:miter lim="400000"/>
          </a:ln>
        </p:spPr>
        <p:txBody>
          <a:bodyPr lIns="50800" tIns="50800" rIns="50800" bIns="50800" anchor="ctr"/>
          <a:lstStyle/>
          <a:p>
            <a:pPr>
              <a:defRPr sz="3600">
                <a:solidFill>
                  <a:srgbClr val="000000"/>
                </a:solidFill>
              </a:defRPr>
            </a:pPr>
            <a:endParaRPr/>
          </a:p>
        </p:txBody>
      </p:sp>
      <p:sp>
        <p:nvSpPr>
          <p:cNvPr id="41" name="Shape 636"/>
          <p:cNvSpPr/>
          <p:nvPr/>
        </p:nvSpPr>
        <p:spPr>
          <a:xfrm rot="16200000">
            <a:off x="15261660" y="5540628"/>
            <a:ext cx="162612" cy="1879602"/>
          </a:xfrm>
          <a:prstGeom prst="rect">
            <a:avLst/>
          </a:prstGeom>
          <a:ln w="76200">
            <a:solidFill>
              <a:srgbClr val="9795DB"/>
            </a:solidFill>
            <a:miter lim="400000"/>
          </a:ln>
        </p:spPr>
        <p:txBody>
          <a:bodyPr lIns="50800" tIns="50800" rIns="50800" bIns="50800" anchor="ctr"/>
          <a:lstStyle/>
          <a:p>
            <a:pPr>
              <a:defRPr sz="3600">
                <a:solidFill>
                  <a:srgbClr val="000000"/>
                </a:solidFill>
              </a:defRPr>
            </a:pPr>
            <a:endParaRPr/>
          </a:p>
        </p:txBody>
      </p:sp>
    </p:spTree>
    <p:extLst>
      <p:ext uri="{BB962C8B-B14F-4D97-AF65-F5344CB8AC3E}">
        <p14:creationId xmlns:p14="http://schemas.microsoft.com/office/powerpoint/2010/main" val="197810921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ths-01.png"/>
          <p:cNvPicPr>
            <a:picLocks noChangeAspect="1"/>
          </p:cNvPicPr>
          <p:nvPr/>
        </p:nvPicPr>
        <p:blipFill>
          <a:blip r:embed="rId3">
            <a:extLst/>
          </a:blip>
          <a:stretch>
            <a:fillRect/>
          </a:stretch>
        </p:blipFill>
        <p:spPr>
          <a:xfrm>
            <a:off x="1755713" y="2870195"/>
            <a:ext cx="12625044" cy="8521701"/>
          </a:xfrm>
          <a:prstGeom prst="rect">
            <a:avLst/>
          </a:prstGeom>
          <a:ln w="12700">
            <a:miter lim="400000"/>
          </a:ln>
        </p:spPr>
      </p:pic>
      <p:sp>
        <p:nvSpPr>
          <p:cNvPr id="8"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Overview</a:t>
            </a:r>
          </a:p>
        </p:txBody>
      </p:sp>
      <p:sp>
        <p:nvSpPr>
          <p:cNvPr id="4" name="Textplatzhalter 3"/>
          <p:cNvSpPr>
            <a:spLocks noGrp="1"/>
          </p:cNvSpPr>
          <p:nvPr>
            <p:ph type="body" idx="4294967295"/>
          </p:nvPr>
        </p:nvSpPr>
        <p:spPr>
          <a:xfrm>
            <a:off x="15210728" y="3139196"/>
            <a:ext cx="8491954" cy="7983697"/>
          </a:xfrm>
          <a:prstGeom prst="rect">
            <a:avLst/>
          </a:prstGeom>
        </p:spPr>
        <p:txBody>
          <a:bodyPr/>
          <a:lstStyle/>
          <a:p>
            <a:r>
              <a:rPr lang="en-US" dirty="0">
                <a:solidFill>
                  <a:srgbClr val="AAABBA"/>
                </a:solidFill>
              </a:rPr>
              <a:t>Reduced</a:t>
            </a:r>
          </a:p>
          <a:p>
            <a:r>
              <a:rPr lang="en-US" b="1" dirty="0">
                <a:solidFill>
                  <a:srgbClr val="93E5C0"/>
                </a:solidFill>
              </a:rPr>
              <a:t>Aggregate</a:t>
            </a:r>
          </a:p>
          <a:p>
            <a:r>
              <a:rPr lang="en-US" dirty="0">
                <a:solidFill>
                  <a:srgbClr val="AAABBA"/>
                </a:solidFill>
              </a:rPr>
              <a:t>Scattering Operators</a:t>
            </a:r>
          </a:p>
          <a:p>
            <a:r>
              <a:rPr lang="en-US" dirty="0">
                <a:solidFill>
                  <a:srgbClr val="AAABBA"/>
                </a:solidFill>
              </a:rPr>
              <a:t>for Path Tracing</a:t>
            </a:r>
          </a:p>
          <a:p>
            <a:pPr marL="0" lvl="1" indent="0">
              <a:buNone/>
            </a:pPr>
            <a:r>
              <a:rPr lang="en-US" dirty="0"/>
              <a:t>	</a:t>
            </a:r>
            <a:endParaRPr lang="de-CH" dirty="0"/>
          </a:p>
        </p:txBody>
      </p:sp>
      <p:sp>
        <p:nvSpPr>
          <p:cNvPr id="2" name="Foliennummernplatzhalter 1"/>
          <p:cNvSpPr>
            <a:spLocks noGrp="1"/>
          </p:cNvSpPr>
          <p:nvPr>
            <p:ph type="sldNum" sz="quarter" idx="2"/>
          </p:nvPr>
        </p:nvSpPr>
        <p:spPr/>
        <p:txBody>
          <a:bodyPr/>
          <a:lstStyle/>
          <a:p>
            <a:fld id="{86CB4B4D-7CA3-9044-876B-883B54F8677D}" type="slidenum">
              <a:rPr lang="en-US" smtClean="0"/>
              <a:t>4</a:t>
            </a:fld>
            <a:endParaRPr lang="en-US"/>
          </a:p>
        </p:txBody>
      </p:sp>
    </p:spTree>
    <p:extLst>
      <p:ext uri="{BB962C8B-B14F-4D97-AF65-F5344CB8AC3E}">
        <p14:creationId xmlns:p14="http://schemas.microsoft.com/office/powerpoint/2010/main" val="117399952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Path tracer integration</a:t>
            </a:r>
            <a:endParaRPr lang="de-CH" dirty="0"/>
          </a:p>
        </p:txBody>
      </p:sp>
      <p:sp>
        <p:nvSpPr>
          <p:cNvPr id="40"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sz="4400" dirty="0"/>
              <a:t>Importance caching and sampling</a:t>
            </a:r>
          </a:p>
        </p:txBody>
      </p:sp>
      <p:sp>
        <p:nvSpPr>
          <p:cNvPr id="29" name="Foliennummernplatzhalter 28"/>
          <p:cNvSpPr>
            <a:spLocks noGrp="1"/>
          </p:cNvSpPr>
          <p:nvPr>
            <p:ph type="sldNum" sz="quarter" idx="2"/>
          </p:nvPr>
        </p:nvSpPr>
        <p:spPr/>
        <p:txBody>
          <a:bodyPr/>
          <a:lstStyle/>
          <a:p>
            <a:fld id="{86CB4B4D-7CA3-9044-876B-883B54F8677D}" type="slidenum">
              <a:rPr lang="en-US" smtClean="0"/>
              <a:t>40</a:t>
            </a:fld>
            <a:endParaRPr lang="en-US" dirty="0"/>
          </a:p>
        </p:txBody>
      </p:sp>
      <p:grpSp>
        <p:nvGrpSpPr>
          <p:cNvPr id="4" name="Group 615"/>
          <p:cNvGrpSpPr/>
          <p:nvPr/>
        </p:nvGrpSpPr>
        <p:grpSpPr>
          <a:xfrm>
            <a:off x="16719549" y="4127268"/>
            <a:ext cx="3919904" cy="2463802"/>
            <a:chOff x="0" y="0"/>
            <a:chExt cx="3919903" cy="2463800"/>
          </a:xfrm>
        </p:grpSpPr>
        <p:pic>
          <p:nvPicPr>
            <p:cNvPr id="5" name="droppedImage.pdf"/>
            <p:cNvPicPr>
              <a:picLocks noChangeAspect="1"/>
            </p:cNvPicPr>
            <p:nvPr/>
          </p:nvPicPr>
          <p:blipFill>
            <a:blip r:embed="rId3">
              <a:extLst/>
            </a:blip>
            <a:stretch>
              <a:fillRect/>
            </a:stretch>
          </p:blipFill>
          <p:spPr>
            <a:xfrm>
              <a:off x="0" y="558800"/>
              <a:ext cx="3919904" cy="1905001"/>
            </a:xfrm>
            <a:prstGeom prst="rect">
              <a:avLst/>
            </a:prstGeom>
            <a:ln w="12700" cap="flat">
              <a:noFill/>
              <a:miter lim="400000"/>
            </a:ln>
            <a:effectLst/>
          </p:spPr>
        </p:pic>
        <p:pic>
          <p:nvPicPr>
            <p:cNvPr id="6" name="droppedImage.pdf"/>
            <p:cNvPicPr>
              <a:picLocks noChangeAspect="1"/>
            </p:cNvPicPr>
            <p:nvPr/>
          </p:nvPicPr>
          <p:blipFill>
            <a:blip r:embed="rId4">
              <a:extLst/>
            </a:blip>
            <a:stretch>
              <a:fillRect/>
            </a:stretch>
          </p:blipFill>
          <p:spPr>
            <a:xfrm>
              <a:off x="1739900" y="0"/>
              <a:ext cx="635000" cy="470371"/>
            </a:xfrm>
            <a:prstGeom prst="rect">
              <a:avLst/>
            </a:prstGeom>
            <a:ln w="12700" cap="flat">
              <a:noFill/>
              <a:miter lim="400000"/>
            </a:ln>
            <a:effectLst/>
          </p:spPr>
        </p:pic>
      </p:grpSp>
      <p:grpSp>
        <p:nvGrpSpPr>
          <p:cNvPr id="11" name="Group 621"/>
          <p:cNvGrpSpPr/>
          <p:nvPr/>
        </p:nvGrpSpPr>
        <p:grpSpPr>
          <a:xfrm>
            <a:off x="11367408" y="4127269"/>
            <a:ext cx="1905001" cy="2463801"/>
            <a:chOff x="0" y="0"/>
            <a:chExt cx="1905000" cy="2463800"/>
          </a:xfrm>
        </p:grpSpPr>
        <p:pic>
          <p:nvPicPr>
            <p:cNvPr id="12" name="droppedImage.pdf"/>
            <p:cNvPicPr>
              <a:picLocks noChangeAspect="1"/>
            </p:cNvPicPr>
            <p:nvPr/>
          </p:nvPicPr>
          <p:blipFill>
            <a:blip r:embed="rId5">
              <a:extLst/>
            </a:blip>
            <a:stretch>
              <a:fillRect/>
            </a:stretch>
          </p:blipFill>
          <p:spPr>
            <a:xfrm>
              <a:off x="0" y="558800"/>
              <a:ext cx="1905001" cy="1905001"/>
            </a:xfrm>
            <a:prstGeom prst="rect">
              <a:avLst/>
            </a:prstGeom>
            <a:ln w="12700" cap="flat">
              <a:noFill/>
              <a:miter lim="400000"/>
            </a:ln>
            <a:effectLst/>
          </p:spPr>
        </p:pic>
        <p:pic>
          <p:nvPicPr>
            <p:cNvPr id="13" name="droppedImage.pdf"/>
            <p:cNvPicPr>
              <a:picLocks noChangeAspect="1"/>
            </p:cNvPicPr>
            <p:nvPr/>
          </p:nvPicPr>
          <p:blipFill>
            <a:blip r:embed="rId6">
              <a:extLst/>
            </a:blip>
            <a:stretch>
              <a:fillRect/>
            </a:stretch>
          </p:blipFill>
          <p:spPr>
            <a:xfrm>
              <a:off x="838200" y="0"/>
              <a:ext cx="381000" cy="381000"/>
            </a:xfrm>
            <a:prstGeom prst="rect">
              <a:avLst/>
            </a:prstGeom>
            <a:ln w="12700" cap="flat">
              <a:noFill/>
              <a:miter lim="400000"/>
            </a:ln>
            <a:effectLst/>
          </p:spPr>
        </p:pic>
      </p:grpSp>
      <p:grpSp>
        <p:nvGrpSpPr>
          <p:cNvPr id="14" name="Group 624"/>
          <p:cNvGrpSpPr/>
          <p:nvPr/>
        </p:nvGrpSpPr>
        <p:grpSpPr>
          <a:xfrm>
            <a:off x="21228048" y="4266968"/>
            <a:ext cx="508001" cy="4343402"/>
            <a:chOff x="0" y="0"/>
            <a:chExt cx="508000" cy="4343400"/>
          </a:xfrm>
        </p:grpSpPr>
        <p:pic>
          <p:nvPicPr>
            <p:cNvPr id="15" name="droppedImage.pdf"/>
            <p:cNvPicPr>
              <a:picLocks noChangeAspect="1"/>
            </p:cNvPicPr>
            <p:nvPr/>
          </p:nvPicPr>
          <p:blipFill>
            <a:blip r:embed="rId7">
              <a:extLst/>
            </a:blip>
            <a:stretch>
              <a:fillRect/>
            </a:stretch>
          </p:blipFill>
          <p:spPr>
            <a:xfrm>
              <a:off x="148245" y="419100"/>
              <a:ext cx="220055" cy="3924301"/>
            </a:xfrm>
            <a:prstGeom prst="rect">
              <a:avLst/>
            </a:prstGeom>
            <a:ln w="12700" cap="flat">
              <a:noFill/>
              <a:miter lim="400000"/>
            </a:ln>
            <a:effectLst/>
          </p:spPr>
        </p:pic>
        <p:pic>
          <p:nvPicPr>
            <p:cNvPr id="16" name="droppedImage.pdf"/>
            <p:cNvPicPr>
              <a:picLocks noChangeAspect="1"/>
            </p:cNvPicPr>
            <p:nvPr/>
          </p:nvPicPr>
          <p:blipFill>
            <a:blip r:embed="rId8">
              <a:extLst/>
            </a:blip>
            <a:stretch>
              <a:fillRect/>
            </a:stretch>
          </p:blipFill>
          <p:spPr>
            <a:xfrm>
              <a:off x="0" y="0"/>
              <a:ext cx="508000" cy="309218"/>
            </a:xfrm>
            <a:prstGeom prst="rect">
              <a:avLst/>
            </a:prstGeom>
            <a:ln w="12700" cap="flat">
              <a:noFill/>
              <a:miter lim="400000"/>
            </a:ln>
            <a:effectLst/>
          </p:spPr>
        </p:pic>
      </p:grpSp>
      <p:pic>
        <p:nvPicPr>
          <p:cNvPr id="20" name="droppedImage.pdf"/>
          <p:cNvPicPr>
            <a:picLocks noChangeAspect="1"/>
          </p:cNvPicPr>
          <p:nvPr/>
        </p:nvPicPr>
        <p:blipFill>
          <a:blip r:embed="rId9">
            <a:extLst/>
          </a:blip>
          <a:stretch>
            <a:fillRect/>
          </a:stretch>
        </p:blipFill>
        <p:spPr>
          <a:xfrm>
            <a:off x="20834349" y="5460769"/>
            <a:ext cx="355600" cy="355600"/>
          </a:xfrm>
          <a:prstGeom prst="rect">
            <a:avLst/>
          </a:prstGeom>
          <a:ln w="12700">
            <a:miter lim="400000"/>
          </a:ln>
        </p:spPr>
      </p:pic>
      <p:pic>
        <p:nvPicPr>
          <p:cNvPr id="21" name="droppedImage.pdf"/>
          <p:cNvPicPr>
            <a:picLocks noChangeAspect="1"/>
          </p:cNvPicPr>
          <p:nvPr/>
        </p:nvPicPr>
        <p:blipFill>
          <a:blip r:embed="rId9">
            <a:extLst/>
          </a:blip>
          <a:stretch>
            <a:fillRect/>
          </a:stretch>
        </p:blipFill>
        <p:spPr>
          <a:xfrm>
            <a:off x="13640708" y="5460769"/>
            <a:ext cx="355600" cy="355600"/>
          </a:xfrm>
          <a:prstGeom prst="rect">
            <a:avLst/>
          </a:prstGeom>
          <a:ln w="12700">
            <a:miter lim="400000"/>
          </a:ln>
        </p:spPr>
      </p:pic>
      <p:pic>
        <p:nvPicPr>
          <p:cNvPr id="22" name="droppedImage.pdf"/>
          <p:cNvPicPr>
            <a:picLocks noChangeAspect="1"/>
          </p:cNvPicPr>
          <p:nvPr/>
        </p:nvPicPr>
        <p:blipFill>
          <a:blip r:embed="rId9">
            <a:extLst/>
          </a:blip>
          <a:stretch>
            <a:fillRect/>
          </a:stretch>
        </p:blipFill>
        <p:spPr>
          <a:xfrm>
            <a:off x="10668908" y="5460769"/>
            <a:ext cx="355600" cy="355600"/>
          </a:xfrm>
          <a:prstGeom prst="rect">
            <a:avLst/>
          </a:prstGeom>
          <a:ln w="12700">
            <a:miter lim="400000"/>
          </a:ln>
        </p:spPr>
      </p:pic>
      <p:grpSp>
        <p:nvGrpSpPr>
          <p:cNvPr id="33" name="Gruppieren 32"/>
          <p:cNvGrpSpPr/>
          <p:nvPr/>
        </p:nvGrpSpPr>
        <p:grpSpPr>
          <a:xfrm>
            <a:off x="4592075" y="4114570"/>
            <a:ext cx="3251202" cy="4495801"/>
            <a:chOff x="7087507" y="4114569"/>
            <a:chExt cx="3251202" cy="4495801"/>
          </a:xfrm>
        </p:grpSpPr>
        <p:grpSp>
          <p:nvGrpSpPr>
            <p:cNvPr id="8" name="Group 618"/>
            <p:cNvGrpSpPr/>
            <p:nvPr/>
          </p:nvGrpSpPr>
          <p:grpSpPr>
            <a:xfrm>
              <a:off x="8433708" y="4114569"/>
              <a:ext cx="1905001" cy="4491404"/>
              <a:chOff x="0" y="0"/>
              <a:chExt cx="1905000" cy="4491403"/>
            </a:xfrm>
          </p:grpSpPr>
          <p:pic>
            <p:nvPicPr>
              <p:cNvPr id="9" name="droppedImage.pdf"/>
              <p:cNvPicPr>
                <a:picLocks noChangeAspect="1"/>
              </p:cNvPicPr>
              <p:nvPr/>
            </p:nvPicPr>
            <p:blipFill>
              <a:blip r:embed="rId10">
                <a:extLst/>
              </a:blip>
              <a:stretch>
                <a:fillRect/>
              </a:stretch>
            </p:blipFill>
            <p:spPr>
              <a:xfrm>
                <a:off x="0" y="571500"/>
                <a:ext cx="1905001" cy="3919904"/>
              </a:xfrm>
              <a:prstGeom prst="rect">
                <a:avLst/>
              </a:prstGeom>
              <a:ln w="12700" cap="flat">
                <a:noFill/>
                <a:miter lim="400000"/>
              </a:ln>
              <a:effectLst/>
            </p:spPr>
          </p:pic>
          <p:pic>
            <p:nvPicPr>
              <p:cNvPr id="10" name="droppedImage.pdf"/>
              <p:cNvPicPr>
                <a:picLocks noChangeAspect="1"/>
              </p:cNvPicPr>
              <p:nvPr/>
            </p:nvPicPr>
            <p:blipFill>
              <a:blip r:embed="rId11">
                <a:extLst/>
              </a:blip>
              <a:stretch>
                <a:fillRect/>
              </a:stretch>
            </p:blipFill>
            <p:spPr>
              <a:xfrm>
                <a:off x="762000" y="0"/>
                <a:ext cx="602974" cy="533401"/>
              </a:xfrm>
              <a:prstGeom prst="rect">
                <a:avLst/>
              </a:prstGeom>
              <a:ln w="12700" cap="flat">
                <a:noFill/>
                <a:miter lim="400000"/>
              </a:ln>
              <a:effectLst/>
            </p:spPr>
          </p:pic>
        </p:grpSp>
        <p:grpSp>
          <p:nvGrpSpPr>
            <p:cNvPr id="17" name="Group 627"/>
            <p:cNvGrpSpPr/>
            <p:nvPr/>
          </p:nvGrpSpPr>
          <p:grpSpPr>
            <a:xfrm>
              <a:off x="7087507" y="4266968"/>
              <a:ext cx="400959" cy="4343402"/>
              <a:chOff x="0" y="0"/>
              <a:chExt cx="400957" cy="4343400"/>
            </a:xfrm>
          </p:grpSpPr>
          <p:pic>
            <p:nvPicPr>
              <p:cNvPr id="18" name="droppedImage.pdf"/>
              <p:cNvPicPr>
                <a:picLocks noChangeAspect="1"/>
              </p:cNvPicPr>
              <p:nvPr/>
            </p:nvPicPr>
            <p:blipFill>
              <a:blip r:embed="rId7">
                <a:extLst/>
              </a:blip>
              <a:stretch>
                <a:fillRect/>
              </a:stretch>
            </p:blipFill>
            <p:spPr>
              <a:xfrm>
                <a:off x="46645" y="419100"/>
                <a:ext cx="220055" cy="3924301"/>
              </a:xfrm>
              <a:prstGeom prst="rect">
                <a:avLst/>
              </a:prstGeom>
              <a:ln w="12700" cap="flat">
                <a:noFill/>
                <a:miter lim="400000"/>
              </a:ln>
              <a:effectLst/>
            </p:spPr>
          </p:pic>
          <p:pic>
            <p:nvPicPr>
              <p:cNvPr id="19" name="droppedImage.pdf"/>
              <p:cNvPicPr>
                <a:picLocks noChangeAspect="1"/>
              </p:cNvPicPr>
              <p:nvPr/>
            </p:nvPicPr>
            <p:blipFill>
              <a:blip r:embed="rId12">
                <a:extLst/>
              </a:blip>
              <a:stretch>
                <a:fillRect/>
              </a:stretch>
            </p:blipFill>
            <p:spPr>
              <a:xfrm>
                <a:off x="0" y="0"/>
                <a:ext cx="400958" cy="330200"/>
              </a:xfrm>
              <a:prstGeom prst="rect">
                <a:avLst/>
              </a:prstGeom>
              <a:ln w="12700" cap="flat">
                <a:noFill/>
                <a:miter lim="400000"/>
              </a:ln>
              <a:effectLst/>
            </p:spPr>
          </p:pic>
        </p:grpSp>
        <p:pic>
          <p:nvPicPr>
            <p:cNvPr id="23" name="droppedImage.pdf"/>
            <p:cNvPicPr>
              <a:picLocks noChangeAspect="1"/>
            </p:cNvPicPr>
            <p:nvPr/>
          </p:nvPicPr>
          <p:blipFill>
            <a:blip r:embed="rId13">
              <a:extLst/>
            </a:blip>
            <a:stretch>
              <a:fillRect/>
            </a:stretch>
          </p:blipFill>
          <p:spPr>
            <a:xfrm>
              <a:off x="7735208" y="5549669"/>
              <a:ext cx="400958" cy="165100"/>
            </a:xfrm>
            <a:prstGeom prst="rect">
              <a:avLst/>
            </a:prstGeom>
            <a:ln w="12700">
              <a:miter lim="400000"/>
            </a:ln>
          </p:spPr>
        </p:pic>
      </p:grpSp>
      <p:sp>
        <p:nvSpPr>
          <p:cNvPr id="47" name="Textfeld 46"/>
          <p:cNvSpPr txBox="1"/>
          <p:nvPr/>
        </p:nvSpPr>
        <p:spPr>
          <a:xfrm>
            <a:off x="2150240" y="2825610"/>
            <a:ext cx="11941662" cy="8267700"/>
          </a:xfrm>
          <a:prstGeom prst="rect">
            <a:avLst/>
          </a:prstGeom>
          <a:solidFill>
            <a:srgbClr val="FFFFFF">
              <a:alpha val="78039"/>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de-CH" sz="3500" b="0" i="0" u="none" strike="noStrike" cap="none" spc="0" normalizeH="0" baseline="0" dirty="0">
              <a:ln>
                <a:noFill/>
              </a:ln>
              <a:solidFill>
                <a:srgbClr val="000000"/>
              </a:solidFill>
              <a:effectLst/>
              <a:uFillTx/>
              <a:latin typeface="+mj-lt"/>
              <a:ea typeface="+mj-ea"/>
              <a:cs typeface="+mj-cs"/>
              <a:sym typeface="Helvetica Neue Light"/>
            </a:endParaRPr>
          </a:p>
        </p:txBody>
      </p:sp>
      <p:pic>
        <p:nvPicPr>
          <p:cNvPr id="48" name="droppedImage.pdf"/>
          <p:cNvPicPr>
            <a:picLocks noChangeAspect="1"/>
          </p:cNvPicPr>
          <p:nvPr/>
        </p:nvPicPr>
        <p:blipFill>
          <a:blip r:embed="rId14">
            <a:extLst/>
          </a:blip>
          <a:stretch>
            <a:fillRect/>
          </a:stretch>
        </p:blipFill>
        <p:spPr>
          <a:xfrm rot="16200000">
            <a:off x="15261660" y="5540628"/>
            <a:ext cx="155244" cy="1879602"/>
          </a:xfrm>
          <a:prstGeom prst="rect">
            <a:avLst/>
          </a:prstGeom>
          <a:ln w="12700" cap="flat">
            <a:noFill/>
            <a:miter lim="400000"/>
          </a:ln>
          <a:effectLst/>
        </p:spPr>
      </p:pic>
      <p:sp>
        <p:nvSpPr>
          <p:cNvPr id="50" name="Titel 1"/>
          <p:cNvSpPr txBox="1">
            <a:spLocks/>
          </p:cNvSpPr>
          <p:nvPr/>
        </p:nvSpPr>
        <p:spPr>
          <a:xfrm>
            <a:off x="14095586" y="6920412"/>
            <a:ext cx="3866557" cy="1175699"/>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algn="l" hangingPunct="1"/>
            <a:r>
              <a:rPr lang="en-US" sz="3200" dirty="0">
                <a:solidFill>
                  <a:srgbClr val="9795DB"/>
                </a:solidFill>
              </a:rPr>
              <a:t>sampling weights</a:t>
            </a:r>
            <a:endParaRPr lang="de-CH" sz="3200" dirty="0">
              <a:solidFill>
                <a:srgbClr val="9795DB"/>
              </a:solidFill>
            </a:endParaRPr>
          </a:p>
        </p:txBody>
      </p:sp>
      <p:sp>
        <p:nvSpPr>
          <p:cNvPr id="37" name="Shape 635"/>
          <p:cNvSpPr/>
          <p:nvPr/>
        </p:nvSpPr>
        <p:spPr>
          <a:xfrm>
            <a:off x="18573593" y="5600700"/>
            <a:ext cx="1108917" cy="500064"/>
          </a:xfrm>
          <a:prstGeom prst="rect">
            <a:avLst/>
          </a:prstGeom>
          <a:ln w="76200">
            <a:solidFill>
              <a:srgbClr val="9795DB"/>
            </a:solidFill>
            <a:miter lim="400000"/>
          </a:ln>
        </p:spPr>
        <p:txBody>
          <a:bodyPr lIns="50800" tIns="50800" rIns="50800" bIns="50800" anchor="ctr"/>
          <a:lstStyle/>
          <a:p>
            <a:pPr>
              <a:defRPr sz="3600">
                <a:solidFill>
                  <a:srgbClr val="000000"/>
                </a:solidFill>
              </a:defRPr>
            </a:pPr>
            <a:endParaRPr/>
          </a:p>
        </p:txBody>
      </p:sp>
      <p:sp>
        <p:nvSpPr>
          <p:cNvPr id="30" name="Shape 636"/>
          <p:cNvSpPr/>
          <p:nvPr/>
        </p:nvSpPr>
        <p:spPr>
          <a:xfrm>
            <a:off x="19353518" y="5600700"/>
            <a:ext cx="210467" cy="500064"/>
          </a:xfrm>
          <a:prstGeom prst="rect">
            <a:avLst/>
          </a:prstGeom>
          <a:ln w="76200">
            <a:solidFill>
              <a:schemeClr val="accent6">
                <a:lumMod val="75000"/>
              </a:schemeClr>
            </a:solidFill>
            <a:miter lim="400000"/>
          </a:ln>
        </p:spPr>
        <p:txBody>
          <a:bodyPr lIns="50800" tIns="50800" rIns="50800" bIns="50800" anchor="ctr"/>
          <a:lstStyle/>
          <a:p>
            <a:pPr>
              <a:defRPr sz="3600">
                <a:solidFill>
                  <a:srgbClr val="000000"/>
                </a:solidFill>
              </a:defRPr>
            </a:pPr>
            <a:endParaRPr/>
          </a:p>
        </p:txBody>
      </p:sp>
      <p:sp>
        <p:nvSpPr>
          <p:cNvPr id="31" name="Shape 635"/>
          <p:cNvSpPr/>
          <p:nvPr/>
        </p:nvSpPr>
        <p:spPr>
          <a:xfrm>
            <a:off x="21376293" y="7267575"/>
            <a:ext cx="194658" cy="240686"/>
          </a:xfrm>
          <a:prstGeom prst="rect">
            <a:avLst/>
          </a:prstGeom>
          <a:ln w="76200">
            <a:solidFill>
              <a:schemeClr val="accent6">
                <a:lumMod val="75000"/>
              </a:schemeClr>
            </a:solidFill>
            <a:miter lim="400000"/>
          </a:ln>
        </p:spPr>
        <p:txBody>
          <a:bodyPr lIns="50800" tIns="50800" rIns="50800" bIns="50800" anchor="ctr"/>
          <a:lstStyle/>
          <a:p>
            <a:pPr>
              <a:defRPr sz="3600">
                <a:solidFill>
                  <a:srgbClr val="000000"/>
                </a:solidFill>
              </a:defRPr>
            </a:pPr>
            <a:endParaRPr/>
          </a:p>
        </p:txBody>
      </p:sp>
      <p:sp>
        <p:nvSpPr>
          <p:cNvPr id="35" name="Shape 636"/>
          <p:cNvSpPr/>
          <p:nvPr/>
        </p:nvSpPr>
        <p:spPr>
          <a:xfrm rot="16200000">
            <a:off x="15261660" y="5540628"/>
            <a:ext cx="162612" cy="1879602"/>
          </a:xfrm>
          <a:prstGeom prst="rect">
            <a:avLst/>
          </a:prstGeom>
          <a:ln w="76200">
            <a:solidFill>
              <a:srgbClr val="9795DB"/>
            </a:solidFill>
            <a:miter lim="400000"/>
          </a:ln>
        </p:spPr>
        <p:txBody>
          <a:bodyPr lIns="50800" tIns="50800" rIns="50800" bIns="50800" anchor="ctr"/>
          <a:lstStyle/>
          <a:p>
            <a:pPr>
              <a:defRPr sz="3600">
                <a:solidFill>
                  <a:srgbClr val="000000"/>
                </a:solidFill>
              </a:defRPr>
            </a:pPr>
            <a:endParaRPr/>
          </a:p>
        </p:txBody>
      </p:sp>
      <p:sp>
        <p:nvSpPr>
          <p:cNvPr id="34" name="Shape 636"/>
          <p:cNvSpPr/>
          <p:nvPr/>
        </p:nvSpPr>
        <p:spPr>
          <a:xfrm rot="16200000">
            <a:off x="15543907" y="6201900"/>
            <a:ext cx="158928" cy="553374"/>
          </a:xfrm>
          <a:prstGeom prst="rect">
            <a:avLst/>
          </a:prstGeom>
          <a:ln w="76200">
            <a:solidFill>
              <a:srgbClr val="592F74"/>
            </a:solidFill>
            <a:miter lim="400000"/>
          </a:ln>
        </p:spPr>
        <p:txBody>
          <a:bodyPr lIns="50800" tIns="50800" rIns="50800" bIns="50800" anchor="ctr"/>
          <a:lstStyle/>
          <a:p>
            <a:pPr>
              <a:defRPr sz="3600">
                <a:solidFill>
                  <a:srgbClr val="000000"/>
                </a:solidFill>
              </a:defRPr>
            </a:pPr>
            <a:endParaRPr/>
          </a:p>
        </p:txBody>
      </p:sp>
    </p:spTree>
    <p:extLst>
      <p:ext uri="{BB962C8B-B14F-4D97-AF65-F5344CB8AC3E}">
        <p14:creationId xmlns:p14="http://schemas.microsoft.com/office/powerpoint/2010/main" val="201190975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5953906"/>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solidFill>
                  <a:schemeClr val="bg1"/>
                </a:solidFill>
              </a:rPr>
              <a:t>Results</a:t>
            </a:r>
            <a:endParaRPr lang="de-CH" dirty="0">
              <a:solidFill>
                <a:schemeClr val="bg1"/>
              </a:solidFill>
            </a:endParaRPr>
          </a:p>
        </p:txBody>
      </p:sp>
    </p:spTree>
    <p:extLst>
      <p:ext uri="{BB962C8B-B14F-4D97-AF65-F5344CB8AC3E}">
        <p14:creationId xmlns:p14="http://schemas.microsoft.com/office/powerpoint/2010/main" val="213808797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solidFill>
                  <a:schemeClr val="bg1"/>
                </a:solidFill>
              </a:rPr>
              <a:t>Quality</a:t>
            </a:r>
            <a:endParaRPr lang="de-CH" dirty="0">
              <a:solidFill>
                <a:schemeClr val="bg1"/>
              </a:solidFill>
            </a:endParaRPr>
          </a:p>
        </p:txBody>
      </p:sp>
      <p:grpSp>
        <p:nvGrpSpPr>
          <p:cNvPr id="5" name="Group 689"/>
          <p:cNvGrpSpPr/>
          <p:nvPr/>
        </p:nvGrpSpPr>
        <p:grpSpPr>
          <a:xfrm>
            <a:off x="4768108" y="2743200"/>
            <a:ext cx="14847783" cy="10013950"/>
            <a:chOff x="0" y="0"/>
            <a:chExt cx="14847782" cy="10013950"/>
          </a:xfrm>
        </p:grpSpPr>
        <p:pic>
          <p:nvPicPr>
            <p:cNvPr id="6" name="redMaple_directional1_aso.jpg"/>
            <p:cNvPicPr>
              <a:picLocks noChangeAspect="1"/>
            </p:cNvPicPr>
            <p:nvPr/>
          </p:nvPicPr>
          <p:blipFill>
            <a:blip r:embed="rId3">
              <a:extLst/>
            </a:blip>
            <a:stretch>
              <a:fillRect/>
            </a:stretch>
          </p:blipFill>
          <p:spPr>
            <a:xfrm>
              <a:off x="6934200" y="361950"/>
              <a:ext cx="7366000" cy="9144000"/>
            </a:xfrm>
            <a:prstGeom prst="rect">
              <a:avLst/>
            </a:prstGeom>
            <a:ln w="12700" cap="flat">
              <a:noFill/>
              <a:miter lim="400000"/>
            </a:ln>
            <a:effectLst/>
          </p:spPr>
        </p:pic>
        <p:pic>
          <p:nvPicPr>
            <p:cNvPr id="8" name="redMaple_directional1_pt.jpg"/>
            <p:cNvPicPr>
              <a:picLocks noChangeAspect="1"/>
            </p:cNvPicPr>
            <p:nvPr/>
          </p:nvPicPr>
          <p:blipFill>
            <a:blip r:embed="rId4">
              <a:extLst/>
            </a:blip>
            <a:stretch>
              <a:fillRect/>
            </a:stretch>
          </p:blipFill>
          <p:spPr>
            <a:xfrm>
              <a:off x="0" y="361950"/>
              <a:ext cx="7366000" cy="9144000"/>
            </a:xfrm>
            <a:prstGeom prst="rect">
              <a:avLst/>
            </a:prstGeom>
            <a:ln w="12700" cap="flat">
              <a:noFill/>
              <a:miter lim="400000"/>
            </a:ln>
            <a:effectLst/>
          </p:spPr>
        </p:pic>
        <p:sp>
          <p:nvSpPr>
            <p:cNvPr id="9" name="Shape 685"/>
            <p:cNvSpPr/>
            <p:nvPr/>
          </p:nvSpPr>
          <p:spPr>
            <a:xfrm>
              <a:off x="5367759" y="8820150"/>
              <a:ext cx="3951164" cy="11938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defRPr sz="3600">
                  <a:solidFill>
                    <a:srgbClr val="FFFFFF"/>
                  </a:solidFill>
                </a:defRPr>
              </a:pPr>
              <a:r>
                <a:t>Side lighting</a:t>
              </a:r>
              <a:br/>
              <a:r>
                <a:t>(</a:t>
              </a:r>
              <a:r>
                <a:rPr b="1"/>
                <a:t>in</a:t>
              </a:r>
              <a:r>
                <a:t> the training set)</a:t>
              </a:r>
            </a:p>
          </p:txBody>
        </p:sp>
        <p:sp>
          <p:nvSpPr>
            <p:cNvPr id="10" name="Shape 686"/>
            <p:cNvSpPr/>
            <p:nvPr/>
          </p:nvSpPr>
          <p:spPr>
            <a:xfrm>
              <a:off x="2205074" y="0"/>
              <a:ext cx="2554115" cy="6477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3600">
                  <a:solidFill>
                    <a:srgbClr val="FFFFFF"/>
                  </a:solidFill>
                </a:defRPr>
              </a:lvl1pPr>
            </a:lstStyle>
            <a:p>
              <a:r>
                <a:t>Path tracing</a:t>
              </a:r>
            </a:p>
          </p:txBody>
        </p:sp>
        <p:sp>
          <p:nvSpPr>
            <p:cNvPr id="11" name="Shape 687"/>
            <p:cNvSpPr/>
            <p:nvPr/>
          </p:nvSpPr>
          <p:spPr>
            <a:xfrm>
              <a:off x="8648402" y="6350"/>
              <a:ext cx="4916910" cy="6477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3600">
                  <a:solidFill>
                    <a:srgbClr val="FFFFFF"/>
                  </a:solidFill>
                </a:defRPr>
              </a:lvl1pPr>
            </a:lstStyle>
            <a:p>
              <a:r>
                <a:t>Path tracing with RASO</a:t>
              </a:r>
            </a:p>
          </p:txBody>
        </p:sp>
        <p:sp>
          <p:nvSpPr>
            <p:cNvPr id="12" name="Shape 688"/>
            <p:cNvSpPr/>
            <p:nvPr/>
          </p:nvSpPr>
          <p:spPr>
            <a:xfrm>
              <a:off x="11658581" y="9569450"/>
              <a:ext cx="3189202" cy="4318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200">
                  <a:solidFill>
                    <a:srgbClr val="AAAAAA"/>
                  </a:solidFill>
                </a:defRPr>
              </a:lvl1pPr>
            </a:lstStyle>
            <a:p>
              <a:r>
                <a:rPr dirty="0"/>
                <a:t>*indirect illumination only</a:t>
              </a:r>
            </a:p>
          </p:txBody>
        </p:sp>
      </p:grpSp>
      <p:sp>
        <p:nvSpPr>
          <p:cNvPr id="2" name="Foliennummernplatzhalter 1"/>
          <p:cNvSpPr>
            <a:spLocks noGrp="1"/>
          </p:cNvSpPr>
          <p:nvPr>
            <p:ph type="sldNum" sz="quarter" idx="2"/>
          </p:nvPr>
        </p:nvSpPr>
        <p:spPr/>
        <p:txBody>
          <a:bodyPr/>
          <a:lstStyle/>
          <a:p>
            <a:fld id="{86CB4B4D-7CA3-9044-876B-883B54F8677D}" type="slidenum">
              <a:rPr lang="en-US" smtClean="0"/>
              <a:t>42</a:t>
            </a:fld>
            <a:endParaRPr lang="en-US"/>
          </a:p>
        </p:txBody>
      </p:sp>
    </p:spTree>
    <p:extLst>
      <p:ext uri="{BB962C8B-B14F-4D97-AF65-F5344CB8AC3E}">
        <p14:creationId xmlns:p14="http://schemas.microsoft.com/office/powerpoint/2010/main" val="2371156453"/>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solidFill>
                  <a:schemeClr val="bg1"/>
                </a:solidFill>
              </a:rPr>
              <a:t>Quality</a:t>
            </a:r>
            <a:endParaRPr lang="de-CH" dirty="0">
              <a:solidFill>
                <a:schemeClr val="bg1"/>
              </a:solidFill>
            </a:endParaRPr>
          </a:p>
        </p:txBody>
      </p:sp>
      <p:pic>
        <p:nvPicPr>
          <p:cNvPr id="19" name="redMaple_directional3_aso.jpg"/>
          <p:cNvPicPr>
            <a:picLocks noChangeAspect="1"/>
          </p:cNvPicPr>
          <p:nvPr/>
        </p:nvPicPr>
        <p:blipFill>
          <a:blip r:embed="rId3">
            <a:extLst/>
          </a:blip>
          <a:stretch>
            <a:fillRect/>
          </a:stretch>
        </p:blipFill>
        <p:spPr>
          <a:xfrm>
            <a:off x="11702309" y="3111111"/>
            <a:ext cx="7366000" cy="9144000"/>
          </a:xfrm>
          <a:prstGeom prst="rect">
            <a:avLst/>
          </a:prstGeom>
          <a:ln w="12700">
            <a:miter lim="400000"/>
          </a:ln>
        </p:spPr>
      </p:pic>
      <p:pic>
        <p:nvPicPr>
          <p:cNvPr id="20" name="redMaple_directional3_pt.jpg"/>
          <p:cNvPicPr>
            <a:picLocks noChangeAspect="1"/>
          </p:cNvPicPr>
          <p:nvPr/>
        </p:nvPicPr>
        <p:blipFill>
          <a:blip r:embed="rId4">
            <a:extLst/>
          </a:blip>
          <a:stretch>
            <a:fillRect/>
          </a:stretch>
        </p:blipFill>
        <p:spPr>
          <a:xfrm>
            <a:off x="4768109" y="3111111"/>
            <a:ext cx="7366000" cy="9144000"/>
          </a:xfrm>
          <a:prstGeom prst="rect">
            <a:avLst/>
          </a:prstGeom>
          <a:ln w="12700">
            <a:miter lim="400000"/>
          </a:ln>
        </p:spPr>
      </p:pic>
      <p:sp>
        <p:nvSpPr>
          <p:cNvPr id="21" name="Shape 695"/>
          <p:cNvSpPr/>
          <p:nvPr/>
        </p:nvSpPr>
        <p:spPr>
          <a:xfrm>
            <a:off x="9742180" y="11569311"/>
            <a:ext cx="4738540" cy="11938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3600">
                <a:solidFill>
                  <a:srgbClr val="FFFFFF"/>
                </a:solidFill>
              </a:defRPr>
            </a:pPr>
            <a:r>
              <a:t>Back-lighting</a:t>
            </a:r>
            <a:br/>
            <a:r>
              <a:t>(</a:t>
            </a:r>
            <a:r>
              <a:rPr b="1"/>
              <a:t>not</a:t>
            </a:r>
            <a:r>
              <a:t> in the training set)</a:t>
            </a:r>
          </a:p>
        </p:txBody>
      </p:sp>
      <p:sp>
        <p:nvSpPr>
          <p:cNvPr id="22" name="Shape 696"/>
          <p:cNvSpPr/>
          <p:nvPr/>
        </p:nvSpPr>
        <p:spPr>
          <a:xfrm>
            <a:off x="6973183" y="2749161"/>
            <a:ext cx="2554115" cy="6477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600">
                <a:solidFill>
                  <a:srgbClr val="FFFFFF"/>
                </a:solidFill>
              </a:defRPr>
            </a:lvl1pPr>
          </a:lstStyle>
          <a:p>
            <a:r>
              <a:t>Path tracing</a:t>
            </a:r>
          </a:p>
        </p:txBody>
      </p:sp>
      <p:sp>
        <p:nvSpPr>
          <p:cNvPr id="23" name="Shape 697"/>
          <p:cNvSpPr/>
          <p:nvPr/>
        </p:nvSpPr>
        <p:spPr>
          <a:xfrm>
            <a:off x="13416511" y="2755511"/>
            <a:ext cx="4916910" cy="6477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600">
                <a:solidFill>
                  <a:srgbClr val="FFFFFF"/>
                </a:solidFill>
              </a:defRPr>
            </a:lvl1pPr>
          </a:lstStyle>
          <a:p>
            <a:r>
              <a:t>Path tracing with RASO</a:t>
            </a:r>
          </a:p>
        </p:txBody>
      </p:sp>
      <p:sp>
        <p:nvSpPr>
          <p:cNvPr id="24" name="Shape 698"/>
          <p:cNvSpPr/>
          <p:nvPr/>
        </p:nvSpPr>
        <p:spPr>
          <a:xfrm>
            <a:off x="16426690" y="12318611"/>
            <a:ext cx="3189202" cy="4318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200">
                <a:solidFill>
                  <a:srgbClr val="AAAAAA"/>
                </a:solidFill>
              </a:defRPr>
            </a:lvl1pPr>
          </a:lstStyle>
          <a:p>
            <a:r>
              <a:t>*indirect illumination only</a:t>
            </a:r>
          </a:p>
        </p:txBody>
      </p:sp>
      <p:sp>
        <p:nvSpPr>
          <p:cNvPr id="2" name="Foliennummernplatzhalter 1"/>
          <p:cNvSpPr>
            <a:spLocks noGrp="1"/>
          </p:cNvSpPr>
          <p:nvPr>
            <p:ph type="sldNum" sz="quarter" idx="2"/>
          </p:nvPr>
        </p:nvSpPr>
        <p:spPr/>
        <p:txBody>
          <a:bodyPr/>
          <a:lstStyle/>
          <a:p>
            <a:fld id="{86CB4B4D-7CA3-9044-876B-883B54F8677D}" type="slidenum">
              <a:rPr lang="en-US" smtClean="0"/>
              <a:t>43</a:t>
            </a:fld>
            <a:endParaRPr lang="en-US"/>
          </a:p>
        </p:txBody>
      </p:sp>
    </p:spTree>
    <p:extLst>
      <p:ext uri="{BB962C8B-B14F-4D97-AF65-F5344CB8AC3E}">
        <p14:creationId xmlns:p14="http://schemas.microsoft.com/office/powerpoint/2010/main" val="699323543"/>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solidFill>
                  <a:schemeClr val="bg1"/>
                </a:solidFill>
              </a:rPr>
              <a:t>Quality</a:t>
            </a:r>
            <a:endParaRPr lang="de-CH" dirty="0">
              <a:solidFill>
                <a:schemeClr val="bg1"/>
              </a:solidFill>
            </a:endParaRPr>
          </a:p>
        </p:txBody>
      </p:sp>
      <p:pic>
        <p:nvPicPr>
          <p:cNvPr id="15" name="sugarMaple_sky_aso.jpg"/>
          <p:cNvPicPr>
            <a:picLocks noChangeAspect="1"/>
          </p:cNvPicPr>
          <p:nvPr/>
        </p:nvPicPr>
        <p:blipFill>
          <a:blip r:embed="rId3">
            <a:extLst/>
          </a:blip>
          <a:stretch>
            <a:fillRect/>
          </a:stretch>
        </p:blipFill>
        <p:spPr>
          <a:xfrm>
            <a:off x="11956309" y="3365111"/>
            <a:ext cx="7366000" cy="9144000"/>
          </a:xfrm>
          <a:prstGeom prst="rect">
            <a:avLst/>
          </a:prstGeom>
          <a:ln w="12700">
            <a:miter lim="400000"/>
          </a:ln>
        </p:spPr>
      </p:pic>
      <p:pic>
        <p:nvPicPr>
          <p:cNvPr id="16" name="sugarMaple_sky_pt.jpg"/>
          <p:cNvPicPr>
            <a:picLocks noChangeAspect="1"/>
          </p:cNvPicPr>
          <p:nvPr/>
        </p:nvPicPr>
        <p:blipFill>
          <a:blip r:embed="rId4">
            <a:extLst/>
          </a:blip>
          <a:stretch>
            <a:fillRect/>
          </a:stretch>
        </p:blipFill>
        <p:spPr>
          <a:xfrm>
            <a:off x="4514109" y="3365111"/>
            <a:ext cx="7366000" cy="9144000"/>
          </a:xfrm>
          <a:prstGeom prst="rect">
            <a:avLst/>
          </a:prstGeom>
          <a:ln w="12700">
            <a:miter lim="400000"/>
          </a:ln>
        </p:spPr>
      </p:pic>
      <p:sp>
        <p:nvSpPr>
          <p:cNvPr id="17" name="Shape 745"/>
          <p:cNvSpPr/>
          <p:nvPr/>
        </p:nvSpPr>
        <p:spPr>
          <a:xfrm>
            <a:off x="9742180" y="11823311"/>
            <a:ext cx="4738540" cy="11938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3600">
                <a:solidFill>
                  <a:srgbClr val="FFFFFF"/>
                </a:solidFill>
              </a:defRPr>
            </a:pPr>
            <a:r>
              <a:t>Ambient sky </a:t>
            </a:r>
            <a:br/>
            <a:r>
              <a:t>(</a:t>
            </a:r>
            <a:r>
              <a:rPr b="1"/>
              <a:t>not</a:t>
            </a:r>
            <a:r>
              <a:t> in the training set)</a:t>
            </a:r>
          </a:p>
        </p:txBody>
      </p:sp>
      <p:sp>
        <p:nvSpPr>
          <p:cNvPr id="18" name="Shape 746"/>
          <p:cNvSpPr/>
          <p:nvPr/>
        </p:nvSpPr>
        <p:spPr>
          <a:xfrm>
            <a:off x="6973183" y="2749161"/>
            <a:ext cx="2554115" cy="6477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600">
                <a:solidFill>
                  <a:srgbClr val="FFFFFF"/>
                </a:solidFill>
              </a:defRPr>
            </a:lvl1pPr>
          </a:lstStyle>
          <a:p>
            <a:r>
              <a:rPr dirty="0"/>
              <a:t>Path tracing</a:t>
            </a:r>
          </a:p>
        </p:txBody>
      </p:sp>
      <p:sp>
        <p:nvSpPr>
          <p:cNvPr id="25" name="Shape 747"/>
          <p:cNvSpPr/>
          <p:nvPr/>
        </p:nvSpPr>
        <p:spPr>
          <a:xfrm>
            <a:off x="13416511" y="2755511"/>
            <a:ext cx="4916910" cy="6477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600">
                <a:solidFill>
                  <a:srgbClr val="FFFFFF"/>
                </a:solidFill>
              </a:defRPr>
            </a:lvl1pPr>
          </a:lstStyle>
          <a:p>
            <a:r>
              <a:t>Path tracing with RASO</a:t>
            </a:r>
          </a:p>
        </p:txBody>
      </p:sp>
      <p:sp>
        <p:nvSpPr>
          <p:cNvPr id="26" name="Shape 748"/>
          <p:cNvSpPr/>
          <p:nvPr/>
        </p:nvSpPr>
        <p:spPr>
          <a:xfrm>
            <a:off x="16426690" y="12572611"/>
            <a:ext cx="3189202" cy="4318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200">
                <a:solidFill>
                  <a:srgbClr val="AAAAAA"/>
                </a:solidFill>
              </a:defRPr>
            </a:lvl1pPr>
          </a:lstStyle>
          <a:p>
            <a:r>
              <a:t>*indirect illumination only</a:t>
            </a:r>
          </a:p>
        </p:txBody>
      </p:sp>
      <p:sp>
        <p:nvSpPr>
          <p:cNvPr id="2" name="Foliennummernplatzhalter 1"/>
          <p:cNvSpPr>
            <a:spLocks noGrp="1"/>
          </p:cNvSpPr>
          <p:nvPr>
            <p:ph type="sldNum" sz="quarter" idx="2"/>
          </p:nvPr>
        </p:nvSpPr>
        <p:spPr/>
        <p:txBody>
          <a:bodyPr/>
          <a:lstStyle/>
          <a:p>
            <a:fld id="{86CB4B4D-7CA3-9044-876B-883B54F8677D}" type="slidenum">
              <a:rPr lang="en-US" smtClean="0"/>
              <a:t>44</a:t>
            </a:fld>
            <a:endParaRPr lang="en-US"/>
          </a:p>
        </p:txBody>
      </p:sp>
    </p:spTree>
    <p:extLst>
      <p:ext uri="{BB962C8B-B14F-4D97-AF65-F5344CB8AC3E}">
        <p14:creationId xmlns:p14="http://schemas.microsoft.com/office/powerpoint/2010/main" val="4008448364"/>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solidFill>
                  <a:schemeClr val="bg1"/>
                </a:solidFill>
              </a:rPr>
              <a:t>Quality</a:t>
            </a:r>
            <a:endParaRPr lang="de-CH" dirty="0">
              <a:solidFill>
                <a:schemeClr val="bg1"/>
              </a:solidFill>
            </a:endParaRPr>
          </a:p>
          <a:p>
            <a:pPr hangingPunct="1"/>
            <a:endParaRPr lang="de-CH" dirty="0">
              <a:solidFill>
                <a:schemeClr val="bg1"/>
              </a:solidFill>
            </a:endParaRPr>
          </a:p>
        </p:txBody>
      </p:sp>
      <p:pic>
        <p:nvPicPr>
          <p:cNvPr id="19" name="sugarMaple_directional_occluded_aso.jpg"/>
          <p:cNvPicPr>
            <a:picLocks noChangeAspect="1"/>
          </p:cNvPicPr>
          <p:nvPr/>
        </p:nvPicPr>
        <p:blipFill>
          <a:blip r:embed="rId3">
            <a:extLst/>
          </a:blip>
          <a:stretch>
            <a:fillRect/>
          </a:stretch>
        </p:blipFill>
        <p:spPr>
          <a:xfrm>
            <a:off x="11956309" y="3365889"/>
            <a:ext cx="7366000" cy="9144000"/>
          </a:xfrm>
          <a:prstGeom prst="rect">
            <a:avLst/>
          </a:prstGeom>
          <a:ln w="12700">
            <a:miter lim="400000"/>
          </a:ln>
        </p:spPr>
      </p:pic>
      <p:pic>
        <p:nvPicPr>
          <p:cNvPr id="20" name="sugarMaple_directional_occluded_pt.jpg"/>
          <p:cNvPicPr>
            <a:picLocks noChangeAspect="1"/>
          </p:cNvPicPr>
          <p:nvPr/>
        </p:nvPicPr>
        <p:blipFill>
          <a:blip r:embed="rId4">
            <a:extLst/>
          </a:blip>
          <a:stretch>
            <a:fillRect/>
          </a:stretch>
        </p:blipFill>
        <p:spPr>
          <a:xfrm>
            <a:off x="4514109" y="3365889"/>
            <a:ext cx="7366000" cy="9144000"/>
          </a:xfrm>
          <a:prstGeom prst="rect">
            <a:avLst/>
          </a:prstGeom>
          <a:ln w="12700">
            <a:miter lim="400000"/>
          </a:ln>
        </p:spPr>
      </p:pic>
      <p:sp>
        <p:nvSpPr>
          <p:cNvPr id="21" name="Shape 755"/>
          <p:cNvSpPr/>
          <p:nvPr/>
        </p:nvSpPr>
        <p:spPr>
          <a:xfrm>
            <a:off x="9214634" y="11824089"/>
            <a:ext cx="5793632" cy="11938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3600">
                <a:solidFill>
                  <a:srgbClr val="FFFFFF"/>
                </a:solidFill>
              </a:defRPr>
            </a:pPr>
            <a:r>
              <a:t>Front-lighting with occluder </a:t>
            </a:r>
            <a:br/>
            <a:r>
              <a:t>(</a:t>
            </a:r>
            <a:r>
              <a:rPr b="1"/>
              <a:t>not</a:t>
            </a:r>
            <a:r>
              <a:t> in the training set)</a:t>
            </a:r>
          </a:p>
        </p:txBody>
      </p:sp>
      <p:sp>
        <p:nvSpPr>
          <p:cNvPr id="22" name="Shape 756"/>
          <p:cNvSpPr/>
          <p:nvPr/>
        </p:nvSpPr>
        <p:spPr>
          <a:xfrm>
            <a:off x="6973183" y="2749939"/>
            <a:ext cx="2554115" cy="6477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600">
                <a:solidFill>
                  <a:srgbClr val="FFFFFF"/>
                </a:solidFill>
              </a:defRPr>
            </a:lvl1pPr>
          </a:lstStyle>
          <a:p>
            <a:r>
              <a:t>Path tracing</a:t>
            </a:r>
          </a:p>
        </p:txBody>
      </p:sp>
      <p:sp>
        <p:nvSpPr>
          <p:cNvPr id="23" name="Shape 757"/>
          <p:cNvSpPr/>
          <p:nvPr/>
        </p:nvSpPr>
        <p:spPr>
          <a:xfrm>
            <a:off x="13416511" y="2756289"/>
            <a:ext cx="4916910" cy="6477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600">
                <a:solidFill>
                  <a:srgbClr val="FFFFFF"/>
                </a:solidFill>
              </a:defRPr>
            </a:lvl1pPr>
          </a:lstStyle>
          <a:p>
            <a:r>
              <a:t>Path tracing with RASO</a:t>
            </a:r>
          </a:p>
        </p:txBody>
      </p:sp>
      <p:sp>
        <p:nvSpPr>
          <p:cNvPr id="24" name="Shape 758"/>
          <p:cNvSpPr/>
          <p:nvPr/>
        </p:nvSpPr>
        <p:spPr>
          <a:xfrm>
            <a:off x="16426690" y="12573389"/>
            <a:ext cx="3189202" cy="4318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200">
                <a:solidFill>
                  <a:srgbClr val="AAAAAA"/>
                </a:solidFill>
              </a:defRPr>
            </a:lvl1pPr>
          </a:lstStyle>
          <a:p>
            <a:r>
              <a:t>*indirect illumination only</a:t>
            </a:r>
          </a:p>
        </p:txBody>
      </p:sp>
      <p:sp>
        <p:nvSpPr>
          <p:cNvPr id="2" name="Foliennummernplatzhalter 1"/>
          <p:cNvSpPr>
            <a:spLocks noGrp="1"/>
          </p:cNvSpPr>
          <p:nvPr>
            <p:ph type="sldNum" sz="quarter" idx="2"/>
          </p:nvPr>
        </p:nvSpPr>
        <p:spPr/>
        <p:txBody>
          <a:bodyPr/>
          <a:lstStyle/>
          <a:p>
            <a:fld id="{86CB4B4D-7CA3-9044-876B-883B54F8677D}" type="slidenum">
              <a:rPr lang="en-US" smtClean="0"/>
              <a:t>45</a:t>
            </a:fld>
            <a:endParaRPr lang="en-US"/>
          </a:p>
        </p:txBody>
      </p:sp>
    </p:spTree>
    <p:extLst>
      <p:ext uri="{BB962C8B-B14F-4D97-AF65-F5344CB8AC3E}">
        <p14:creationId xmlns:p14="http://schemas.microsoft.com/office/powerpoint/2010/main" val="11628775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solidFill>
                  <a:schemeClr val="bg1"/>
                </a:solidFill>
              </a:rPr>
              <a:t>Performance</a:t>
            </a:r>
            <a:endParaRPr lang="de-CH" dirty="0">
              <a:solidFill>
                <a:schemeClr val="bg1"/>
              </a:solidFill>
            </a:endParaRPr>
          </a:p>
          <a:p>
            <a:pPr hangingPunct="1"/>
            <a:endParaRPr lang="de-CH" dirty="0">
              <a:solidFill>
                <a:schemeClr val="bg1"/>
              </a:solidFill>
            </a:endParaRPr>
          </a:p>
        </p:txBody>
      </p:sp>
      <p:pic>
        <p:nvPicPr>
          <p:cNvPr id="16" name="amsterdam_pt_spp_37.png"/>
          <p:cNvPicPr>
            <a:picLocks noChangeAspect="1"/>
          </p:cNvPicPr>
          <p:nvPr/>
        </p:nvPicPr>
        <p:blipFill>
          <a:blip r:embed="rId3">
            <a:extLst/>
          </a:blip>
          <a:stretch>
            <a:fillRect/>
          </a:stretch>
        </p:blipFill>
        <p:spPr>
          <a:xfrm>
            <a:off x="4349102" y="3209213"/>
            <a:ext cx="15544801" cy="8743951"/>
          </a:xfrm>
          <a:prstGeom prst="rect">
            <a:avLst/>
          </a:prstGeom>
          <a:ln w="12700">
            <a:miter lim="400000"/>
          </a:ln>
        </p:spPr>
      </p:pic>
      <p:sp>
        <p:nvSpPr>
          <p:cNvPr id="17" name="Shape 777"/>
          <p:cNvSpPr/>
          <p:nvPr/>
        </p:nvSpPr>
        <p:spPr>
          <a:xfrm>
            <a:off x="4356332" y="2415463"/>
            <a:ext cx="4866458" cy="6477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3600">
                <a:solidFill>
                  <a:srgbClr val="FFFFFF"/>
                </a:solidFill>
              </a:defRPr>
            </a:lvl1pPr>
          </a:lstStyle>
          <a:p>
            <a:r>
              <a:rPr dirty="0"/>
              <a:t>Equal-time Path tracing</a:t>
            </a:r>
          </a:p>
        </p:txBody>
      </p:sp>
      <p:pic>
        <p:nvPicPr>
          <p:cNvPr id="18" name="droppedImage.png"/>
          <p:cNvPicPr>
            <a:picLocks noChangeAspect="1"/>
          </p:cNvPicPr>
          <p:nvPr/>
        </p:nvPicPr>
        <p:blipFill>
          <a:blip r:embed="rId4">
            <a:extLst/>
          </a:blip>
          <a:stretch>
            <a:fillRect/>
          </a:stretch>
        </p:blipFill>
        <p:spPr>
          <a:xfrm>
            <a:off x="10292702" y="10511713"/>
            <a:ext cx="2374901" cy="2374901"/>
          </a:xfrm>
          <a:prstGeom prst="rect">
            <a:avLst/>
          </a:prstGeom>
          <a:ln w="50800">
            <a:solidFill>
              <a:srgbClr val="FFEF00"/>
            </a:solidFill>
            <a:miter lim="400000"/>
          </a:ln>
        </p:spPr>
      </p:pic>
      <p:sp>
        <p:nvSpPr>
          <p:cNvPr id="25" name="Shape 779"/>
          <p:cNvSpPr/>
          <p:nvPr/>
        </p:nvSpPr>
        <p:spPr>
          <a:xfrm>
            <a:off x="6419202" y="5749213"/>
            <a:ext cx="584200" cy="584200"/>
          </a:xfrm>
          <a:prstGeom prst="rect">
            <a:avLst/>
          </a:prstGeom>
          <a:ln w="25400">
            <a:solidFill>
              <a:srgbClr val="FFF600"/>
            </a:solidFill>
            <a:miter lim="400000"/>
          </a:ln>
        </p:spPr>
        <p:txBody>
          <a:bodyPr lIns="50800" tIns="50800" rIns="50800" bIns="50800" anchor="ctr"/>
          <a:lstStyle/>
          <a:p>
            <a:pPr>
              <a:defRPr sz="3600">
                <a:solidFill>
                  <a:srgbClr val="000000"/>
                </a:solidFill>
              </a:defRPr>
            </a:pPr>
            <a:endParaRPr/>
          </a:p>
        </p:txBody>
      </p:sp>
      <p:pic>
        <p:nvPicPr>
          <p:cNvPr id="26" name="droppedImage.png"/>
          <p:cNvPicPr>
            <a:picLocks noChangeAspect="1"/>
          </p:cNvPicPr>
          <p:nvPr/>
        </p:nvPicPr>
        <p:blipFill>
          <a:blip r:embed="rId5">
            <a:extLst/>
          </a:blip>
          <a:stretch>
            <a:fillRect/>
          </a:stretch>
        </p:blipFill>
        <p:spPr>
          <a:xfrm>
            <a:off x="12908902" y="10511713"/>
            <a:ext cx="2374901" cy="2374901"/>
          </a:xfrm>
          <a:prstGeom prst="rect">
            <a:avLst/>
          </a:prstGeom>
          <a:ln w="50800">
            <a:solidFill>
              <a:srgbClr val="00FDFF"/>
            </a:solidFill>
            <a:miter lim="400000"/>
          </a:ln>
        </p:spPr>
      </p:pic>
      <p:pic>
        <p:nvPicPr>
          <p:cNvPr id="27" name="droppedImage.png"/>
          <p:cNvPicPr>
            <a:picLocks noChangeAspect="1"/>
          </p:cNvPicPr>
          <p:nvPr/>
        </p:nvPicPr>
        <p:blipFill>
          <a:blip r:embed="rId6">
            <a:extLst/>
          </a:blip>
          <a:stretch>
            <a:fillRect/>
          </a:stretch>
        </p:blipFill>
        <p:spPr>
          <a:xfrm>
            <a:off x="15525102" y="10511713"/>
            <a:ext cx="2374901" cy="2374901"/>
          </a:xfrm>
          <a:prstGeom prst="rect">
            <a:avLst/>
          </a:prstGeom>
          <a:ln w="50800">
            <a:solidFill>
              <a:srgbClr val="00FA5F"/>
            </a:solidFill>
            <a:miter lim="400000"/>
          </a:ln>
        </p:spPr>
      </p:pic>
      <p:sp>
        <p:nvSpPr>
          <p:cNvPr id="28" name="Shape 782"/>
          <p:cNvSpPr/>
          <p:nvPr/>
        </p:nvSpPr>
        <p:spPr>
          <a:xfrm>
            <a:off x="12896202" y="6003213"/>
            <a:ext cx="584200" cy="584200"/>
          </a:xfrm>
          <a:prstGeom prst="rect">
            <a:avLst/>
          </a:prstGeom>
          <a:ln w="25400">
            <a:solidFill>
              <a:srgbClr val="00FDFF"/>
            </a:solidFill>
            <a:miter lim="400000"/>
          </a:ln>
        </p:spPr>
        <p:txBody>
          <a:bodyPr lIns="50800" tIns="50800" rIns="50800" bIns="50800" anchor="ctr"/>
          <a:lstStyle/>
          <a:p>
            <a:pPr>
              <a:defRPr sz="3600">
                <a:solidFill>
                  <a:srgbClr val="000000"/>
                </a:solidFill>
              </a:defRPr>
            </a:pPr>
            <a:endParaRPr/>
          </a:p>
        </p:txBody>
      </p:sp>
      <p:sp>
        <p:nvSpPr>
          <p:cNvPr id="29" name="Shape 783"/>
          <p:cNvSpPr/>
          <p:nvPr/>
        </p:nvSpPr>
        <p:spPr>
          <a:xfrm>
            <a:off x="18255602" y="5634913"/>
            <a:ext cx="584200" cy="584200"/>
          </a:xfrm>
          <a:prstGeom prst="rect">
            <a:avLst/>
          </a:prstGeom>
          <a:ln w="25400">
            <a:solidFill>
              <a:srgbClr val="00FA5F"/>
            </a:solidFill>
            <a:miter lim="400000"/>
          </a:ln>
        </p:spPr>
        <p:txBody>
          <a:bodyPr lIns="50800" tIns="50800" rIns="50800" bIns="50800" anchor="ctr"/>
          <a:lstStyle/>
          <a:p>
            <a:pPr>
              <a:defRPr sz="3600">
                <a:solidFill>
                  <a:srgbClr val="000000"/>
                </a:solidFill>
              </a:defRPr>
            </a:pPr>
            <a:endParaRPr/>
          </a:p>
        </p:txBody>
      </p:sp>
      <p:sp>
        <p:nvSpPr>
          <p:cNvPr id="2" name="Foliennummernplatzhalter 1"/>
          <p:cNvSpPr>
            <a:spLocks noGrp="1"/>
          </p:cNvSpPr>
          <p:nvPr>
            <p:ph type="sldNum" sz="quarter" idx="2"/>
          </p:nvPr>
        </p:nvSpPr>
        <p:spPr/>
        <p:txBody>
          <a:bodyPr/>
          <a:lstStyle/>
          <a:p>
            <a:fld id="{86CB4B4D-7CA3-9044-876B-883B54F8677D}" type="slidenum">
              <a:rPr lang="en-US" smtClean="0"/>
              <a:t>46</a:t>
            </a:fld>
            <a:endParaRPr lang="en-US"/>
          </a:p>
        </p:txBody>
      </p:sp>
    </p:spTree>
    <p:extLst>
      <p:ext uri="{BB962C8B-B14F-4D97-AF65-F5344CB8AC3E}">
        <p14:creationId xmlns:p14="http://schemas.microsoft.com/office/powerpoint/2010/main" val="2477259090"/>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solidFill>
                  <a:schemeClr val="bg1"/>
                </a:solidFill>
              </a:rPr>
              <a:t>Performance</a:t>
            </a:r>
            <a:endParaRPr lang="de-CH" dirty="0">
              <a:solidFill>
                <a:schemeClr val="bg1"/>
              </a:solidFill>
            </a:endParaRPr>
          </a:p>
        </p:txBody>
      </p:sp>
      <p:pic>
        <p:nvPicPr>
          <p:cNvPr id="22" name="amsterdam_aso_spp_32.png"/>
          <p:cNvPicPr>
            <a:picLocks noChangeAspect="1"/>
          </p:cNvPicPr>
          <p:nvPr/>
        </p:nvPicPr>
        <p:blipFill>
          <a:blip r:embed="rId3">
            <a:extLst/>
          </a:blip>
          <a:stretch>
            <a:fillRect/>
          </a:stretch>
        </p:blipFill>
        <p:spPr>
          <a:xfrm>
            <a:off x="4349102" y="3209213"/>
            <a:ext cx="15544801" cy="8743951"/>
          </a:xfrm>
          <a:prstGeom prst="rect">
            <a:avLst/>
          </a:prstGeom>
          <a:ln w="12700">
            <a:miter lim="400000"/>
          </a:ln>
        </p:spPr>
      </p:pic>
      <p:sp>
        <p:nvSpPr>
          <p:cNvPr id="23" name="Shape 789"/>
          <p:cNvSpPr/>
          <p:nvPr/>
        </p:nvSpPr>
        <p:spPr>
          <a:xfrm>
            <a:off x="4356332" y="2415463"/>
            <a:ext cx="8829676" cy="6477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defRPr sz="3600">
                <a:solidFill>
                  <a:srgbClr val="FFFFFF"/>
                </a:solidFill>
              </a:defRPr>
            </a:pPr>
            <a:r>
              <a:t>Equal-time Path tracing with </a:t>
            </a:r>
            <a:r>
              <a:rPr b="1"/>
              <a:t>RASOs</a:t>
            </a:r>
            <a:r>
              <a:t> (ours)</a:t>
            </a:r>
          </a:p>
        </p:txBody>
      </p:sp>
      <p:pic>
        <p:nvPicPr>
          <p:cNvPr id="24" name="droppedImage.png"/>
          <p:cNvPicPr>
            <a:picLocks noChangeAspect="1"/>
          </p:cNvPicPr>
          <p:nvPr/>
        </p:nvPicPr>
        <p:blipFill>
          <a:blip r:embed="rId4">
            <a:extLst/>
          </a:blip>
          <a:stretch>
            <a:fillRect/>
          </a:stretch>
        </p:blipFill>
        <p:spPr>
          <a:xfrm>
            <a:off x="10292702" y="10511713"/>
            <a:ext cx="2374901" cy="2374901"/>
          </a:xfrm>
          <a:prstGeom prst="rect">
            <a:avLst/>
          </a:prstGeom>
          <a:ln w="50800">
            <a:solidFill>
              <a:srgbClr val="FFEF00"/>
            </a:solidFill>
            <a:miter lim="400000"/>
          </a:ln>
        </p:spPr>
      </p:pic>
      <p:sp>
        <p:nvSpPr>
          <p:cNvPr id="30" name="Shape 791"/>
          <p:cNvSpPr/>
          <p:nvPr/>
        </p:nvSpPr>
        <p:spPr>
          <a:xfrm>
            <a:off x="6419202" y="5749213"/>
            <a:ext cx="584200" cy="584200"/>
          </a:xfrm>
          <a:prstGeom prst="rect">
            <a:avLst/>
          </a:prstGeom>
          <a:ln w="25400">
            <a:solidFill>
              <a:srgbClr val="FFF600"/>
            </a:solidFill>
            <a:miter lim="400000"/>
          </a:ln>
        </p:spPr>
        <p:txBody>
          <a:bodyPr lIns="50800" tIns="50800" rIns="50800" bIns="50800" anchor="ctr"/>
          <a:lstStyle/>
          <a:p>
            <a:pPr>
              <a:defRPr sz="3600">
                <a:solidFill>
                  <a:srgbClr val="000000"/>
                </a:solidFill>
              </a:defRPr>
            </a:pPr>
            <a:endParaRPr/>
          </a:p>
        </p:txBody>
      </p:sp>
      <p:pic>
        <p:nvPicPr>
          <p:cNvPr id="31" name="droppedImage.png"/>
          <p:cNvPicPr>
            <a:picLocks noChangeAspect="1"/>
          </p:cNvPicPr>
          <p:nvPr/>
        </p:nvPicPr>
        <p:blipFill>
          <a:blip r:embed="rId5">
            <a:extLst/>
          </a:blip>
          <a:stretch>
            <a:fillRect/>
          </a:stretch>
        </p:blipFill>
        <p:spPr>
          <a:xfrm>
            <a:off x="12908902" y="10511713"/>
            <a:ext cx="2374901" cy="2374901"/>
          </a:xfrm>
          <a:prstGeom prst="rect">
            <a:avLst/>
          </a:prstGeom>
          <a:ln w="50800">
            <a:solidFill>
              <a:srgbClr val="00FDFF"/>
            </a:solidFill>
            <a:miter lim="400000"/>
          </a:ln>
        </p:spPr>
      </p:pic>
      <p:pic>
        <p:nvPicPr>
          <p:cNvPr id="32" name="droppedImage.png"/>
          <p:cNvPicPr>
            <a:picLocks noChangeAspect="1"/>
          </p:cNvPicPr>
          <p:nvPr/>
        </p:nvPicPr>
        <p:blipFill>
          <a:blip r:embed="rId6">
            <a:extLst/>
          </a:blip>
          <a:stretch>
            <a:fillRect/>
          </a:stretch>
        </p:blipFill>
        <p:spPr>
          <a:xfrm>
            <a:off x="15525102" y="10511713"/>
            <a:ext cx="2374901" cy="2374901"/>
          </a:xfrm>
          <a:prstGeom prst="rect">
            <a:avLst/>
          </a:prstGeom>
          <a:ln w="50800">
            <a:solidFill>
              <a:srgbClr val="00FA5F"/>
            </a:solidFill>
            <a:miter lim="400000"/>
          </a:ln>
        </p:spPr>
      </p:pic>
      <p:sp>
        <p:nvSpPr>
          <p:cNvPr id="33" name="Shape 794"/>
          <p:cNvSpPr/>
          <p:nvPr/>
        </p:nvSpPr>
        <p:spPr>
          <a:xfrm>
            <a:off x="12896202" y="6003213"/>
            <a:ext cx="584200" cy="584200"/>
          </a:xfrm>
          <a:prstGeom prst="rect">
            <a:avLst/>
          </a:prstGeom>
          <a:ln w="25400">
            <a:solidFill>
              <a:srgbClr val="00FDFF"/>
            </a:solidFill>
            <a:miter lim="400000"/>
          </a:ln>
        </p:spPr>
        <p:txBody>
          <a:bodyPr lIns="50800" tIns="50800" rIns="50800" bIns="50800" anchor="ctr"/>
          <a:lstStyle/>
          <a:p>
            <a:pPr>
              <a:defRPr sz="3600">
                <a:solidFill>
                  <a:srgbClr val="000000"/>
                </a:solidFill>
              </a:defRPr>
            </a:pPr>
            <a:endParaRPr/>
          </a:p>
        </p:txBody>
      </p:sp>
      <p:sp>
        <p:nvSpPr>
          <p:cNvPr id="34" name="Shape 795"/>
          <p:cNvSpPr/>
          <p:nvPr/>
        </p:nvSpPr>
        <p:spPr>
          <a:xfrm>
            <a:off x="18255602" y="5634913"/>
            <a:ext cx="584200" cy="584200"/>
          </a:xfrm>
          <a:prstGeom prst="rect">
            <a:avLst/>
          </a:prstGeom>
          <a:ln w="25400">
            <a:solidFill>
              <a:srgbClr val="00FA5F"/>
            </a:solidFill>
            <a:miter lim="400000"/>
          </a:ln>
        </p:spPr>
        <p:txBody>
          <a:bodyPr lIns="50800" tIns="50800" rIns="50800" bIns="50800" anchor="ctr"/>
          <a:lstStyle/>
          <a:p>
            <a:pPr>
              <a:defRPr sz="3600">
                <a:solidFill>
                  <a:srgbClr val="000000"/>
                </a:solidFill>
              </a:defRPr>
            </a:pPr>
            <a:endParaRPr/>
          </a:p>
        </p:txBody>
      </p:sp>
      <p:sp>
        <p:nvSpPr>
          <p:cNvPr id="2" name="Foliennummernplatzhalter 1"/>
          <p:cNvSpPr>
            <a:spLocks noGrp="1"/>
          </p:cNvSpPr>
          <p:nvPr>
            <p:ph type="sldNum" sz="quarter" idx="2"/>
          </p:nvPr>
        </p:nvSpPr>
        <p:spPr/>
        <p:txBody>
          <a:bodyPr/>
          <a:lstStyle/>
          <a:p>
            <a:fld id="{86CB4B4D-7CA3-9044-876B-883B54F8677D}" type="slidenum">
              <a:rPr lang="en-US" smtClean="0"/>
              <a:t>47</a:t>
            </a:fld>
            <a:endParaRPr lang="en-US"/>
          </a:p>
        </p:txBody>
      </p:sp>
    </p:spTree>
    <p:extLst>
      <p:ext uri="{BB962C8B-B14F-4D97-AF65-F5344CB8AC3E}">
        <p14:creationId xmlns:p14="http://schemas.microsoft.com/office/powerpoint/2010/main" val="2028904928"/>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p:cNvSpPr txBox="1">
            <a:spLocks/>
          </p:cNvSpPr>
          <p:nvPr/>
        </p:nvSpPr>
        <p:spPr>
          <a:xfrm>
            <a:off x="0" y="5953906"/>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solidFill>
                  <a:schemeClr val="bg1"/>
                </a:solidFill>
              </a:rPr>
              <a:t>TODO: video?</a:t>
            </a:r>
            <a:endParaRPr lang="de-CH" dirty="0">
              <a:solidFill>
                <a:schemeClr val="bg1"/>
              </a:solidFill>
            </a:endParaRPr>
          </a:p>
        </p:txBody>
      </p:sp>
      <p:pic>
        <p:nvPicPr>
          <p:cNvPr id="2" name="RASO_video">
            <a:hlinkClick r:id="" action="ppaction://media"/>
          </p:cNvPr>
          <p:cNvPicPr>
            <a:picLocks noChangeAspect="1"/>
          </p:cNvPicPr>
          <p:nvPr>
            <a:videoFile r:link="rId1"/>
            <p:extLst>
              <p:ext uri="{DAA4B4D4-6D71-4841-9C94-3DE7FCFB9230}">
                <p14:media xmlns:p14="http://schemas.microsoft.com/office/powerpoint/2010/main" r:embed="rId2">
                  <p14:trim st="8987" end="53059"/>
                </p14:media>
              </p:ext>
            </p:extLst>
          </p:nvPr>
        </p:nvPicPr>
        <p:blipFill>
          <a:blip r:embed="rId5"/>
          <a:stretch>
            <a:fillRect/>
          </a:stretch>
        </p:blipFill>
        <p:spPr>
          <a:xfrm>
            <a:off x="3533192" y="2422398"/>
            <a:ext cx="17330057" cy="9748157"/>
          </a:xfrm>
          <a:prstGeom prst="rect">
            <a:avLst/>
          </a:prstGeom>
        </p:spPr>
      </p:pic>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solidFill>
                  <a:schemeClr val="bg1"/>
                </a:solidFill>
              </a:rPr>
              <a:t>Temporal stability</a:t>
            </a:r>
            <a:endParaRPr lang="de-CH" dirty="0">
              <a:solidFill>
                <a:schemeClr val="bg1"/>
              </a:solidFill>
            </a:endParaRPr>
          </a:p>
        </p:txBody>
      </p:sp>
      <p:sp>
        <p:nvSpPr>
          <p:cNvPr id="3" name="Foliennummernplatzhalter 2"/>
          <p:cNvSpPr>
            <a:spLocks noGrp="1"/>
          </p:cNvSpPr>
          <p:nvPr>
            <p:ph type="sldNum" sz="quarter" idx="2"/>
          </p:nvPr>
        </p:nvSpPr>
        <p:spPr/>
        <p:txBody>
          <a:bodyPr/>
          <a:lstStyle/>
          <a:p>
            <a:fld id="{86CB4B4D-7CA3-9044-876B-883B54F8677D}" type="slidenum">
              <a:rPr lang="en-US" smtClean="0"/>
              <a:t>48</a:t>
            </a:fld>
            <a:endParaRPr lang="en-US"/>
          </a:p>
        </p:txBody>
      </p:sp>
    </p:spTree>
    <p:extLst>
      <p:ext uri="{BB962C8B-B14F-4D97-AF65-F5344CB8AC3E}">
        <p14:creationId xmlns:p14="http://schemas.microsoft.com/office/powerpoint/2010/main" val="33345860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solidFill>
                  <a:schemeClr val="bg1"/>
                </a:solidFill>
              </a:rPr>
              <a:t>Homogeneous volume</a:t>
            </a:r>
            <a:endParaRPr lang="de-CH" dirty="0">
              <a:solidFill>
                <a:schemeClr val="bg1"/>
              </a:solidFill>
            </a:endParaRPr>
          </a:p>
        </p:txBody>
      </p:sp>
      <p:sp>
        <p:nvSpPr>
          <p:cNvPr id="8" name="Shape 831"/>
          <p:cNvSpPr/>
          <p:nvPr/>
        </p:nvSpPr>
        <p:spPr>
          <a:xfrm>
            <a:off x="932797" y="3352274"/>
            <a:ext cx="3039631" cy="65659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ctr">
              <a:defRPr sz="3600">
                <a:solidFill>
                  <a:srgbClr val="FFFFFF"/>
                </a:solidFill>
              </a:defRPr>
            </a:pPr>
            <a:r>
              <a:rPr dirty="0"/>
              <a:t>(</a:t>
            </a:r>
            <a:r>
              <a:rPr lang="en-US" dirty="0"/>
              <a:t>17</a:t>
            </a:r>
            <a:r>
              <a:rPr dirty="0"/>
              <a:t> </a:t>
            </a:r>
            <a:r>
              <a:rPr lang="en-US" dirty="0"/>
              <a:t>min</a:t>
            </a:r>
            <a:r>
              <a:rPr dirty="0"/>
              <a:t>)</a:t>
            </a:r>
          </a:p>
        </p:txBody>
      </p:sp>
      <p:sp>
        <p:nvSpPr>
          <p:cNvPr id="10" name="Shape 833"/>
          <p:cNvSpPr/>
          <p:nvPr/>
        </p:nvSpPr>
        <p:spPr>
          <a:xfrm>
            <a:off x="13234623" y="3351748"/>
            <a:ext cx="4549663" cy="65659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ctr">
              <a:defRPr sz="3600">
                <a:solidFill>
                  <a:srgbClr val="FFFFFF"/>
                </a:solidFill>
              </a:defRPr>
            </a:pPr>
            <a:r>
              <a:rPr dirty="0"/>
              <a:t>(</a:t>
            </a:r>
            <a:r>
              <a:rPr lang="en-US" dirty="0"/>
              <a:t>6 s</a:t>
            </a:r>
            <a:r>
              <a:rPr dirty="0"/>
              <a:t>)</a:t>
            </a:r>
          </a:p>
        </p:txBody>
      </p:sp>
      <p:sp>
        <p:nvSpPr>
          <p:cNvPr id="12" name="Shape 834"/>
          <p:cNvSpPr/>
          <p:nvPr/>
        </p:nvSpPr>
        <p:spPr>
          <a:xfrm>
            <a:off x="5746740" y="3351748"/>
            <a:ext cx="5113214" cy="65659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ctr">
              <a:defRPr sz="3600">
                <a:solidFill>
                  <a:srgbClr val="FFFFFF"/>
                </a:solidFill>
              </a:defRPr>
            </a:pPr>
            <a:r>
              <a:rPr dirty="0"/>
              <a:t>(</a:t>
            </a:r>
            <a:r>
              <a:rPr lang="en-US" dirty="0"/>
              <a:t>3.1</a:t>
            </a:r>
            <a:r>
              <a:rPr dirty="0"/>
              <a:t> </a:t>
            </a:r>
            <a:r>
              <a:rPr lang="en-US" dirty="0"/>
              <a:t>min</a:t>
            </a:r>
            <a:r>
              <a:rPr dirty="0"/>
              <a:t>)</a:t>
            </a:r>
          </a:p>
        </p:txBody>
      </p:sp>
      <p:sp>
        <p:nvSpPr>
          <p:cNvPr id="13" name="Shape 835"/>
          <p:cNvSpPr/>
          <p:nvPr/>
        </p:nvSpPr>
        <p:spPr>
          <a:xfrm>
            <a:off x="15642804" y="11353724"/>
            <a:ext cx="8509001" cy="7797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r">
              <a:defRPr sz="2200">
                <a:solidFill>
                  <a:srgbClr val="FFFFFF"/>
                </a:solidFill>
              </a:defRPr>
            </a:pPr>
            <a:r>
              <a:rPr lang="en-US" dirty="0"/>
              <a:t>multiple-scattering only, </a:t>
            </a:r>
            <a:r>
              <a:rPr dirty="0"/>
              <a:t>discretization: </a:t>
            </a:r>
            <a:r>
              <a:rPr lang="en-US" dirty="0"/>
              <a:t>128</a:t>
            </a:r>
            <a:r>
              <a:rPr baseline="31999" dirty="0"/>
              <a:t>3</a:t>
            </a:r>
            <a:r>
              <a:rPr dirty="0"/>
              <a:t> voxel grid</a:t>
            </a:r>
            <a:r>
              <a:rPr lang="en-US" dirty="0"/>
              <a:t>,</a:t>
            </a:r>
          </a:p>
          <a:p>
            <a:pPr algn="r">
              <a:defRPr sz="2200">
                <a:solidFill>
                  <a:srgbClr val="FFFFFF"/>
                </a:solidFill>
              </a:defRPr>
            </a:pPr>
            <a:r>
              <a:rPr lang="en-US" dirty="0"/>
              <a:t>dipole parameters hand-tweaked for visually similar result</a:t>
            </a:r>
            <a:endParaRPr dirty="0"/>
          </a:p>
        </p:txBody>
      </p:sp>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l="7" t="1039" r="34056"/>
          <a:stretch/>
        </p:blipFill>
        <p:spPr>
          <a:xfrm>
            <a:off x="344354" y="4680085"/>
            <a:ext cx="10515600" cy="5345302"/>
          </a:xfrm>
          <a:prstGeom prst="rect">
            <a:avLst/>
          </a:prstGeom>
        </p:spPr>
      </p:pic>
      <p:sp>
        <p:nvSpPr>
          <p:cNvPr id="3" name="Foliennummernplatzhalter 2"/>
          <p:cNvSpPr>
            <a:spLocks noGrp="1"/>
          </p:cNvSpPr>
          <p:nvPr>
            <p:ph type="sldNum" sz="quarter" idx="2"/>
          </p:nvPr>
        </p:nvSpPr>
        <p:spPr/>
        <p:txBody>
          <a:bodyPr/>
          <a:lstStyle/>
          <a:p>
            <a:fld id="{86CB4B4D-7CA3-9044-876B-883B54F8677D}" type="slidenum">
              <a:rPr lang="en-US" smtClean="0"/>
              <a:t>49</a:t>
            </a:fld>
            <a:endParaRPr lang="en-US"/>
          </a:p>
        </p:txBody>
      </p:sp>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65336" y="4680085"/>
            <a:ext cx="5382422" cy="5345302"/>
          </a:xfrm>
          <a:prstGeom prst="rect">
            <a:avLst/>
          </a:prstGeom>
        </p:spPr>
      </p:pic>
      <p:pic>
        <p:nvPicPr>
          <p:cNvPr id="11" name="Grafik 10"/>
          <p:cNvPicPr>
            <a:picLocks noChangeAspect="1"/>
          </p:cNvPicPr>
          <p:nvPr/>
        </p:nvPicPr>
        <p:blipFill rotWithShape="1">
          <a:blip r:embed="rId3">
            <a:extLst>
              <a:ext uri="{28A0092B-C50C-407E-A947-70E740481C1C}">
                <a14:useLocalDpi xmlns:a14="http://schemas.microsoft.com/office/drawing/2010/main" val="0"/>
              </a:ext>
            </a:extLst>
          </a:blip>
          <a:srcRect l="66902" t="1039" r="-157"/>
          <a:stretch/>
        </p:blipFill>
        <p:spPr>
          <a:xfrm>
            <a:off x="13182599" y="4680085"/>
            <a:ext cx="5303520" cy="5345302"/>
          </a:xfrm>
          <a:prstGeom prst="rect">
            <a:avLst/>
          </a:prstGeom>
        </p:spPr>
      </p:pic>
      <p:sp>
        <p:nvSpPr>
          <p:cNvPr id="14" name="Shape 834"/>
          <p:cNvSpPr/>
          <p:nvPr/>
        </p:nvSpPr>
        <p:spPr>
          <a:xfrm>
            <a:off x="5979159" y="2651009"/>
            <a:ext cx="4648376" cy="65659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ctr">
              <a:defRPr sz="3600">
                <a:solidFill>
                  <a:srgbClr val="FFFFFF"/>
                </a:solidFill>
              </a:defRPr>
            </a:pPr>
            <a:r>
              <a:rPr dirty="0"/>
              <a:t>PT with RASO</a:t>
            </a:r>
          </a:p>
        </p:txBody>
      </p:sp>
      <p:sp>
        <p:nvSpPr>
          <p:cNvPr id="15" name="Shape 833"/>
          <p:cNvSpPr/>
          <p:nvPr/>
        </p:nvSpPr>
        <p:spPr>
          <a:xfrm>
            <a:off x="18341140" y="3351748"/>
            <a:ext cx="5004629" cy="65659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ctr">
              <a:defRPr sz="3600">
                <a:solidFill>
                  <a:srgbClr val="FFFFFF"/>
                </a:solidFill>
              </a:defRPr>
            </a:pPr>
            <a:r>
              <a:rPr lang="en-US" dirty="0"/>
              <a:t>(6 s</a:t>
            </a:r>
            <a:r>
              <a:rPr dirty="0"/>
              <a:t>)</a:t>
            </a:r>
          </a:p>
        </p:txBody>
      </p:sp>
      <p:sp>
        <p:nvSpPr>
          <p:cNvPr id="16" name="Shape 834"/>
          <p:cNvSpPr/>
          <p:nvPr/>
        </p:nvSpPr>
        <p:spPr>
          <a:xfrm>
            <a:off x="152311" y="2695158"/>
            <a:ext cx="4648376" cy="65659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ctr">
              <a:defRPr sz="3600">
                <a:solidFill>
                  <a:srgbClr val="FFFFFF"/>
                </a:solidFill>
              </a:defRPr>
            </a:pPr>
            <a:r>
              <a:rPr dirty="0"/>
              <a:t>P</a:t>
            </a:r>
            <a:r>
              <a:rPr lang="en-US" dirty="0"/>
              <a:t>T</a:t>
            </a:r>
            <a:endParaRPr dirty="0"/>
          </a:p>
        </p:txBody>
      </p:sp>
      <p:sp>
        <p:nvSpPr>
          <p:cNvPr id="17" name="Shape 834"/>
          <p:cNvSpPr/>
          <p:nvPr/>
        </p:nvSpPr>
        <p:spPr>
          <a:xfrm>
            <a:off x="18459361" y="2695158"/>
            <a:ext cx="4648376" cy="65659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ctr">
              <a:defRPr sz="3600">
                <a:solidFill>
                  <a:srgbClr val="FFFFFF"/>
                </a:solidFill>
              </a:defRPr>
            </a:pPr>
            <a:r>
              <a:rPr lang="en-US" dirty="0"/>
              <a:t>Diffusion dipole</a:t>
            </a:r>
            <a:endParaRPr dirty="0"/>
          </a:p>
        </p:txBody>
      </p:sp>
      <p:sp>
        <p:nvSpPr>
          <p:cNvPr id="18" name="Shape 834"/>
          <p:cNvSpPr/>
          <p:nvPr/>
        </p:nvSpPr>
        <p:spPr>
          <a:xfrm>
            <a:off x="13199109" y="2651009"/>
            <a:ext cx="4648376" cy="65659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ctr">
              <a:defRPr sz="3600">
                <a:solidFill>
                  <a:srgbClr val="FFFFFF"/>
                </a:solidFill>
              </a:defRPr>
            </a:pPr>
            <a:r>
              <a:rPr dirty="0"/>
              <a:t>PT with RASO</a:t>
            </a:r>
          </a:p>
        </p:txBody>
      </p:sp>
    </p:spTree>
    <p:extLst>
      <p:ext uri="{BB962C8B-B14F-4D97-AF65-F5344CB8AC3E}">
        <p14:creationId xmlns:p14="http://schemas.microsoft.com/office/powerpoint/2010/main" val="402517396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ths-01.png"/>
          <p:cNvPicPr>
            <a:picLocks noChangeAspect="1"/>
          </p:cNvPicPr>
          <p:nvPr/>
        </p:nvPicPr>
        <p:blipFill>
          <a:blip r:embed="rId3">
            <a:extLst/>
          </a:blip>
          <a:stretch>
            <a:fillRect/>
          </a:stretch>
        </p:blipFill>
        <p:spPr>
          <a:xfrm>
            <a:off x="1755713" y="2870195"/>
            <a:ext cx="12625044" cy="8521701"/>
          </a:xfrm>
          <a:prstGeom prst="rect">
            <a:avLst/>
          </a:prstGeom>
          <a:ln w="12700">
            <a:miter lim="400000"/>
          </a:ln>
        </p:spPr>
      </p:pic>
      <p:sp>
        <p:nvSpPr>
          <p:cNvPr id="8"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Overview</a:t>
            </a:r>
          </a:p>
        </p:txBody>
      </p:sp>
      <p:sp>
        <p:nvSpPr>
          <p:cNvPr id="4" name="Textplatzhalter 3"/>
          <p:cNvSpPr>
            <a:spLocks noGrp="1"/>
          </p:cNvSpPr>
          <p:nvPr>
            <p:ph type="body" idx="4294967295"/>
          </p:nvPr>
        </p:nvSpPr>
        <p:spPr>
          <a:xfrm>
            <a:off x="15210728" y="3139196"/>
            <a:ext cx="8491954" cy="7983697"/>
          </a:xfrm>
          <a:prstGeom prst="rect">
            <a:avLst/>
          </a:prstGeom>
        </p:spPr>
        <p:txBody>
          <a:bodyPr/>
          <a:lstStyle/>
          <a:p>
            <a:r>
              <a:rPr lang="en-US" dirty="0">
                <a:solidFill>
                  <a:srgbClr val="AAABBA"/>
                </a:solidFill>
              </a:rPr>
              <a:t>Reduced</a:t>
            </a:r>
          </a:p>
          <a:p>
            <a:r>
              <a:rPr lang="en-US" dirty="0">
                <a:solidFill>
                  <a:srgbClr val="AAABBA"/>
                </a:solidFill>
              </a:rPr>
              <a:t>Aggregate</a:t>
            </a:r>
          </a:p>
          <a:p>
            <a:r>
              <a:rPr lang="en-US" dirty="0">
                <a:solidFill>
                  <a:srgbClr val="AAABBA"/>
                </a:solidFill>
              </a:rPr>
              <a:t>Scattering Operators</a:t>
            </a:r>
          </a:p>
          <a:p>
            <a:r>
              <a:rPr lang="en-US" b="1" dirty="0">
                <a:solidFill>
                  <a:srgbClr val="93E5C0"/>
                </a:solidFill>
              </a:rPr>
              <a:t>for Path Tracing</a:t>
            </a:r>
          </a:p>
          <a:p>
            <a:pPr marL="0" lvl="1" indent="0">
              <a:buNone/>
            </a:pPr>
            <a:r>
              <a:rPr lang="en-US" dirty="0"/>
              <a:t>	</a:t>
            </a:r>
            <a:endParaRPr lang="de-CH" dirty="0"/>
          </a:p>
        </p:txBody>
      </p:sp>
      <p:sp>
        <p:nvSpPr>
          <p:cNvPr id="2" name="Foliennummernplatzhalter 1"/>
          <p:cNvSpPr>
            <a:spLocks noGrp="1"/>
          </p:cNvSpPr>
          <p:nvPr>
            <p:ph type="sldNum" sz="quarter" idx="2"/>
          </p:nvPr>
        </p:nvSpPr>
        <p:spPr/>
        <p:txBody>
          <a:bodyPr/>
          <a:lstStyle/>
          <a:p>
            <a:fld id="{86CB4B4D-7CA3-9044-876B-883B54F8677D}" type="slidenum">
              <a:rPr lang="en-US" smtClean="0"/>
              <a:t>5</a:t>
            </a:fld>
            <a:endParaRPr lang="en-US"/>
          </a:p>
        </p:txBody>
      </p:sp>
    </p:spTree>
    <p:extLst>
      <p:ext uri="{BB962C8B-B14F-4D97-AF65-F5344CB8AC3E}">
        <p14:creationId xmlns:p14="http://schemas.microsoft.com/office/powerpoint/2010/main" val="1185675372"/>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Conclusion</a:t>
            </a:r>
            <a:endParaRPr lang="de-CH" dirty="0"/>
          </a:p>
        </p:txBody>
      </p:sp>
      <p:sp>
        <p:nvSpPr>
          <p:cNvPr id="40"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endParaRPr lang="de-CH" sz="4400" dirty="0"/>
          </a:p>
        </p:txBody>
      </p:sp>
      <p:sp>
        <p:nvSpPr>
          <p:cNvPr id="4" name="Textplatzhalter 3"/>
          <p:cNvSpPr>
            <a:spLocks noGrp="1"/>
          </p:cNvSpPr>
          <p:nvPr>
            <p:ph type="body" idx="1"/>
          </p:nvPr>
        </p:nvSpPr>
        <p:spPr>
          <a:xfrm>
            <a:off x="13083852" y="4553338"/>
            <a:ext cx="10599576" cy="7983697"/>
          </a:xfrm>
        </p:spPr>
        <p:txBody>
          <a:bodyPr/>
          <a:lstStyle/>
          <a:p>
            <a:r>
              <a:rPr lang="en-US" dirty="0">
                <a:solidFill>
                  <a:srgbClr val="87889D"/>
                </a:solidFill>
              </a:rPr>
              <a:t>Limitations</a:t>
            </a:r>
          </a:p>
          <a:p>
            <a:pPr marL="0" lvl="1" indent="0">
              <a:buNone/>
            </a:pPr>
            <a:r>
              <a:rPr lang="en-US" dirty="0"/>
              <a:t>- precomputation &amp; storage</a:t>
            </a:r>
          </a:p>
          <a:p>
            <a:pPr marL="0" lvl="1" indent="0">
              <a:buNone/>
            </a:pPr>
            <a:r>
              <a:rPr lang="en-US" dirty="0"/>
              <a:t>- bias</a:t>
            </a:r>
          </a:p>
          <a:p>
            <a:pPr marL="0" lvl="1" indent="0">
              <a:buNone/>
            </a:pPr>
            <a:r>
              <a:rPr lang="en-US" dirty="0"/>
              <a:t>	</a:t>
            </a:r>
            <a:endParaRPr lang="de-CH" dirty="0"/>
          </a:p>
        </p:txBody>
      </p:sp>
      <p:sp>
        <p:nvSpPr>
          <p:cNvPr id="2" name="Foliennummernplatzhalter 1"/>
          <p:cNvSpPr>
            <a:spLocks noGrp="1"/>
          </p:cNvSpPr>
          <p:nvPr>
            <p:ph type="sldNum" sz="quarter" idx="2"/>
          </p:nvPr>
        </p:nvSpPr>
        <p:spPr/>
        <p:txBody>
          <a:bodyPr/>
          <a:lstStyle/>
          <a:p>
            <a:fld id="{86CB4B4D-7CA3-9044-876B-883B54F8677D}" type="slidenum">
              <a:rPr lang="en-US" smtClean="0"/>
              <a:t>50</a:t>
            </a:fld>
            <a:endParaRPr lang="en-US"/>
          </a:p>
        </p:txBody>
      </p:sp>
      <p:sp>
        <p:nvSpPr>
          <p:cNvPr id="9" name="Textplatzhalter 3"/>
          <p:cNvSpPr txBox="1">
            <a:spLocks/>
          </p:cNvSpPr>
          <p:nvPr/>
        </p:nvSpPr>
        <p:spPr>
          <a:xfrm>
            <a:off x="1082352" y="4553338"/>
            <a:ext cx="10417569" cy="798369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marL="0" marR="0" indent="0" algn="l" defTabSz="825500" latinLnBrk="0">
              <a:lnSpc>
                <a:spcPct val="100000"/>
              </a:lnSpc>
              <a:spcBef>
                <a:spcPts val="3000"/>
              </a:spcBef>
              <a:spcAft>
                <a:spcPts val="0"/>
              </a:spcAft>
              <a:buClrTx/>
              <a:buSzPct val="25000"/>
              <a:buFontTx/>
              <a:buBlip>
                <a:blip r:embed="rId3"/>
              </a:buBlip>
              <a:tabLst/>
              <a:defRPr sz="5000" b="0" i="0" u="none" strike="noStrike" cap="none" spc="0" baseline="0">
                <a:ln>
                  <a:noFill/>
                </a:ln>
                <a:solidFill>
                  <a:srgbClr val="393328"/>
                </a:solidFill>
                <a:uFillTx/>
                <a:latin typeface="+mn-lt"/>
                <a:ea typeface="+mn-ea"/>
                <a:cs typeface="+mn-cs"/>
                <a:sym typeface="Helvetica Neue"/>
              </a:defRPr>
            </a:lvl1pPr>
            <a:lvl2pPr marL="355600" marR="0" indent="-355600" algn="l" defTabSz="825500" latinLnBrk="0">
              <a:lnSpc>
                <a:spcPct val="100000"/>
              </a:lnSpc>
              <a:spcBef>
                <a:spcPts val="1000"/>
              </a:spcBef>
              <a:spcAft>
                <a:spcPts val="0"/>
              </a:spcAft>
              <a:buClrTx/>
              <a:buSzPct val="25000"/>
              <a:buFontTx/>
              <a:buBlip>
                <a:blip r:embed="rId3"/>
              </a:buBlip>
              <a:tabLst/>
              <a:defRPr sz="45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0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r>
              <a:rPr lang="en-US" dirty="0">
                <a:solidFill>
                  <a:srgbClr val="87889D"/>
                </a:solidFill>
              </a:rPr>
              <a:t>Advantages</a:t>
            </a:r>
          </a:p>
          <a:p>
            <a:pPr marL="0" lvl="1" indent="0" hangingPunct="1">
              <a:buNone/>
            </a:pPr>
            <a:r>
              <a:rPr lang="en-US" dirty="0"/>
              <a:t>- fast convergence</a:t>
            </a:r>
            <a:br>
              <a:rPr lang="en-US" dirty="0"/>
            </a:br>
            <a:r>
              <a:rPr lang="en-US" dirty="0"/>
              <a:t>- perceptually unobtrusive error</a:t>
            </a:r>
          </a:p>
          <a:p>
            <a:pPr marL="0" lvl="1" indent="0" hangingPunct="1">
              <a:buNone/>
            </a:pPr>
            <a:r>
              <a:rPr lang="en-US" dirty="0"/>
              <a:t>- temporal stability	</a:t>
            </a:r>
            <a:endParaRPr lang="de-CH" dirty="0"/>
          </a:p>
        </p:txBody>
      </p:sp>
    </p:spTree>
    <p:extLst>
      <p:ext uri="{BB962C8B-B14F-4D97-AF65-F5344CB8AC3E}">
        <p14:creationId xmlns:p14="http://schemas.microsoft.com/office/powerpoint/2010/main" val="1188171729"/>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Future Work</a:t>
            </a:r>
            <a:endParaRPr lang="de-CH" dirty="0"/>
          </a:p>
        </p:txBody>
      </p:sp>
      <p:sp>
        <p:nvSpPr>
          <p:cNvPr id="40"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endParaRPr lang="de-CH" sz="4400" dirty="0"/>
          </a:p>
        </p:txBody>
      </p:sp>
      <p:sp>
        <p:nvSpPr>
          <p:cNvPr id="4" name="Textplatzhalter 3"/>
          <p:cNvSpPr>
            <a:spLocks noGrp="1"/>
          </p:cNvSpPr>
          <p:nvPr>
            <p:ph type="body" idx="1"/>
          </p:nvPr>
        </p:nvSpPr>
        <p:spPr>
          <a:xfrm>
            <a:off x="1082352" y="4553338"/>
            <a:ext cx="22207954" cy="7983697"/>
          </a:xfrm>
        </p:spPr>
        <p:txBody>
          <a:bodyPr/>
          <a:lstStyle/>
          <a:p>
            <a:pPr>
              <a:buNone/>
            </a:pPr>
            <a:r>
              <a:rPr lang="en-US" dirty="0"/>
              <a:t>- All-frequency Transport</a:t>
            </a:r>
          </a:p>
          <a:p>
            <a:pPr>
              <a:buNone/>
            </a:pPr>
            <a:r>
              <a:rPr lang="en-US" dirty="0"/>
              <a:t>- Application to Clouds</a:t>
            </a:r>
          </a:p>
          <a:p>
            <a:pPr>
              <a:buNone/>
            </a:pPr>
            <a:r>
              <a:rPr lang="en-US" dirty="0"/>
              <a:t>- Non-negative matrix factorization</a:t>
            </a:r>
          </a:p>
          <a:p>
            <a:pPr marL="0" lvl="1" indent="0">
              <a:buNone/>
            </a:pPr>
            <a:r>
              <a:rPr lang="en-US" dirty="0"/>
              <a:t>	</a:t>
            </a:r>
            <a:endParaRPr lang="de-CH" dirty="0"/>
          </a:p>
        </p:txBody>
      </p:sp>
      <p:sp>
        <p:nvSpPr>
          <p:cNvPr id="2" name="Foliennummernplatzhalter 1"/>
          <p:cNvSpPr>
            <a:spLocks noGrp="1"/>
          </p:cNvSpPr>
          <p:nvPr>
            <p:ph type="sldNum" sz="quarter" idx="2"/>
          </p:nvPr>
        </p:nvSpPr>
        <p:spPr/>
        <p:txBody>
          <a:bodyPr/>
          <a:lstStyle/>
          <a:p>
            <a:fld id="{86CB4B4D-7CA3-9044-876B-883B54F8677D}" type="slidenum">
              <a:rPr lang="en-US" smtClean="0"/>
              <a:t>51</a:t>
            </a:fld>
            <a:endParaRPr lang="en-US"/>
          </a:p>
        </p:txBody>
      </p:sp>
    </p:spTree>
    <p:extLst>
      <p:ext uri="{BB962C8B-B14F-4D97-AF65-F5344CB8AC3E}">
        <p14:creationId xmlns:p14="http://schemas.microsoft.com/office/powerpoint/2010/main" val="558430385"/>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498352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Thanks for your time!</a:t>
            </a:r>
            <a:endParaRPr lang="de-CH" dirty="0"/>
          </a:p>
        </p:txBody>
      </p:sp>
      <p:sp>
        <p:nvSpPr>
          <p:cNvPr id="40"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endParaRPr lang="de-CH" sz="4400" dirty="0"/>
          </a:p>
        </p:txBody>
      </p:sp>
      <p:sp>
        <p:nvSpPr>
          <p:cNvPr id="9" name="Titel 1"/>
          <p:cNvSpPr txBox="1">
            <a:spLocks/>
          </p:cNvSpPr>
          <p:nvPr/>
        </p:nvSpPr>
        <p:spPr>
          <a:xfrm>
            <a:off x="0" y="7393932"/>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Questions?</a:t>
            </a:r>
            <a:endParaRPr lang="de-CH" dirty="0"/>
          </a:p>
        </p:txBody>
      </p:sp>
    </p:spTree>
    <p:extLst>
      <p:ext uri="{BB962C8B-B14F-4D97-AF65-F5344CB8AC3E}">
        <p14:creationId xmlns:p14="http://schemas.microsoft.com/office/powerpoint/2010/main" val="335339059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ths-01.png"/>
          <p:cNvPicPr>
            <a:picLocks noChangeAspect="1"/>
          </p:cNvPicPr>
          <p:nvPr/>
        </p:nvPicPr>
        <p:blipFill>
          <a:blip r:embed="rId3">
            <a:extLst/>
          </a:blip>
          <a:stretch>
            <a:fillRect/>
          </a:stretch>
        </p:blipFill>
        <p:spPr>
          <a:xfrm>
            <a:off x="1755713" y="2870195"/>
            <a:ext cx="12625044" cy="8521701"/>
          </a:xfrm>
          <a:prstGeom prst="rect">
            <a:avLst/>
          </a:prstGeom>
          <a:ln w="12700">
            <a:miter lim="400000"/>
          </a:ln>
        </p:spPr>
      </p:pic>
      <p:sp>
        <p:nvSpPr>
          <p:cNvPr id="8"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Overview</a:t>
            </a:r>
          </a:p>
        </p:txBody>
      </p:sp>
      <p:sp>
        <p:nvSpPr>
          <p:cNvPr id="4" name="Textplatzhalter 3"/>
          <p:cNvSpPr>
            <a:spLocks noGrp="1"/>
          </p:cNvSpPr>
          <p:nvPr>
            <p:ph type="body" idx="4294967295"/>
          </p:nvPr>
        </p:nvSpPr>
        <p:spPr>
          <a:xfrm>
            <a:off x="15210728" y="3139196"/>
            <a:ext cx="8491954" cy="7983697"/>
          </a:xfrm>
          <a:prstGeom prst="rect">
            <a:avLst/>
          </a:prstGeom>
        </p:spPr>
        <p:txBody>
          <a:bodyPr/>
          <a:lstStyle/>
          <a:p>
            <a:r>
              <a:rPr lang="en-US" b="1" dirty="0">
                <a:solidFill>
                  <a:srgbClr val="93E5C0"/>
                </a:solidFill>
              </a:rPr>
              <a:t>Reduced</a:t>
            </a:r>
          </a:p>
          <a:p>
            <a:r>
              <a:rPr lang="en-US" dirty="0">
                <a:solidFill>
                  <a:srgbClr val="AAABBA"/>
                </a:solidFill>
              </a:rPr>
              <a:t>Aggregate</a:t>
            </a:r>
          </a:p>
          <a:p>
            <a:r>
              <a:rPr lang="en-US" dirty="0">
                <a:solidFill>
                  <a:srgbClr val="AAABBA"/>
                </a:solidFill>
              </a:rPr>
              <a:t>Scattering Operators</a:t>
            </a:r>
          </a:p>
          <a:p>
            <a:r>
              <a:rPr lang="en-US" dirty="0">
                <a:solidFill>
                  <a:srgbClr val="AAABBA"/>
                </a:solidFill>
              </a:rPr>
              <a:t>for Path Tracing</a:t>
            </a:r>
          </a:p>
          <a:p>
            <a:pPr marL="0" lvl="1" indent="0">
              <a:buNone/>
            </a:pPr>
            <a:r>
              <a:rPr lang="en-US" dirty="0"/>
              <a:t>	</a:t>
            </a:r>
            <a:endParaRPr lang="de-CH" dirty="0"/>
          </a:p>
        </p:txBody>
      </p:sp>
      <p:sp>
        <p:nvSpPr>
          <p:cNvPr id="2" name="Foliennummernplatzhalter 1"/>
          <p:cNvSpPr>
            <a:spLocks noGrp="1"/>
          </p:cNvSpPr>
          <p:nvPr>
            <p:ph type="sldNum" sz="quarter" idx="2"/>
          </p:nvPr>
        </p:nvSpPr>
        <p:spPr/>
        <p:txBody>
          <a:bodyPr/>
          <a:lstStyle/>
          <a:p>
            <a:fld id="{86CB4B4D-7CA3-9044-876B-883B54F8677D}" type="slidenum">
              <a:rPr lang="en-US" smtClean="0"/>
              <a:t>6</a:t>
            </a:fld>
            <a:endParaRPr lang="en-US"/>
          </a:p>
        </p:txBody>
      </p:sp>
    </p:spTree>
    <p:extLst>
      <p:ext uri="{BB962C8B-B14F-4D97-AF65-F5344CB8AC3E}">
        <p14:creationId xmlns:p14="http://schemas.microsoft.com/office/powerpoint/2010/main" val="275217757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roppedImage.png"/>
          <p:cNvPicPr>
            <a:picLocks noChangeAspect="1"/>
          </p:cNvPicPr>
          <p:nvPr/>
        </p:nvPicPr>
        <p:blipFill>
          <a:blip r:embed="rId3">
            <a:extLst/>
          </a:blip>
          <a:stretch>
            <a:fillRect/>
          </a:stretch>
        </p:blipFill>
        <p:spPr>
          <a:xfrm>
            <a:off x="4851399" y="2428364"/>
            <a:ext cx="7264400" cy="4846090"/>
          </a:xfrm>
          <a:prstGeom prst="rect">
            <a:avLst/>
          </a:prstGeom>
          <a:ln w="12700">
            <a:solidFill>
              <a:srgbClr val="000000"/>
            </a:solidFill>
            <a:miter lim="400000"/>
          </a:ln>
        </p:spPr>
      </p:pic>
      <p:pic>
        <p:nvPicPr>
          <p:cNvPr id="4" name="droppedImage.png"/>
          <p:cNvPicPr>
            <a:picLocks noChangeAspect="1"/>
          </p:cNvPicPr>
          <p:nvPr/>
        </p:nvPicPr>
        <p:blipFill>
          <a:blip r:embed="rId4">
            <a:extLst/>
          </a:blip>
          <a:stretch>
            <a:fillRect/>
          </a:stretch>
        </p:blipFill>
        <p:spPr>
          <a:xfrm>
            <a:off x="12280899" y="2432270"/>
            <a:ext cx="7264400" cy="4846089"/>
          </a:xfrm>
          <a:prstGeom prst="rect">
            <a:avLst/>
          </a:prstGeom>
          <a:ln w="12700">
            <a:solidFill>
              <a:srgbClr val="000000"/>
            </a:solidFill>
            <a:miter lim="400000"/>
          </a:ln>
        </p:spPr>
      </p:pic>
      <p:pic>
        <p:nvPicPr>
          <p:cNvPr id="6" name="droppedImage.png"/>
          <p:cNvPicPr>
            <a:picLocks noChangeAspect="1"/>
          </p:cNvPicPr>
          <p:nvPr/>
        </p:nvPicPr>
        <p:blipFill>
          <a:blip r:embed="rId5">
            <a:extLst/>
          </a:blip>
          <a:stretch>
            <a:fillRect/>
          </a:stretch>
        </p:blipFill>
        <p:spPr>
          <a:xfrm>
            <a:off x="4846636" y="7436070"/>
            <a:ext cx="7277101" cy="4549299"/>
          </a:xfrm>
          <a:prstGeom prst="rect">
            <a:avLst/>
          </a:prstGeom>
          <a:ln w="12700">
            <a:solidFill>
              <a:srgbClr val="000000"/>
            </a:solidFill>
            <a:miter lim="400000"/>
          </a:ln>
        </p:spPr>
      </p:pic>
      <p:pic>
        <p:nvPicPr>
          <p:cNvPr id="7" name="droppedImage.png"/>
          <p:cNvPicPr>
            <a:picLocks noChangeAspect="1"/>
          </p:cNvPicPr>
          <p:nvPr/>
        </p:nvPicPr>
        <p:blipFill>
          <a:blip r:embed="rId6">
            <a:extLst/>
          </a:blip>
          <a:srcRect l="10220"/>
          <a:stretch>
            <a:fillRect/>
          </a:stretch>
        </p:blipFill>
        <p:spPr>
          <a:xfrm>
            <a:off x="12280899" y="7436070"/>
            <a:ext cx="7251700" cy="4546600"/>
          </a:xfrm>
          <a:prstGeom prst="rect">
            <a:avLst/>
          </a:prstGeom>
          <a:ln w="12700">
            <a:solidFill>
              <a:srgbClr val="000000"/>
            </a:solidFill>
            <a:miter lim="400000"/>
          </a:ln>
        </p:spPr>
      </p:pic>
      <p:sp>
        <p:nvSpPr>
          <p:cNvPr id="10"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Motivation</a:t>
            </a:r>
          </a:p>
        </p:txBody>
      </p:sp>
      <p:pic>
        <p:nvPicPr>
          <p:cNvPr id="11" name="Grafik 10"/>
          <p:cNvPicPr>
            <a:picLocks noChangeAspect="1"/>
          </p:cNvPicPr>
          <p:nvPr/>
        </p:nvPicPr>
        <p:blipFill rotWithShape="1">
          <a:blip r:embed="rId7">
            <a:extLst>
              <a:ext uri="{28A0092B-C50C-407E-A947-70E740481C1C}">
                <a14:useLocalDpi xmlns:a14="http://schemas.microsoft.com/office/drawing/2010/main" val="0"/>
              </a:ext>
            </a:extLst>
          </a:blip>
          <a:srcRect b="11111"/>
          <a:stretch/>
        </p:blipFill>
        <p:spPr>
          <a:xfrm>
            <a:off x="4846635" y="2428364"/>
            <a:ext cx="7269163" cy="4846090"/>
          </a:xfrm>
          <a:prstGeom prst="rect">
            <a:avLst/>
          </a:prstGeom>
        </p:spPr>
      </p:pic>
      <p:sp>
        <p:nvSpPr>
          <p:cNvPr id="12" name="Textfeld 11"/>
          <p:cNvSpPr txBox="1"/>
          <p:nvPr/>
        </p:nvSpPr>
        <p:spPr>
          <a:xfrm>
            <a:off x="1642187" y="12146985"/>
            <a:ext cx="16515184" cy="23031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1800" dirty="0">
                <a:solidFill>
                  <a:schemeClr val="bg1">
                    <a:lumMod val="75000"/>
                  </a:schemeClr>
                </a:solidFill>
              </a:rPr>
              <a:t>image sources:</a:t>
            </a:r>
          </a:p>
          <a:p>
            <a:r>
              <a:rPr lang="en-US" sz="1800" dirty="0">
                <a:solidFill>
                  <a:schemeClr val="bg1">
                    <a:lumMod val="75000"/>
                  </a:schemeClr>
                </a:solidFill>
              </a:rPr>
              <a:t>clouds: https://www.flickr.com/photos/rocor/608762581</a:t>
            </a:r>
            <a:br>
              <a:rPr lang="en-US" sz="1800" dirty="0">
                <a:solidFill>
                  <a:schemeClr val="bg1">
                    <a:lumMod val="75000"/>
                  </a:schemeClr>
                </a:solidFill>
              </a:rPr>
            </a:br>
            <a:r>
              <a:rPr lang="en-US" sz="1800" dirty="0">
                <a:solidFill>
                  <a:schemeClr val="bg1">
                    <a:lumMod val="75000"/>
                  </a:schemeClr>
                </a:solidFill>
              </a:rPr>
              <a:t>tree: http://www.wallpapersonview.com/wallpapers/landscape_astonishing_nature_quality_trees_background_picture-2560x1600-12555.html</a:t>
            </a:r>
          </a:p>
          <a:p>
            <a:r>
              <a:rPr lang="en-US" sz="1800" dirty="0">
                <a:solidFill>
                  <a:schemeClr val="bg1">
                    <a:lumMod val="75000"/>
                  </a:schemeClr>
                </a:solidFill>
              </a:rPr>
              <a:t>snowmen: http://funmozar.com/christmas-snow-wallpapers/</a:t>
            </a:r>
          </a:p>
          <a:p>
            <a:r>
              <a:rPr lang="en-US" sz="1800" dirty="0">
                <a:solidFill>
                  <a:schemeClr val="bg1">
                    <a:lumMod val="75000"/>
                  </a:schemeClr>
                </a:solidFill>
              </a:rPr>
              <a:t>sheep: https://travelblog.expedia.co.th/westhern_thailand/15043/</a:t>
            </a:r>
            <a:br>
              <a:rPr lang="en-US" sz="1800" dirty="0">
                <a:solidFill>
                  <a:schemeClr val="bg1">
                    <a:lumMod val="75000"/>
                  </a:schemeClr>
                </a:solidFill>
              </a:rPr>
            </a:br>
            <a:endParaRPr lang="en-US" sz="1800" dirty="0">
              <a:solidFill>
                <a:schemeClr val="bg1">
                  <a:lumMod val="75000"/>
                </a:schemeClr>
              </a:solidFill>
            </a:endParaRPr>
          </a:p>
          <a:p>
            <a:endParaRPr kumimoji="0" lang="de-CH" sz="3500" b="0" i="0" u="none" strike="noStrike" cap="none" spc="0" normalizeH="0" baseline="0" dirty="0">
              <a:ln>
                <a:noFill/>
              </a:ln>
              <a:solidFill>
                <a:srgbClr val="000000"/>
              </a:solidFill>
              <a:effectLst/>
              <a:uFillTx/>
              <a:latin typeface="+mj-lt"/>
              <a:ea typeface="+mj-ea"/>
              <a:cs typeface="+mj-cs"/>
              <a:sym typeface="Helvetica Neue Light"/>
            </a:endParaRPr>
          </a:p>
        </p:txBody>
      </p:sp>
      <p:sp>
        <p:nvSpPr>
          <p:cNvPr id="2" name="Foliennummernplatzhalter 1"/>
          <p:cNvSpPr>
            <a:spLocks noGrp="1"/>
          </p:cNvSpPr>
          <p:nvPr>
            <p:ph type="sldNum" sz="quarter" idx="2"/>
          </p:nvPr>
        </p:nvSpPr>
        <p:spPr/>
        <p:txBody>
          <a:bodyPr/>
          <a:lstStyle/>
          <a:p>
            <a:fld id="{86CB4B4D-7CA3-9044-876B-883B54F8677D}" type="slidenum">
              <a:rPr lang="en-US" smtClean="0"/>
              <a:t>7</a:t>
            </a:fld>
            <a:endParaRPr lang="en-US"/>
          </a:p>
        </p:txBody>
      </p:sp>
    </p:spTree>
    <p:extLst>
      <p:ext uri="{BB962C8B-B14F-4D97-AF65-F5344CB8AC3E}">
        <p14:creationId xmlns:p14="http://schemas.microsoft.com/office/powerpoint/2010/main" val="421828456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Selected Related Work</a:t>
            </a:r>
            <a:endParaRPr lang="de-CH" dirty="0"/>
          </a:p>
        </p:txBody>
      </p:sp>
      <p:sp>
        <p:nvSpPr>
          <p:cNvPr id="8"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endParaRPr lang="de-CH" sz="4400" dirty="0"/>
          </a:p>
        </p:txBody>
      </p:sp>
      <p:sp>
        <p:nvSpPr>
          <p:cNvPr id="2" name="Textplatzhalter 1"/>
          <p:cNvSpPr>
            <a:spLocks noGrp="1"/>
          </p:cNvSpPr>
          <p:nvPr>
            <p:ph type="body" idx="1"/>
          </p:nvPr>
        </p:nvSpPr>
        <p:spPr>
          <a:xfrm>
            <a:off x="1583472" y="2743200"/>
            <a:ext cx="16726830" cy="10414001"/>
          </a:xfrm>
        </p:spPr>
        <p:txBody>
          <a:bodyPr/>
          <a:lstStyle/>
          <a:p>
            <a:pPr>
              <a:buNone/>
            </a:pPr>
            <a:r>
              <a:rPr lang="en-US" sz="4400" dirty="0"/>
              <a:t>Clustered principal components for precomputed radiance transfer </a:t>
            </a:r>
            <a:br>
              <a:rPr lang="en-US" sz="4400" dirty="0"/>
            </a:br>
            <a:r>
              <a:rPr lang="en-US" sz="3600" i="1" dirty="0"/>
              <a:t>Sloan et al., 2003 </a:t>
            </a:r>
          </a:p>
          <a:p>
            <a:pPr>
              <a:buNone/>
            </a:pPr>
            <a:endParaRPr lang="en-US" sz="800" i="1" dirty="0"/>
          </a:p>
          <a:p>
            <a:pPr>
              <a:buNone/>
            </a:pPr>
            <a:r>
              <a:rPr lang="en-US" sz="4400" dirty="0"/>
              <a:t>Modular radiance transfer</a:t>
            </a:r>
            <a:br>
              <a:rPr lang="en-US" sz="4400" dirty="0"/>
            </a:br>
            <a:r>
              <a:rPr lang="en-US" sz="3600" i="1" dirty="0"/>
              <a:t>Loos et al., 2011</a:t>
            </a:r>
          </a:p>
          <a:p>
            <a:pPr>
              <a:buNone/>
            </a:pPr>
            <a:br>
              <a:rPr lang="en-US" sz="3600" i="1" dirty="0"/>
            </a:br>
            <a:r>
              <a:rPr lang="en-US" sz="4400" dirty="0"/>
              <a:t>A Practical Model for Subsurface Light Transport</a:t>
            </a:r>
            <a:br>
              <a:rPr lang="en-US" sz="3600" dirty="0"/>
            </a:br>
            <a:r>
              <a:rPr lang="en-US" sz="3600" i="1" dirty="0"/>
              <a:t>Henrik et al., 2001</a:t>
            </a:r>
          </a:p>
          <a:p>
            <a:pPr>
              <a:buNone/>
            </a:pPr>
            <a:endParaRPr lang="en-US" sz="800" i="1" dirty="0"/>
          </a:p>
          <a:p>
            <a:pPr>
              <a:buNone/>
            </a:pPr>
            <a:r>
              <a:rPr lang="en-US" sz="4400" dirty="0"/>
              <a:t>Fast Monte Carlo algorithms for matrices I: Approximating matrix multiplication.</a:t>
            </a:r>
            <a:br>
              <a:rPr lang="en-US" sz="4400" dirty="0"/>
            </a:br>
            <a:r>
              <a:rPr lang="en-US" sz="3600" i="1" dirty="0" err="1"/>
              <a:t>Drineas</a:t>
            </a:r>
            <a:r>
              <a:rPr lang="en-US" sz="3600" i="1" dirty="0"/>
              <a:t> et al., 2006</a:t>
            </a:r>
          </a:p>
          <a:p>
            <a:pPr>
              <a:buNone/>
            </a:pPr>
            <a:br>
              <a:rPr lang="en-US" sz="3600" dirty="0">
                <a:solidFill>
                  <a:srgbClr val="87889D"/>
                </a:solidFill>
              </a:rPr>
            </a:br>
            <a:r>
              <a:rPr lang="en-US" sz="3600" dirty="0">
                <a:solidFill>
                  <a:srgbClr val="87889D"/>
                </a:solidFill>
              </a:rPr>
              <a:t>Much more: importance sampling, caching of light transport, vegetation rendering, subsurface scattering, …</a:t>
            </a:r>
          </a:p>
          <a:p>
            <a:pPr>
              <a:buNone/>
            </a:pPr>
            <a:endParaRPr lang="en-US" sz="3600" i="1" dirty="0"/>
          </a:p>
        </p:txBody>
      </p:sp>
      <p:sp>
        <p:nvSpPr>
          <p:cNvPr id="3" name="Foliennummernplatzhalter 2"/>
          <p:cNvSpPr>
            <a:spLocks noGrp="1"/>
          </p:cNvSpPr>
          <p:nvPr>
            <p:ph type="sldNum" sz="quarter" idx="2"/>
          </p:nvPr>
        </p:nvSpPr>
        <p:spPr/>
        <p:txBody>
          <a:bodyPr/>
          <a:lstStyle/>
          <a:p>
            <a:fld id="{86CB4B4D-7CA3-9044-876B-883B54F8677D}" type="slidenum">
              <a:rPr lang="en-US" smtClean="0"/>
              <a:t>8</a:t>
            </a:fld>
            <a:endParaRPr lang="en-US"/>
          </a:p>
        </p:txBody>
      </p:sp>
      <p:grpSp>
        <p:nvGrpSpPr>
          <p:cNvPr id="10" name="Gruppieren 9"/>
          <p:cNvGrpSpPr/>
          <p:nvPr/>
        </p:nvGrpSpPr>
        <p:grpSpPr>
          <a:xfrm>
            <a:off x="20139102" y="1427359"/>
            <a:ext cx="3529524" cy="10951560"/>
            <a:chOff x="20027610" y="1713817"/>
            <a:chExt cx="3033112" cy="9411271"/>
          </a:xfrm>
        </p:grpSpPr>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610" y="8106676"/>
              <a:ext cx="3033112" cy="3018412"/>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27610" y="4917088"/>
              <a:ext cx="3033112" cy="3033112"/>
            </a:xfrm>
            <a:prstGeom prst="rect">
              <a:avLst/>
            </a:prstGeom>
          </p:spPr>
        </p:pic>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610" y="1713817"/>
              <a:ext cx="3033112" cy="3033112"/>
            </a:xfrm>
            <a:prstGeom prst="rect">
              <a:avLst/>
            </a:prstGeom>
          </p:spPr>
        </p:pic>
      </p:grpSp>
    </p:spTree>
    <p:extLst>
      <p:ext uri="{BB962C8B-B14F-4D97-AF65-F5344CB8AC3E}">
        <p14:creationId xmlns:p14="http://schemas.microsoft.com/office/powerpoint/2010/main" val="46760149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78054"/>
            <a:ext cx="24384000" cy="1244600"/>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r>
              <a:rPr lang="en-US" dirty="0"/>
              <a:t>Selected Related Work</a:t>
            </a:r>
            <a:endParaRPr lang="de-CH" dirty="0"/>
          </a:p>
        </p:txBody>
      </p:sp>
      <p:sp>
        <p:nvSpPr>
          <p:cNvPr id="8" name="Titel 1"/>
          <p:cNvSpPr txBox="1">
            <a:spLocks/>
          </p:cNvSpPr>
          <p:nvPr/>
        </p:nvSpPr>
        <p:spPr>
          <a:xfrm>
            <a:off x="0" y="1962783"/>
            <a:ext cx="24384000" cy="780417"/>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5D5E72"/>
                </a:solidFill>
                <a:uFillTx/>
                <a:latin typeface="Helvetica Neue Medium"/>
                <a:ea typeface="Helvetica Neue Medium"/>
                <a:cs typeface="Helvetica Neue Medium"/>
                <a:sym typeface="Helvetica Neue Medium"/>
              </a:defRPr>
            </a:lvl9pPr>
          </a:lstStyle>
          <a:p>
            <a:pPr hangingPunct="1"/>
            <a:endParaRPr lang="de-CH" sz="4400" dirty="0"/>
          </a:p>
        </p:txBody>
      </p:sp>
      <p:sp>
        <p:nvSpPr>
          <p:cNvPr id="2" name="Textplatzhalter 1"/>
          <p:cNvSpPr>
            <a:spLocks noGrp="1"/>
          </p:cNvSpPr>
          <p:nvPr>
            <p:ph type="body" idx="1"/>
          </p:nvPr>
        </p:nvSpPr>
        <p:spPr>
          <a:xfrm>
            <a:off x="1583472" y="2743200"/>
            <a:ext cx="16726830" cy="10414001"/>
          </a:xfrm>
        </p:spPr>
        <p:txBody>
          <a:bodyPr/>
          <a:lstStyle/>
          <a:p>
            <a:pPr>
              <a:buNone/>
            </a:pPr>
            <a:r>
              <a:rPr lang="en-US" sz="4400" dirty="0"/>
              <a:t>Clustered principal components for precomputed radiance transfer </a:t>
            </a:r>
            <a:br>
              <a:rPr lang="en-US" sz="4400" dirty="0"/>
            </a:br>
            <a:r>
              <a:rPr lang="en-US" sz="3600" i="1" dirty="0"/>
              <a:t>Sloan et al., 2003 </a:t>
            </a:r>
          </a:p>
          <a:p>
            <a:pPr>
              <a:buNone/>
            </a:pPr>
            <a:endParaRPr lang="en-US" sz="800" i="1" dirty="0"/>
          </a:p>
          <a:p>
            <a:pPr>
              <a:buNone/>
            </a:pPr>
            <a:endParaRPr lang="en-US" sz="800" i="1" dirty="0"/>
          </a:p>
          <a:p>
            <a:pPr>
              <a:buNone/>
            </a:pPr>
            <a:endParaRPr lang="en-US" sz="800" i="1" dirty="0"/>
          </a:p>
          <a:p>
            <a:pPr>
              <a:buNone/>
            </a:pPr>
            <a:r>
              <a:rPr lang="en-US" sz="4400" dirty="0"/>
              <a:t>Modular radiance transfer</a:t>
            </a:r>
            <a:br>
              <a:rPr lang="en-US" sz="4400" dirty="0"/>
            </a:br>
            <a:r>
              <a:rPr lang="en-US" sz="3600" i="1" dirty="0"/>
              <a:t>Loos et al., 2011</a:t>
            </a:r>
          </a:p>
          <a:p>
            <a:pPr>
              <a:buNone/>
            </a:pPr>
            <a:endParaRPr lang="en-US" sz="3600" i="1" dirty="0"/>
          </a:p>
          <a:p>
            <a:pPr>
              <a:buNone/>
            </a:pPr>
            <a:br>
              <a:rPr lang="en-US" sz="3600" i="1" dirty="0"/>
            </a:br>
            <a:r>
              <a:rPr lang="en-US" sz="4400" dirty="0"/>
              <a:t>A Practical Model for Subsurface Light Transport</a:t>
            </a:r>
            <a:br>
              <a:rPr lang="en-US" sz="3600" dirty="0"/>
            </a:br>
            <a:r>
              <a:rPr lang="en-US" sz="3600" i="1" dirty="0"/>
              <a:t>Henrik et al., 2001</a:t>
            </a:r>
          </a:p>
          <a:p>
            <a:pPr>
              <a:buNone/>
            </a:pPr>
            <a:br>
              <a:rPr lang="en-US" sz="3600" dirty="0">
                <a:solidFill>
                  <a:srgbClr val="87889D"/>
                </a:solidFill>
              </a:rPr>
            </a:br>
            <a:r>
              <a:rPr lang="en-US" sz="3600" dirty="0">
                <a:solidFill>
                  <a:srgbClr val="87889D"/>
                </a:solidFill>
              </a:rPr>
              <a:t>Much more: importance sampling, caching of light transport, vegetation rendering, subsurface scattering, …</a:t>
            </a:r>
          </a:p>
          <a:p>
            <a:pPr>
              <a:buNone/>
            </a:pPr>
            <a:endParaRPr lang="en-US" sz="3600" i="1" dirty="0"/>
          </a:p>
        </p:txBody>
      </p:sp>
      <p:sp>
        <p:nvSpPr>
          <p:cNvPr id="3" name="Foliennummernplatzhalter 2"/>
          <p:cNvSpPr>
            <a:spLocks noGrp="1"/>
          </p:cNvSpPr>
          <p:nvPr>
            <p:ph type="sldNum" sz="quarter" idx="2"/>
          </p:nvPr>
        </p:nvSpPr>
        <p:spPr/>
        <p:txBody>
          <a:bodyPr/>
          <a:lstStyle/>
          <a:p>
            <a:fld id="{86CB4B4D-7CA3-9044-876B-883B54F8677D}" type="slidenum">
              <a:rPr lang="en-US" smtClean="0"/>
              <a:t>9</a:t>
            </a:fld>
            <a:endParaRPr lang="en-US"/>
          </a:p>
        </p:txBody>
      </p:sp>
      <p:grpSp>
        <p:nvGrpSpPr>
          <p:cNvPr id="10" name="Gruppieren 9"/>
          <p:cNvGrpSpPr/>
          <p:nvPr/>
        </p:nvGrpSpPr>
        <p:grpSpPr>
          <a:xfrm>
            <a:off x="20139102" y="1427359"/>
            <a:ext cx="3529524" cy="10951560"/>
            <a:chOff x="20027610" y="1713817"/>
            <a:chExt cx="3033112" cy="9411271"/>
          </a:xfrm>
        </p:grpSpPr>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610" y="8106676"/>
              <a:ext cx="3033112" cy="3018412"/>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27610" y="4917088"/>
              <a:ext cx="3033112" cy="3033112"/>
            </a:xfrm>
            <a:prstGeom prst="rect">
              <a:avLst/>
            </a:prstGeom>
          </p:spPr>
        </p:pic>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610" y="1713817"/>
              <a:ext cx="3033112" cy="3033112"/>
            </a:xfrm>
            <a:prstGeom prst="rect">
              <a:avLst/>
            </a:prstGeom>
          </p:spPr>
        </p:pic>
      </p:grpSp>
    </p:spTree>
    <p:extLst>
      <p:ext uri="{BB962C8B-B14F-4D97-AF65-F5344CB8AC3E}">
        <p14:creationId xmlns:p14="http://schemas.microsoft.com/office/powerpoint/2010/main" val="842235508"/>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Light"/>
        <a:ea typeface="Helvetica Neue Light"/>
        <a:cs typeface="Helvetica Neue Light"/>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12700" dir="30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11E1D"/>
        </a:solidFill>
        <a:ln w="12700" cap="flat">
          <a:noFill/>
          <a:miter lim="400000"/>
        </a:ln>
        <a:effectLst>
          <a:outerShdw blurRad="38100" dist="12700" dir="30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j-lt"/>
            <a:ea typeface="+mj-ea"/>
            <a:cs typeface="+mj-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j-lt"/>
            <a:ea typeface="+mj-ea"/>
            <a:cs typeface="+mj-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Light"/>
        <a:ea typeface="Helvetica Neue Light"/>
        <a:cs typeface="Helvetica Neue Light"/>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12700" dir="30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11E1D"/>
        </a:solidFill>
        <a:ln w="12700" cap="flat">
          <a:noFill/>
          <a:miter lim="400000"/>
        </a:ln>
        <a:effectLst>
          <a:outerShdw blurRad="38100" dist="12700" dir="30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j-lt"/>
            <a:ea typeface="+mj-ea"/>
            <a:cs typeface="+mj-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j-lt"/>
            <a:ea typeface="+mj-ea"/>
            <a:cs typeface="+mj-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3330</Words>
  <Application>Microsoft Office PowerPoint</Application>
  <PresentationFormat>Benutzerdefiniert</PresentationFormat>
  <Paragraphs>516</Paragraphs>
  <Slides>52</Slides>
  <Notes>52</Notes>
  <HiddenSlides>2</HiddenSlides>
  <MMClips>1</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52</vt:i4>
      </vt:variant>
    </vt:vector>
  </HeadingPairs>
  <TitlesOfParts>
    <vt:vector size="60" baseType="lpstr">
      <vt:lpstr>Helvetica Light</vt:lpstr>
      <vt:lpstr>Helvetica Neue</vt:lpstr>
      <vt:lpstr>Helvetica Neue Light</vt:lpstr>
      <vt:lpstr>Helvetica Neue Medium</vt:lpstr>
      <vt:lpstr>Helvetica Neue Thin</vt:lpstr>
      <vt:lpstr>Arial</vt:lpstr>
      <vt:lpstr>Helvetica</vt:lpstr>
      <vt:lpstr>White</vt:lpstr>
      <vt:lpstr>Reduced Aggregate Scattering Operators  for Path Tracing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Reduced Aggregate Scattering Operators  for Path Tracing</dc:title>
  <dc:creator>Adrian</dc:creator>
  <cp:lastModifiedBy>Adrian Blumer</cp:lastModifiedBy>
  <cp:revision>133</cp:revision>
  <dcterms:modified xsi:type="dcterms:W3CDTF">2016-11-06T21:12:52Z</dcterms:modified>
</cp:coreProperties>
</file>